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35"/>
  </p:notesMasterIdLst>
  <p:sldIdLst>
    <p:sldId id="722" r:id="rId5"/>
    <p:sldId id="2147480798" r:id="rId6"/>
    <p:sldId id="2147480799" r:id="rId7"/>
    <p:sldId id="2147480800" r:id="rId8"/>
    <p:sldId id="2147480801" r:id="rId9"/>
    <p:sldId id="2147480802" r:id="rId10"/>
    <p:sldId id="2147480803" r:id="rId11"/>
    <p:sldId id="2147480804" r:id="rId12"/>
    <p:sldId id="2147480805" r:id="rId13"/>
    <p:sldId id="2147480806" r:id="rId14"/>
    <p:sldId id="2147480807" r:id="rId15"/>
    <p:sldId id="2147480808" r:id="rId16"/>
    <p:sldId id="708" r:id="rId17"/>
    <p:sldId id="688" r:id="rId18"/>
    <p:sldId id="2147480813" r:id="rId19"/>
    <p:sldId id="2147480809" r:id="rId20"/>
    <p:sldId id="735" r:id="rId21"/>
    <p:sldId id="2147480814" r:id="rId22"/>
    <p:sldId id="262" r:id="rId23"/>
    <p:sldId id="2147480810" r:id="rId24"/>
    <p:sldId id="734" r:id="rId25"/>
    <p:sldId id="733" r:id="rId26"/>
    <p:sldId id="726" r:id="rId27"/>
    <p:sldId id="2147480811" r:id="rId28"/>
    <p:sldId id="745" r:id="rId29"/>
    <p:sldId id="748" r:id="rId30"/>
    <p:sldId id="746" r:id="rId31"/>
    <p:sldId id="747" r:id="rId32"/>
    <p:sldId id="743" r:id="rId33"/>
    <p:sldId id="2147480797" r:id="rId34"/>
  </p:sldIdLst>
  <p:sldSz cx="12192000" cy="6858000"/>
  <p:notesSz cx="6858000" cy="9144000"/>
  <p:defaultTextStyle>
    <a:defPPr>
      <a:defRPr lang="en-I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 id="{149DC671-9252-44EA-AC5F-0F9300F14527}">
          <p14:sldIdLst>
            <p14:sldId id="722"/>
          </p14:sldIdLst>
        </p14:section>
        <p14:section name="Lesson content" id="{D1B9B3AF-03C5-408A-94D8-2BB89F0A915B}">
          <p14:sldIdLst>
            <p14:sldId id="2147480798"/>
            <p14:sldId id="2147480799"/>
            <p14:sldId id="2147480800"/>
            <p14:sldId id="2147480801"/>
            <p14:sldId id="2147480802"/>
            <p14:sldId id="2147480803"/>
            <p14:sldId id="2147480804"/>
            <p14:sldId id="2147480805"/>
            <p14:sldId id="2147480806"/>
            <p14:sldId id="2147480807"/>
            <p14:sldId id="2147480808"/>
            <p14:sldId id="708"/>
            <p14:sldId id="688"/>
            <p14:sldId id="2147480813"/>
            <p14:sldId id="2147480809"/>
            <p14:sldId id="735"/>
            <p14:sldId id="2147480814"/>
            <p14:sldId id="262"/>
            <p14:sldId id="2147480810"/>
            <p14:sldId id="734"/>
            <p14:sldId id="733"/>
            <p14:sldId id="726"/>
            <p14:sldId id="2147480811"/>
            <p14:sldId id="745"/>
            <p14:sldId id="748"/>
            <p14:sldId id="746"/>
            <p14:sldId id="747"/>
            <p14:sldId id="743"/>
            <p14:sldId id="2147480797"/>
          </p14:sldIdLst>
        </p14:section>
        <p14:section name="template" id="{9197F643-595C-4F1D-B9DF-38AD7B009E88}">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AFAFC"/>
    <a:srgbClr val="FFFFFF"/>
    <a:srgbClr val="FFFEDD"/>
    <a:srgbClr val="FFFD91"/>
    <a:srgbClr val="D8F3FC"/>
    <a:srgbClr val="426A5B"/>
    <a:srgbClr val="548673"/>
    <a:srgbClr val="5D9580"/>
    <a:srgbClr val="70A69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7AB0B48-BEC9-41B5-9C25-A6E7B0E68E84}" v="2" dt="2024-03-19T13:42:47.12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913" autoAdjust="0"/>
    <p:restoredTop sz="80364" autoAdjust="0"/>
  </p:normalViewPr>
  <p:slideViewPr>
    <p:cSldViewPr snapToGrid="0">
      <p:cViewPr varScale="1">
        <p:scale>
          <a:sx n="50" d="100"/>
          <a:sy n="50" d="100"/>
        </p:scale>
        <p:origin x="1061" y="34"/>
      </p:cViewPr>
      <p:guideLst/>
    </p:cSldViewPr>
  </p:slideViewPr>
  <p:notesTextViewPr>
    <p:cViewPr>
      <p:scale>
        <a:sx n="3" d="2"/>
        <a:sy n="3" d="2"/>
      </p:scale>
      <p:origin x="0" y="0"/>
    </p:cViewPr>
  </p:notesTextViewPr>
  <p:sorterViewPr>
    <p:cViewPr>
      <p:scale>
        <a:sx n="59" d="100"/>
        <a:sy n="59"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ableStyles" Target="tableStyles.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viewProps" Target="viewProps.xml"/><Relationship Id="rId40"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notesMaster" Target="notesMasters/notesMaster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yelet Moshel" userId="beb64d56-b5a4-4d91-b6f4-ff5457330113" providerId="ADAL" clId="{F2B9E4A2-AC06-44EF-A6DB-FF850E067419}"/>
    <pc:docChg chg="modSld">
      <pc:chgData name="Ayelet Moshel" userId="beb64d56-b5a4-4d91-b6f4-ff5457330113" providerId="ADAL" clId="{F2B9E4A2-AC06-44EF-A6DB-FF850E067419}" dt="2024-03-14T15:07:49.730" v="162" actId="20577"/>
      <pc:docMkLst>
        <pc:docMk/>
      </pc:docMkLst>
      <pc:sldChg chg="modSp mod">
        <pc:chgData name="Ayelet Moshel" userId="beb64d56-b5a4-4d91-b6f4-ff5457330113" providerId="ADAL" clId="{F2B9E4A2-AC06-44EF-A6DB-FF850E067419}" dt="2024-03-14T15:07:49.730" v="162" actId="20577"/>
        <pc:sldMkLst>
          <pc:docMk/>
          <pc:sldMk cId="937778780" sldId="2147480791"/>
        </pc:sldMkLst>
        <pc:spChg chg="mod">
          <ac:chgData name="Ayelet Moshel" userId="beb64d56-b5a4-4d91-b6f4-ff5457330113" providerId="ADAL" clId="{F2B9E4A2-AC06-44EF-A6DB-FF850E067419}" dt="2024-03-14T15:07:49.730" v="162" actId="20577"/>
          <ac:spMkLst>
            <pc:docMk/>
            <pc:sldMk cId="937778780" sldId="2147480791"/>
            <ac:spMk id="7" creationId="{FE8A4C29-89F6-0157-3810-E3398DFEC54E}"/>
          </ac:spMkLst>
        </pc:spChg>
      </pc:sldChg>
    </pc:docChg>
  </pc:docChgLst>
  <pc:docChgLst>
    <pc:chgData name="Ayelet Moshel" userId="beb64d56-b5a4-4d91-b6f4-ff5457330113" providerId="ADAL" clId="{47AB0B48-BEC9-41B5-9C25-A6E7B0E68E84}"/>
    <pc:docChg chg="custSel delSld modSld delSection modSection">
      <pc:chgData name="Ayelet Moshel" userId="beb64d56-b5a4-4d91-b6f4-ff5457330113" providerId="ADAL" clId="{47AB0B48-BEC9-41B5-9C25-A6E7B0E68E84}" dt="2024-03-19T13:42:52.597" v="3" actId="17032"/>
      <pc:docMkLst>
        <pc:docMk/>
      </pc:docMkLst>
      <pc:sldChg chg="addSp delSp modSp mod delAnim">
        <pc:chgData name="Ayelet Moshel" userId="beb64d56-b5a4-4d91-b6f4-ff5457330113" providerId="ADAL" clId="{47AB0B48-BEC9-41B5-9C25-A6E7B0E68E84}" dt="2024-03-19T13:42:52.597" v="3" actId="17032"/>
        <pc:sldMkLst>
          <pc:docMk/>
          <pc:sldMk cId="1309947004" sldId="708"/>
        </pc:sldMkLst>
        <pc:spChg chg="add mod">
          <ac:chgData name="Ayelet Moshel" userId="beb64d56-b5a4-4d91-b6f4-ff5457330113" providerId="ADAL" clId="{47AB0B48-BEC9-41B5-9C25-A6E7B0E68E84}" dt="2024-03-19T13:42:52.597" v="3" actId="17032"/>
          <ac:spMkLst>
            <pc:docMk/>
            <pc:sldMk cId="1309947004" sldId="708"/>
            <ac:spMk id="2" creationId="{2FB89963-9EC9-9798-A52A-30DA55B0A491}"/>
          </ac:spMkLst>
        </pc:spChg>
        <pc:picChg chg="del">
          <ac:chgData name="Ayelet Moshel" userId="beb64d56-b5a4-4d91-b6f4-ff5457330113" providerId="ADAL" clId="{47AB0B48-BEC9-41B5-9C25-A6E7B0E68E84}" dt="2024-03-19T13:42:34.321" v="1" actId="478"/>
          <ac:picMkLst>
            <pc:docMk/>
            <pc:sldMk cId="1309947004" sldId="708"/>
            <ac:picMk id="4" creationId="{C029ACF0-CBA4-6AAB-2996-F2E5F836E69D}"/>
          </ac:picMkLst>
        </pc:picChg>
      </pc:sldChg>
      <pc:sldChg chg="del">
        <pc:chgData name="Ayelet Moshel" userId="beb64d56-b5a4-4d91-b6f4-ff5457330113" providerId="ADAL" clId="{47AB0B48-BEC9-41B5-9C25-A6E7B0E68E84}" dt="2024-03-19T13:42:22.508" v="0" actId="18676"/>
        <pc:sldMkLst>
          <pc:docMk/>
          <pc:sldMk cId="3824586172" sldId="738"/>
        </pc:sldMkLst>
      </pc:sldChg>
      <pc:sldChg chg="del">
        <pc:chgData name="Ayelet Moshel" userId="beb64d56-b5a4-4d91-b6f4-ff5457330113" providerId="ADAL" clId="{47AB0B48-BEC9-41B5-9C25-A6E7B0E68E84}" dt="2024-03-19T13:42:22.508" v="0" actId="18676"/>
        <pc:sldMkLst>
          <pc:docMk/>
          <pc:sldMk cId="370102091" sldId="2147480786"/>
        </pc:sldMkLst>
      </pc:sldChg>
      <pc:sldChg chg="del">
        <pc:chgData name="Ayelet Moshel" userId="beb64d56-b5a4-4d91-b6f4-ff5457330113" providerId="ADAL" clId="{47AB0B48-BEC9-41B5-9C25-A6E7B0E68E84}" dt="2024-03-19T13:42:22.508" v="0" actId="18676"/>
        <pc:sldMkLst>
          <pc:docMk/>
          <pc:sldMk cId="991272331" sldId="2147480787"/>
        </pc:sldMkLst>
      </pc:sldChg>
      <pc:sldChg chg="del">
        <pc:chgData name="Ayelet Moshel" userId="beb64d56-b5a4-4d91-b6f4-ff5457330113" providerId="ADAL" clId="{47AB0B48-BEC9-41B5-9C25-A6E7B0E68E84}" dt="2024-03-19T13:42:22.508" v="0" actId="18676"/>
        <pc:sldMkLst>
          <pc:docMk/>
          <pc:sldMk cId="4115285336" sldId="2147480788"/>
        </pc:sldMkLst>
      </pc:sldChg>
      <pc:sldChg chg="del">
        <pc:chgData name="Ayelet Moshel" userId="beb64d56-b5a4-4d91-b6f4-ff5457330113" providerId="ADAL" clId="{47AB0B48-BEC9-41B5-9C25-A6E7B0E68E84}" dt="2024-03-19T13:42:22.508" v="0" actId="18676"/>
        <pc:sldMkLst>
          <pc:docMk/>
          <pc:sldMk cId="1020034078" sldId="2147480790"/>
        </pc:sldMkLst>
      </pc:sldChg>
      <pc:sldChg chg="del">
        <pc:chgData name="Ayelet Moshel" userId="beb64d56-b5a4-4d91-b6f4-ff5457330113" providerId="ADAL" clId="{47AB0B48-BEC9-41B5-9C25-A6E7B0E68E84}" dt="2024-03-19T13:42:22.508" v="0" actId="18676"/>
        <pc:sldMkLst>
          <pc:docMk/>
          <pc:sldMk cId="937778780" sldId="2147480791"/>
        </pc:sldMkLst>
      </pc:sldChg>
      <pc:sldChg chg="del">
        <pc:chgData name="Ayelet Moshel" userId="beb64d56-b5a4-4d91-b6f4-ff5457330113" providerId="ADAL" clId="{47AB0B48-BEC9-41B5-9C25-A6E7B0E68E84}" dt="2024-03-19T13:42:22.508" v="0" actId="18676"/>
        <pc:sldMkLst>
          <pc:docMk/>
          <pc:sldMk cId="2973600348" sldId="2147480792"/>
        </pc:sldMkLst>
      </pc:sldChg>
      <pc:sldChg chg="del">
        <pc:chgData name="Ayelet Moshel" userId="beb64d56-b5a4-4d91-b6f4-ff5457330113" providerId="ADAL" clId="{47AB0B48-BEC9-41B5-9C25-A6E7B0E68E84}" dt="2024-03-19T13:42:22.508" v="0" actId="18676"/>
        <pc:sldMkLst>
          <pc:docMk/>
          <pc:sldMk cId="2096074714" sldId="2147480793"/>
        </pc:sldMkLst>
      </pc:sldChg>
      <pc:sldChg chg="del">
        <pc:chgData name="Ayelet Moshel" userId="beb64d56-b5a4-4d91-b6f4-ff5457330113" providerId="ADAL" clId="{47AB0B48-BEC9-41B5-9C25-A6E7B0E68E84}" dt="2024-03-19T13:42:22.508" v="0" actId="18676"/>
        <pc:sldMkLst>
          <pc:docMk/>
          <pc:sldMk cId="3127208681" sldId="2147480795"/>
        </pc:sldMkLst>
      </pc:sldChg>
      <pc:sldChg chg="del">
        <pc:chgData name="Ayelet Moshel" userId="beb64d56-b5a4-4d91-b6f4-ff5457330113" providerId="ADAL" clId="{47AB0B48-BEC9-41B5-9C25-A6E7B0E68E84}" dt="2024-03-19T13:42:22.508" v="0" actId="18676"/>
        <pc:sldMkLst>
          <pc:docMk/>
          <pc:sldMk cId="2336840648" sldId="2147480796"/>
        </pc:sldMkLst>
      </pc:sldChg>
      <pc:sldChg chg="del">
        <pc:chgData name="Ayelet Moshel" userId="beb64d56-b5a4-4d91-b6f4-ff5457330113" providerId="ADAL" clId="{47AB0B48-BEC9-41B5-9C25-A6E7B0E68E84}" dt="2024-03-19T13:42:22.508" v="0" actId="18676"/>
        <pc:sldMkLst>
          <pc:docMk/>
          <pc:sldMk cId="131695506" sldId="2147480812"/>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L"/>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899B3D2-F546-43DE-A18F-95FE0ABDD658}" type="datetimeFigureOut">
              <a:rPr lang="en-IL" smtClean="0"/>
              <a:t>03/19/2024</a:t>
            </a:fld>
            <a:endParaRPr lang="en-IL"/>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L"/>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L"/>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L"/>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956D97C-169D-4BE2-80AC-14DA8BDED50B}" type="slidenum">
              <a:rPr lang="en-IL" smtClean="0"/>
              <a:t>‹#›</a:t>
            </a:fld>
            <a:endParaRPr lang="en-IL"/>
          </a:p>
        </p:txBody>
      </p:sp>
    </p:spTree>
    <p:extLst>
      <p:ext uri="{BB962C8B-B14F-4D97-AF65-F5344CB8AC3E}">
        <p14:creationId xmlns:p14="http://schemas.microsoft.com/office/powerpoint/2010/main" val="32285427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Lesson Structure</a:t>
            </a:r>
          </a:p>
        </p:txBody>
      </p:sp>
      <p:sp>
        <p:nvSpPr>
          <p:cNvPr id="4" name="Slide Number Placeholder 3"/>
          <p:cNvSpPr>
            <a:spLocks noGrp="1"/>
          </p:cNvSpPr>
          <p:nvPr>
            <p:ph type="sldNum" sz="quarter" idx="5"/>
          </p:nvPr>
        </p:nvSpPr>
        <p:spPr/>
        <p:txBody>
          <a:bodyPr/>
          <a:lstStyle/>
          <a:p>
            <a:fld id="{7956D97C-169D-4BE2-80AC-14DA8BDED50B}" type="slidenum">
              <a:rPr lang="en-IL" smtClean="0"/>
              <a:t>2</a:t>
            </a:fld>
            <a:endParaRPr lang="en-IL"/>
          </a:p>
        </p:txBody>
      </p:sp>
    </p:spTree>
    <p:extLst>
      <p:ext uri="{BB962C8B-B14F-4D97-AF65-F5344CB8AC3E}">
        <p14:creationId xmlns:p14="http://schemas.microsoft.com/office/powerpoint/2010/main" val="22600925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Instructions: </a:t>
            </a:r>
            <a:r>
              <a:rPr lang="en-US" b="0" dirty="0"/>
              <a:t>provide examples of where we see AI in tools they already use today.</a:t>
            </a:r>
          </a:p>
          <a:p>
            <a:r>
              <a:rPr lang="en-US" b="0" dirty="0"/>
              <a:t>Some examples to use:</a:t>
            </a:r>
            <a:endParaRPr lang="en-US" b="1" dirty="0"/>
          </a:p>
          <a:p>
            <a:r>
              <a:rPr lang="en-US" dirty="0"/>
              <a:t>Navigation apps learn the road, the information from other drivers…</a:t>
            </a:r>
          </a:p>
          <a:p>
            <a:pPr marL="0" indent="0">
              <a:buNone/>
            </a:pPr>
            <a:r>
              <a:rPr lang="en-US" dirty="0"/>
              <a:t>Netflix recommendations are based on AI that learns from how people use Netflix</a:t>
            </a:r>
          </a:p>
          <a:p>
            <a:pPr marL="0" indent="0">
              <a:buNone/>
            </a:pPr>
            <a:r>
              <a:rPr lang="en-US" dirty="0"/>
              <a:t>Siri and Alexa can understand natural language when speaking with them and respond in natural language</a:t>
            </a:r>
            <a:endParaRPr lang="en-IL" dirty="0"/>
          </a:p>
          <a:p>
            <a:endParaRPr lang="en-US" dirty="0"/>
          </a:p>
        </p:txBody>
      </p:sp>
      <p:sp>
        <p:nvSpPr>
          <p:cNvPr id="4" name="Slide Number Placeholder 3"/>
          <p:cNvSpPr>
            <a:spLocks noGrp="1"/>
          </p:cNvSpPr>
          <p:nvPr>
            <p:ph type="sldNum" sz="quarter" idx="5"/>
          </p:nvPr>
        </p:nvSpPr>
        <p:spPr/>
        <p:txBody>
          <a:bodyPr/>
          <a:lstStyle/>
          <a:p>
            <a:fld id="{7956D97C-169D-4BE2-80AC-14DA8BDED50B}" type="slidenum">
              <a:rPr lang="en-IL" smtClean="0"/>
              <a:t>11</a:t>
            </a:fld>
            <a:endParaRPr lang="en-IL"/>
          </a:p>
        </p:txBody>
      </p:sp>
    </p:spTree>
    <p:extLst>
      <p:ext uri="{BB962C8B-B14F-4D97-AF65-F5344CB8AC3E}">
        <p14:creationId xmlns:p14="http://schemas.microsoft.com/office/powerpoint/2010/main" val="10859842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Instructions:  </a:t>
            </a:r>
            <a:r>
              <a:rPr lang="en-US" dirty="0"/>
              <a:t>Explain that Gen AI is a new category that is focused on creating content</a:t>
            </a:r>
            <a:endParaRPr lang="en-IL" dirty="0"/>
          </a:p>
          <a:p>
            <a:endParaRPr lang="en-US" dirty="0"/>
          </a:p>
        </p:txBody>
      </p:sp>
      <p:sp>
        <p:nvSpPr>
          <p:cNvPr id="4" name="Slide Number Placeholder 3"/>
          <p:cNvSpPr>
            <a:spLocks noGrp="1"/>
          </p:cNvSpPr>
          <p:nvPr>
            <p:ph type="sldNum" sz="quarter" idx="5"/>
          </p:nvPr>
        </p:nvSpPr>
        <p:spPr/>
        <p:txBody>
          <a:bodyPr/>
          <a:lstStyle/>
          <a:p>
            <a:fld id="{7956D97C-169D-4BE2-80AC-14DA8BDED50B}" type="slidenum">
              <a:rPr lang="en-IL" smtClean="0"/>
              <a:t>12</a:t>
            </a:fld>
            <a:endParaRPr lang="en-IL"/>
          </a:p>
        </p:txBody>
      </p:sp>
    </p:spTree>
    <p:extLst>
      <p:ext uri="{BB962C8B-B14F-4D97-AF65-F5344CB8AC3E}">
        <p14:creationId xmlns:p14="http://schemas.microsoft.com/office/powerpoint/2010/main" val="28887971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Instructions:  </a:t>
            </a:r>
            <a:r>
              <a:rPr lang="en-US" dirty="0"/>
              <a:t>This Coca Cola commercial was created using AI. AI is being used in so many aspect</a:t>
            </a:r>
          </a:p>
          <a:p>
            <a:r>
              <a:rPr lang="en-US" dirty="0"/>
              <a:t>https://www.youtube.com/watch?v=nSmNy9iLhZ4&amp;ab_channel=FanaticalFuturistby311Institute</a:t>
            </a:r>
            <a:endParaRPr lang="en-IL" dirty="0"/>
          </a:p>
        </p:txBody>
      </p:sp>
      <p:sp>
        <p:nvSpPr>
          <p:cNvPr id="4" name="Slide Number Placeholder 3"/>
          <p:cNvSpPr>
            <a:spLocks noGrp="1"/>
          </p:cNvSpPr>
          <p:nvPr>
            <p:ph type="sldNum" sz="quarter" idx="5"/>
          </p:nvPr>
        </p:nvSpPr>
        <p:spPr/>
        <p:txBody>
          <a:bodyPr/>
          <a:lstStyle/>
          <a:p>
            <a:fld id="{7956D97C-169D-4BE2-80AC-14DA8BDED50B}" type="slidenum">
              <a:rPr lang="en-IL" smtClean="0"/>
              <a:t>13</a:t>
            </a:fld>
            <a:endParaRPr lang="en-IL"/>
          </a:p>
        </p:txBody>
      </p:sp>
    </p:spTree>
    <p:extLst>
      <p:ext uri="{BB962C8B-B14F-4D97-AF65-F5344CB8AC3E}">
        <p14:creationId xmlns:p14="http://schemas.microsoft.com/office/powerpoint/2010/main" val="10148915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Instructions: </a:t>
            </a:r>
            <a:r>
              <a:rPr lang="en-US" b="0" dirty="0"/>
              <a:t>Explain that we’re going to invent a superhero, we will start from our ideas and then AI will help us make it real.</a:t>
            </a:r>
          </a:p>
          <a:p>
            <a:r>
              <a:rPr lang="en-US" b="0" dirty="0"/>
              <a:t>Provide your own example (you can update the slide), choose a female character to provide inspiration to the girls in the class.</a:t>
            </a:r>
          </a:p>
          <a:p>
            <a:r>
              <a:rPr lang="en-US" b="0" dirty="0"/>
              <a:t>Together with the class, give her 2-3 basic characteristics (at least some should be related to how she looks like, in order to generate her image later).</a:t>
            </a:r>
          </a:p>
          <a:p>
            <a:r>
              <a:rPr lang="en-US" b="1" dirty="0"/>
              <a:t>Advanced classes: </a:t>
            </a:r>
            <a:r>
              <a:rPr lang="en-US" b="0" dirty="0"/>
              <a:t>Discuss more characteristics: texture of the wings? Additional features like accessories? Where does she live?</a:t>
            </a:r>
          </a:p>
          <a:p>
            <a:endParaRPr lang="en-IL" dirty="0"/>
          </a:p>
        </p:txBody>
      </p:sp>
      <p:sp>
        <p:nvSpPr>
          <p:cNvPr id="4" name="Slide Number Placeholder 3"/>
          <p:cNvSpPr>
            <a:spLocks noGrp="1"/>
          </p:cNvSpPr>
          <p:nvPr>
            <p:ph type="sldNum" sz="quarter" idx="5"/>
          </p:nvPr>
        </p:nvSpPr>
        <p:spPr/>
        <p:txBody>
          <a:bodyPr/>
          <a:lstStyle/>
          <a:p>
            <a:fld id="{7956D97C-169D-4BE2-80AC-14DA8BDED50B}" type="slidenum">
              <a:rPr lang="en-IL" smtClean="0"/>
              <a:t>14</a:t>
            </a:fld>
            <a:endParaRPr lang="en-IL"/>
          </a:p>
        </p:txBody>
      </p:sp>
    </p:spTree>
    <p:extLst>
      <p:ext uri="{BB962C8B-B14F-4D97-AF65-F5344CB8AC3E}">
        <p14:creationId xmlns:p14="http://schemas.microsoft.com/office/powerpoint/2010/main" val="4672157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Instructions: </a:t>
            </a:r>
            <a:r>
              <a:rPr lang="en-US" b="0" dirty="0"/>
              <a:t>Now it’s the classes turn – take a few minutes to invent your own superhero.</a:t>
            </a:r>
            <a:endParaRPr lang="en-IL" dirty="0"/>
          </a:p>
        </p:txBody>
      </p:sp>
      <p:sp>
        <p:nvSpPr>
          <p:cNvPr id="4" name="Slide Number Placeholder 3"/>
          <p:cNvSpPr>
            <a:spLocks noGrp="1"/>
          </p:cNvSpPr>
          <p:nvPr>
            <p:ph type="sldNum" sz="quarter" idx="5"/>
          </p:nvPr>
        </p:nvSpPr>
        <p:spPr/>
        <p:txBody>
          <a:bodyPr/>
          <a:lstStyle/>
          <a:p>
            <a:fld id="{7956D97C-169D-4BE2-80AC-14DA8BDED50B}" type="slidenum">
              <a:rPr lang="en-IL" smtClean="0"/>
              <a:t>15</a:t>
            </a:fld>
            <a:endParaRPr lang="en-IL"/>
          </a:p>
        </p:txBody>
      </p:sp>
    </p:spTree>
    <p:extLst>
      <p:ext uri="{BB962C8B-B14F-4D97-AF65-F5344CB8AC3E}">
        <p14:creationId xmlns:p14="http://schemas.microsoft.com/office/powerpoint/2010/main" val="41149330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Instructions: </a:t>
            </a:r>
            <a:r>
              <a:rPr lang="en-US" b="0" dirty="0"/>
              <a:t>Explain how AI can help us – show Copilot and explain it’s a Generative AI tool that creates text for us.</a:t>
            </a:r>
          </a:p>
          <a:p>
            <a:r>
              <a:rPr lang="en-US" b="0" dirty="0"/>
              <a:t>Show how you ask it to help build your character (you can ask: what color of clothes should she wear? How should I call her?)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effectLst/>
                <a:latin typeface="+mj-lt"/>
              </a:rPr>
              <a:t>Critical thinking</a:t>
            </a:r>
            <a:r>
              <a:rPr lang="en-US" b="0" i="0" dirty="0">
                <a:effectLst/>
                <a:latin typeface="+mj-lt"/>
              </a:rPr>
              <a:t>: You can decide whether to take AIs advice or not, you can provide your feedback and ask for changes or more ideas. </a:t>
            </a:r>
          </a:p>
          <a:p>
            <a:endParaRPr lang="en-IL" dirty="0"/>
          </a:p>
          <a:p>
            <a:endParaRPr lang="en-US" dirty="0"/>
          </a:p>
        </p:txBody>
      </p:sp>
      <p:sp>
        <p:nvSpPr>
          <p:cNvPr id="4" name="Slide Number Placeholder 3"/>
          <p:cNvSpPr>
            <a:spLocks noGrp="1"/>
          </p:cNvSpPr>
          <p:nvPr>
            <p:ph type="sldNum" sz="quarter" idx="5"/>
          </p:nvPr>
        </p:nvSpPr>
        <p:spPr/>
        <p:txBody>
          <a:bodyPr/>
          <a:lstStyle/>
          <a:p>
            <a:fld id="{7956D97C-169D-4BE2-80AC-14DA8BDED50B}" type="slidenum">
              <a:rPr lang="en-IL" smtClean="0"/>
              <a:t>16</a:t>
            </a:fld>
            <a:endParaRPr lang="en-IL"/>
          </a:p>
        </p:txBody>
      </p:sp>
    </p:spTree>
    <p:extLst>
      <p:ext uri="{BB962C8B-B14F-4D97-AF65-F5344CB8AC3E}">
        <p14:creationId xmlns:p14="http://schemas.microsoft.com/office/powerpoint/2010/main" val="338594112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Instructions: </a:t>
            </a:r>
            <a:r>
              <a:rPr lang="en-US" b="0" dirty="0"/>
              <a:t>Explain how AI can help us – show Copilot and explain it’s a Generative AI tool that creates text for us.</a:t>
            </a:r>
          </a:p>
          <a:p>
            <a:r>
              <a:rPr lang="en-US" b="0" dirty="0"/>
              <a:t>Show how you ask it to help build your character (you can ask: what color of clothes should she wear? How should I call her?)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b="1" i="0" u="none" strike="noStrike" baseline="0" dirty="0">
                <a:solidFill>
                  <a:schemeClr val="tx1"/>
                </a:solidFill>
                <a:effectLst/>
                <a:latin typeface="+mj-lt"/>
              </a:rPr>
              <a:t>Explain that AI is also learning from their usage</a:t>
            </a:r>
            <a:r>
              <a:rPr lang="en-US" sz="1000" b="0" i="0" u="none" strike="noStrike" baseline="0" dirty="0">
                <a:solidFill>
                  <a:schemeClr val="tx1"/>
                </a:solidFill>
                <a:effectLst/>
                <a:latin typeface="+mj-lt"/>
              </a:rPr>
              <a:t>. They are making an impact: </a:t>
            </a:r>
            <a:r>
              <a:rPr lang="en-US" sz="1200" b="0" i="0" u="none" strike="noStrike" baseline="0" dirty="0">
                <a:solidFill>
                  <a:srgbClr val="FFFFFF"/>
                </a:solidFill>
                <a:latin typeface="Century Gothic" panose="020B0502020202020204" pitchFamily="34" charset="0"/>
              </a:rPr>
              <a:t>When you use </a:t>
            </a:r>
            <a:r>
              <a:rPr lang="en-US" sz="1200" b="0" i="0" u="none" strike="noStrike" baseline="0" dirty="0" err="1">
                <a:solidFill>
                  <a:srgbClr val="FFFFFF"/>
                </a:solidFill>
                <a:latin typeface="Century Gothic" panose="020B0502020202020204" pitchFamily="34" charset="0"/>
              </a:rPr>
              <a:t>GenAI</a:t>
            </a:r>
            <a:r>
              <a:rPr lang="en-US" sz="1200" b="0" i="0" u="none" strike="noStrike" baseline="0" dirty="0">
                <a:solidFill>
                  <a:srgbClr val="FFFFFF"/>
                </a:solidFill>
                <a:latin typeface="Century Gothic" panose="020B0502020202020204" pitchFamily="34" charset="0"/>
              </a:rPr>
              <a:t>, you're not just a user; you're actually helping to improve and shape it for the better. </a:t>
            </a:r>
            <a:endParaRPr lang="en-US" b="0" i="0" dirty="0">
              <a:effectLst/>
              <a:latin typeface="+mj-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effectLst/>
                <a:latin typeface="+mj-lt"/>
              </a:rPr>
              <a:t>Critical thinking</a:t>
            </a:r>
            <a:r>
              <a:rPr lang="en-US" b="0" i="0" dirty="0">
                <a:effectLst/>
                <a:latin typeface="+mj-lt"/>
              </a:rPr>
              <a:t>: You can decide whether to take AIs advice or not, you can provide your feedback and ask for changes or more ideas. </a:t>
            </a:r>
            <a:endParaRPr lang="en-US" sz="1200" b="0" i="0" u="none" strike="noStrike" baseline="0" dirty="0">
              <a:solidFill>
                <a:schemeClr val="tx1"/>
              </a:solidFill>
              <a:effectLst/>
              <a:latin typeface="+mj-lt"/>
            </a:endParaRPr>
          </a:p>
          <a:p>
            <a:endParaRPr lang="en-IL" dirty="0"/>
          </a:p>
        </p:txBody>
      </p:sp>
      <p:sp>
        <p:nvSpPr>
          <p:cNvPr id="4" name="Slide Number Placeholder 3"/>
          <p:cNvSpPr>
            <a:spLocks noGrp="1"/>
          </p:cNvSpPr>
          <p:nvPr>
            <p:ph type="sldNum" sz="quarter" idx="5"/>
          </p:nvPr>
        </p:nvSpPr>
        <p:spPr/>
        <p:txBody>
          <a:bodyPr/>
          <a:lstStyle/>
          <a:p>
            <a:fld id="{7956D97C-169D-4BE2-80AC-14DA8BDED50B}" type="slidenum">
              <a:rPr lang="en-IL" smtClean="0"/>
              <a:t>17</a:t>
            </a:fld>
            <a:endParaRPr lang="en-IL"/>
          </a:p>
        </p:txBody>
      </p:sp>
    </p:spTree>
    <p:extLst>
      <p:ext uri="{BB962C8B-B14F-4D97-AF65-F5344CB8AC3E}">
        <p14:creationId xmlns:p14="http://schemas.microsoft.com/office/powerpoint/2010/main" val="75659004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Instructions: </a:t>
            </a:r>
            <a:r>
              <a:rPr lang="en-US" b="0" dirty="0"/>
              <a:t>Explain how AI can help us – show Copilot and explain it’s a Generative AI tool that creates text for us.</a:t>
            </a:r>
          </a:p>
          <a:p>
            <a:r>
              <a:rPr lang="en-US" b="0" dirty="0"/>
              <a:t>Show how you ask it to help build your character (you can ask: what color of clothes should she wear? How should I call her?)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b="1" i="0" u="none" strike="noStrike" baseline="0" dirty="0">
                <a:solidFill>
                  <a:schemeClr val="tx1"/>
                </a:solidFill>
                <a:effectLst/>
                <a:latin typeface="+mj-lt"/>
              </a:rPr>
              <a:t>Explain that AI is also learning from their usage</a:t>
            </a:r>
            <a:r>
              <a:rPr lang="en-US" sz="1000" b="0" i="0" u="none" strike="noStrike" baseline="0" dirty="0">
                <a:solidFill>
                  <a:schemeClr val="tx1"/>
                </a:solidFill>
                <a:effectLst/>
                <a:latin typeface="+mj-lt"/>
              </a:rPr>
              <a:t>. They are making an impact: </a:t>
            </a:r>
            <a:r>
              <a:rPr lang="en-US" sz="1200" b="0" i="0" u="none" strike="noStrike" baseline="0" dirty="0">
                <a:solidFill>
                  <a:srgbClr val="FFFFFF"/>
                </a:solidFill>
                <a:latin typeface="Century Gothic" panose="020B0502020202020204" pitchFamily="34" charset="0"/>
              </a:rPr>
              <a:t>When you use </a:t>
            </a:r>
            <a:r>
              <a:rPr lang="en-US" sz="1200" b="0" i="0" u="none" strike="noStrike" baseline="0" dirty="0" err="1">
                <a:solidFill>
                  <a:srgbClr val="FFFFFF"/>
                </a:solidFill>
                <a:latin typeface="Century Gothic" panose="020B0502020202020204" pitchFamily="34" charset="0"/>
              </a:rPr>
              <a:t>GenAI</a:t>
            </a:r>
            <a:r>
              <a:rPr lang="en-US" sz="1200" b="0" i="0" u="none" strike="noStrike" baseline="0" dirty="0">
                <a:solidFill>
                  <a:srgbClr val="FFFFFF"/>
                </a:solidFill>
                <a:latin typeface="Century Gothic" panose="020B0502020202020204" pitchFamily="34" charset="0"/>
              </a:rPr>
              <a:t>, you're not just a user; you're actually helping to improve and shape it for the better. </a:t>
            </a:r>
            <a:endParaRPr lang="en-US" b="0" i="0" dirty="0">
              <a:effectLst/>
              <a:latin typeface="+mj-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effectLst/>
                <a:latin typeface="+mj-lt"/>
              </a:rPr>
              <a:t>Critical thinking</a:t>
            </a:r>
            <a:r>
              <a:rPr lang="en-US" b="0" i="0" dirty="0">
                <a:effectLst/>
                <a:latin typeface="+mj-lt"/>
              </a:rPr>
              <a:t>: You can decide whether to take AIs advice or not, you can provide your feedback and ask for changes or more ideas. </a:t>
            </a:r>
            <a:endParaRPr lang="en-US" sz="1200" b="0" i="0" u="none" strike="noStrike" baseline="0" dirty="0">
              <a:solidFill>
                <a:schemeClr val="tx1"/>
              </a:solidFill>
              <a:effectLst/>
              <a:latin typeface="+mj-lt"/>
            </a:endParaRPr>
          </a:p>
          <a:p>
            <a:endParaRPr lang="en-IL"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56D97C-169D-4BE2-80AC-14DA8BDED50B}" type="slidenum">
              <a:rPr kumimoji="0" lang="en-IL"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IL"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06687215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Instructions: </a:t>
            </a:r>
            <a:r>
              <a:rPr lang="en-US" b="0" dirty="0"/>
              <a:t>Show them how to login to Copilot and use it to enrich their character  </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For any unexpected issues you can use ChatGPT as an alternative.</a:t>
            </a:r>
            <a:endParaRPr lang="en-IL" dirty="0"/>
          </a:p>
        </p:txBody>
      </p:sp>
      <p:sp>
        <p:nvSpPr>
          <p:cNvPr id="4" name="Slide Number Placeholder 3"/>
          <p:cNvSpPr>
            <a:spLocks noGrp="1"/>
          </p:cNvSpPr>
          <p:nvPr>
            <p:ph type="sldNum" sz="quarter" idx="5"/>
          </p:nvPr>
        </p:nvSpPr>
        <p:spPr/>
        <p:txBody>
          <a:bodyPr/>
          <a:lstStyle/>
          <a:p>
            <a:fld id="{7956D97C-169D-4BE2-80AC-14DA8BDED50B}" type="slidenum">
              <a:rPr lang="en-IL" smtClean="0"/>
              <a:t>19</a:t>
            </a:fld>
            <a:endParaRPr lang="en-IL"/>
          </a:p>
        </p:txBody>
      </p:sp>
    </p:spTree>
    <p:extLst>
      <p:ext uri="{BB962C8B-B14F-4D97-AF65-F5344CB8AC3E}">
        <p14:creationId xmlns:p14="http://schemas.microsoft.com/office/powerpoint/2010/main" val="29899066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Instructions: </a:t>
            </a:r>
            <a:r>
              <a:rPr lang="en-US" b="0" dirty="0"/>
              <a:t>Explain that now we’re going the create her pictures! We’re going to ask copilot to create images for us</a:t>
            </a:r>
          </a:p>
          <a:p>
            <a:r>
              <a:rPr lang="en-US" b="0" dirty="0"/>
              <a:t>Note: after the class, share the images you created with the kids (on your laptop) with the Amdocs team</a:t>
            </a:r>
            <a:endParaRPr lang="en-IL" dirty="0"/>
          </a:p>
          <a:p>
            <a:endParaRPr lang="en-US" dirty="0"/>
          </a:p>
        </p:txBody>
      </p:sp>
      <p:sp>
        <p:nvSpPr>
          <p:cNvPr id="4" name="Slide Number Placeholder 3"/>
          <p:cNvSpPr>
            <a:spLocks noGrp="1"/>
          </p:cNvSpPr>
          <p:nvPr>
            <p:ph type="sldNum" sz="quarter" idx="5"/>
          </p:nvPr>
        </p:nvSpPr>
        <p:spPr/>
        <p:txBody>
          <a:bodyPr/>
          <a:lstStyle/>
          <a:p>
            <a:fld id="{7956D97C-169D-4BE2-80AC-14DA8BDED50B}" type="slidenum">
              <a:rPr lang="en-IL" smtClean="0"/>
              <a:t>20</a:t>
            </a:fld>
            <a:endParaRPr lang="en-IL"/>
          </a:p>
        </p:txBody>
      </p:sp>
    </p:spTree>
    <p:extLst>
      <p:ext uri="{BB962C8B-B14F-4D97-AF65-F5344CB8AC3E}">
        <p14:creationId xmlns:p14="http://schemas.microsoft.com/office/powerpoint/2010/main" val="2337424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Instructions:</a:t>
            </a:r>
            <a:r>
              <a:rPr lang="en-US" dirty="0"/>
              <a:t> Present yourself, a few words about what you do at work and what we’re going to do in this lesson</a:t>
            </a:r>
            <a:endParaRPr lang="en-IL" dirty="0"/>
          </a:p>
          <a:p>
            <a:endParaRPr lang="en-US" dirty="0"/>
          </a:p>
        </p:txBody>
      </p:sp>
      <p:sp>
        <p:nvSpPr>
          <p:cNvPr id="4" name="Slide Number Placeholder 3"/>
          <p:cNvSpPr>
            <a:spLocks noGrp="1"/>
          </p:cNvSpPr>
          <p:nvPr>
            <p:ph type="sldNum" sz="quarter" idx="5"/>
          </p:nvPr>
        </p:nvSpPr>
        <p:spPr/>
        <p:txBody>
          <a:bodyPr/>
          <a:lstStyle/>
          <a:p>
            <a:fld id="{7956D97C-169D-4BE2-80AC-14DA8BDED50B}" type="slidenum">
              <a:rPr lang="en-IL" smtClean="0"/>
              <a:t>3</a:t>
            </a:fld>
            <a:endParaRPr lang="en-IL"/>
          </a:p>
        </p:txBody>
      </p:sp>
    </p:spTree>
    <p:extLst>
      <p:ext uri="{BB962C8B-B14F-4D97-AF65-F5344CB8AC3E}">
        <p14:creationId xmlns:p14="http://schemas.microsoft.com/office/powerpoint/2010/main" val="371974445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Instructions: </a:t>
            </a:r>
            <a:r>
              <a:rPr lang="en-US" b="0" dirty="0"/>
              <a:t>Explain that now we’re going the create her pictures! We’re going to ask copilot to create images for us.</a:t>
            </a:r>
          </a:p>
          <a:p>
            <a:r>
              <a:rPr lang="en-US" b="0" dirty="0"/>
              <a:t>Explain that when providing general instructions we get a pretty general superhero image. (e.g. “Create an image of a superhero 10 </a:t>
            </a:r>
            <a:r>
              <a:rPr lang="en-US" b="0" dirty="0" err="1"/>
              <a:t>yo</a:t>
            </a:r>
            <a:r>
              <a:rPr lang="en-US" b="0" dirty="0"/>
              <a:t> girl”)</a:t>
            </a:r>
            <a:endParaRPr lang="en-IL" dirty="0"/>
          </a:p>
        </p:txBody>
      </p:sp>
      <p:sp>
        <p:nvSpPr>
          <p:cNvPr id="4" name="Slide Number Placeholder 3"/>
          <p:cNvSpPr>
            <a:spLocks noGrp="1"/>
          </p:cNvSpPr>
          <p:nvPr>
            <p:ph type="sldNum" sz="quarter" idx="5"/>
          </p:nvPr>
        </p:nvSpPr>
        <p:spPr/>
        <p:txBody>
          <a:bodyPr/>
          <a:lstStyle/>
          <a:p>
            <a:fld id="{7956D97C-169D-4BE2-80AC-14DA8BDED50B}" type="slidenum">
              <a:rPr lang="en-IL" smtClean="0"/>
              <a:t>21</a:t>
            </a:fld>
            <a:endParaRPr lang="en-IL"/>
          </a:p>
        </p:txBody>
      </p:sp>
    </p:spTree>
    <p:extLst>
      <p:ext uri="{BB962C8B-B14F-4D97-AF65-F5344CB8AC3E}">
        <p14:creationId xmlns:p14="http://schemas.microsoft.com/office/powerpoint/2010/main" val="190986822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Instructions: </a:t>
            </a:r>
            <a:r>
              <a:rPr lang="en-US" b="0" dirty="0"/>
              <a:t>Show how using more concrete directions gives us the results we want (clothes, wings, item colors, etc.)</a:t>
            </a:r>
          </a:p>
          <a:p>
            <a:r>
              <a:rPr lang="en-US" b="1" dirty="0"/>
              <a:t>For advanced classes, older kids etc</a:t>
            </a:r>
            <a:r>
              <a:rPr lang="en-US" b="0" dirty="0"/>
              <a:t>. – try various prompts to change the style and add more content, for example:</a:t>
            </a:r>
          </a:p>
          <a:p>
            <a:r>
              <a:rPr lang="en-US" b="0" dirty="0"/>
              <a:t>“Create a cartoon of a 10 </a:t>
            </a:r>
            <a:r>
              <a:rPr lang="en-US" b="0" dirty="0" err="1"/>
              <a:t>yo</a:t>
            </a:r>
            <a:r>
              <a:rPr lang="en-US" b="0" dirty="0"/>
              <a:t> superhero girl with green wings”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“Create a Pixar style image of a 10 </a:t>
            </a:r>
            <a:r>
              <a:rPr lang="en-US" b="0" dirty="0" err="1"/>
              <a:t>yo</a:t>
            </a:r>
            <a:r>
              <a:rPr lang="en-US" b="0" dirty="0"/>
              <a:t> superhero girl with green wings. She is in class studying with her friends”</a:t>
            </a:r>
          </a:p>
          <a:p>
            <a:endParaRPr lang="en-US" b="0" dirty="0"/>
          </a:p>
        </p:txBody>
      </p:sp>
      <p:sp>
        <p:nvSpPr>
          <p:cNvPr id="4" name="Slide Number Placeholder 3"/>
          <p:cNvSpPr>
            <a:spLocks noGrp="1"/>
          </p:cNvSpPr>
          <p:nvPr>
            <p:ph type="sldNum" sz="quarter" idx="5"/>
          </p:nvPr>
        </p:nvSpPr>
        <p:spPr/>
        <p:txBody>
          <a:bodyPr/>
          <a:lstStyle/>
          <a:p>
            <a:fld id="{7956D97C-169D-4BE2-80AC-14DA8BDED50B}" type="slidenum">
              <a:rPr lang="en-IL" smtClean="0"/>
              <a:t>22</a:t>
            </a:fld>
            <a:endParaRPr lang="en-IL"/>
          </a:p>
        </p:txBody>
      </p:sp>
    </p:spTree>
    <p:extLst>
      <p:ext uri="{BB962C8B-B14F-4D97-AF65-F5344CB8AC3E}">
        <p14:creationId xmlns:p14="http://schemas.microsoft.com/office/powerpoint/2010/main" val="271915684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Instructions: </a:t>
            </a:r>
            <a:r>
              <a:rPr lang="en-US" b="0" dirty="0"/>
              <a:t>Now it’s the classes turn – take a few minutes to create the images of the </a:t>
            </a:r>
            <a:r>
              <a:rPr lang="en-US" b="0" dirty="0" err="1"/>
              <a:t>suprhero</a:t>
            </a:r>
            <a:endParaRPr lang="en-IL" dirty="0"/>
          </a:p>
        </p:txBody>
      </p:sp>
      <p:sp>
        <p:nvSpPr>
          <p:cNvPr id="4" name="Slide Number Placeholder 3"/>
          <p:cNvSpPr>
            <a:spLocks noGrp="1"/>
          </p:cNvSpPr>
          <p:nvPr>
            <p:ph type="sldNum" sz="quarter" idx="5"/>
          </p:nvPr>
        </p:nvSpPr>
        <p:spPr/>
        <p:txBody>
          <a:bodyPr/>
          <a:lstStyle/>
          <a:p>
            <a:fld id="{7956D97C-169D-4BE2-80AC-14DA8BDED50B}" type="slidenum">
              <a:rPr lang="en-IL" smtClean="0"/>
              <a:t>23</a:t>
            </a:fld>
            <a:endParaRPr lang="en-IL"/>
          </a:p>
        </p:txBody>
      </p:sp>
    </p:spTree>
    <p:extLst>
      <p:ext uri="{BB962C8B-B14F-4D97-AF65-F5344CB8AC3E}">
        <p14:creationId xmlns:p14="http://schemas.microsoft.com/office/powerpoint/2010/main" val="175599946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Instructions: </a:t>
            </a:r>
            <a:r>
              <a:rPr lang="en-US" b="0" dirty="0"/>
              <a:t>Summarize quickly the tools they’ve tried and the abilities they now have – they can generate text and images using copilot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Ask:</a:t>
            </a:r>
            <a:r>
              <a:rPr lang="en-US" b="0" dirty="0"/>
              <a:t> </a:t>
            </a:r>
            <a:r>
              <a:rPr lang="en-US" dirty="0"/>
              <a:t>What did you like most today? What surprised you?</a:t>
            </a:r>
          </a:p>
          <a:p>
            <a:endParaRPr lang="en-IL" dirty="0"/>
          </a:p>
        </p:txBody>
      </p:sp>
      <p:sp>
        <p:nvSpPr>
          <p:cNvPr id="4" name="Slide Number Placeholder 3"/>
          <p:cNvSpPr>
            <a:spLocks noGrp="1"/>
          </p:cNvSpPr>
          <p:nvPr>
            <p:ph type="sldNum" sz="quarter" idx="5"/>
          </p:nvPr>
        </p:nvSpPr>
        <p:spPr/>
        <p:txBody>
          <a:bodyPr/>
          <a:lstStyle/>
          <a:p>
            <a:fld id="{7956D97C-169D-4BE2-80AC-14DA8BDED50B}" type="slidenum">
              <a:rPr lang="en-IL" smtClean="0"/>
              <a:t>25</a:t>
            </a:fld>
            <a:endParaRPr lang="en-IL"/>
          </a:p>
        </p:txBody>
      </p:sp>
    </p:spTree>
    <p:extLst>
      <p:ext uri="{BB962C8B-B14F-4D97-AF65-F5344CB8AC3E}">
        <p14:creationId xmlns:p14="http://schemas.microsoft.com/office/powerpoint/2010/main" val="330877318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Instructions: </a:t>
            </a:r>
            <a:r>
              <a:rPr lang="en-US" b="0" dirty="0"/>
              <a:t>Discuss how they can use what they’ve learned, how they can use AI in their day to day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Ask:</a:t>
            </a:r>
            <a:r>
              <a:rPr lang="en-US" b="0" dirty="0"/>
              <a:t> </a:t>
            </a:r>
            <a:r>
              <a:rPr lang="en-US" dirty="0"/>
              <a:t>How do you think you can use AI in your day to day? Direct them to specific domains – how can it help at home? With your hobbies? At school?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Critical thinking</a:t>
            </a:r>
            <a:r>
              <a:rPr lang="en-US" dirty="0"/>
              <a:t>: Explain that AI is not always correct, it might invent “facts” that are not real, and we need to check them.</a:t>
            </a:r>
          </a:p>
          <a:p>
            <a:r>
              <a:rPr lang="en-US" dirty="0"/>
              <a:t>Examples to share with the class: </a:t>
            </a:r>
          </a:p>
          <a:p>
            <a:pPr lvl="1"/>
            <a:r>
              <a:rPr lang="en-US" dirty="0"/>
              <a:t>What should I make for dinner? I have eggs, milk, tomatoes</a:t>
            </a:r>
          </a:p>
          <a:p>
            <a:pPr lvl="1"/>
            <a:r>
              <a:rPr lang="en-US" dirty="0"/>
              <a:t>Create a birthday song for my friend</a:t>
            </a:r>
          </a:p>
          <a:p>
            <a:pPr lvl="1"/>
            <a:r>
              <a:rPr lang="en-US" dirty="0"/>
              <a:t>Create a birthday card for my mother</a:t>
            </a:r>
          </a:p>
          <a:p>
            <a:pPr lvl="1"/>
            <a:r>
              <a:rPr lang="en-US" dirty="0"/>
              <a:t>How can the tools help you in school? Learn about new domains we are learning in class (be sensitive – not all teachers might like it </a:t>
            </a:r>
            <a:r>
              <a:rPr lang="en-US" dirty="0">
                <a:sym typeface="Wingdings" panose="05000000000000000000" pitchFamily="2" charset="2"/>
              </a:rPr>
              <a:t>)</a:t>
            </a:r>
            <a:endParaRPr lang="en-US" dirty="0"/>
          </a:p>
          <a:p>
            <a:pPr lvl="1"/>
            <a:r>
              <a:rPr lang="en-US" dirty="0"/>
              <a:t>It’s my 12 birthday next month, what should I ask as a gift?</a:t>
            </a:r>
          </a:p>
          <a:p>
            <a:pPr lvl="1"/>
            <a:r>
              <a:rPr lang="en-US" dirty="0"/>
              <a:t>Learn something new: what’s the origin of the next holiday?</a:t>
            </a:r>
          </a:p>
          <a:p>
            <a:pPr lvl="1"/>
            <a:r>
              <a:rPr lang="en-US" dirty="0"/>
              <a:t>How can I make a chocolate cake?</a:t>
            </a:r>
          </a:p>
          <a:p>
            <a:endParaRPr lang="en-IL" dirty="0"/>
          </a:p>
        </p:txBody>
      </p:sp>
      <p:sp>
        <p:nvSpPr>
          <p:cNvPr id="4" name="Slide Number Placeholder 3"/>
          <p:cNvSpPr>
            <a:spLocks noGrp="1"/>
          </p:cNvSpPr>
          <p:nvPr>
            <p:ph type="sldNum" sz="quarter" idx="5"/>
          </p:nvPr>
        </p:nvSpPr>
        <p:spPr/>
        <p:txBody>
          <a:bodyPr/>
          <a:lstStyle/>
          <a:p>
            <a:fld id="{7956D97C-169D-4BE2-80AC-14DA8BDED50B}" type="slidenum">
              <a:rPr lang="en-IL" smtClean="0"/>
              <a:t>26</a:t>
            </a:fld>
            <a:endParaRPr lang="en-IL"/>
          </a:p>
        </p:txBody>
      </p:sp>
    </p:spTree>
    <p:extLst>
      <p:ext uri="{BB962C8B-B14F-4D97-AF65-F5344CB8AC3E}">
        <p14:creationId xmlns:p14="http://schemas.microsoft.com/office/powerpoint/2010/main" val="176837471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Instructions: </a:t>
            </a:r>
            <a:r>
              <a:rPr lang="en-US" b="0" dirty="0"/>
              <a:t>How can you help AI? AI is always learning, it’s also learning from you when you use it</a:t>
            </a:r>
            <a:endParaRPr lang="en-US" dirty="0"/>
          </a:p>
          <a:p>
            <a:endParaRPr lang="en-IL" dirty="0"/>
          </a:p>
        </p:txBody>
      </p:sp>
      <p:sp>
        <p:nvSpPr>
          <p:cNvPr id="4" name="Slide Number Placeholder 3"/>
          <p:cNvSpPr>
            <a:spLocks noGrp="1"/>
          </p:cNvSpPr>
          <p:nvPr>
            <p:ph type="sldNum" sz="quarter" idx="5"/>
          </p:nvPr>
        </p:nvSpPr>
        <p:spPr/>
        <p:txBody>
          <a:bodyPr/>
          <a:lstStyle/>
          <a:p>
            <a:fld id="{7956D97C-169D-4BE2-80AC-14DA8BDED50B}" type="slidenum">
              <a:rPr lang="en-IL" smtClean="0"/>
              <a:t>27</a:t>
            </a:fld>
            <a:endParaRPr lang="en-IL"/>
          </a:p>
        </p:txBody>
      </p:sp>
    </p:spTree>
    <p:extLst>
      <p:ext uri="{BB962C8B-B14F-4D97-AF65-F5344CB8AC3E}">
        <p14:creationId xmlns:p14="http://schemas.microsoft.com/office/powerpoint/2010/main" val="101559492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Instructions: </a:t>
            </a:r>
            <a:r>
              <a:rPr lang="en-US" b="0" dirty="0"/>
              <a:t>Ask the kids - Can I trust every answer I get from AI? Can I tell AI everything I want?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Remind them about the game we started with – it’s difficult to know what’s real and what’s not real, and as technology becomes more advance it will be even more difficult, so we need to be cautious and remember that not everything we see or read is real.</a:t>
            </a:r>
          </a:p>
          <a:p>
            <a:r>
              <a:rPr lang="en-US" b="0" dirty="0"/>
              <a:t>Explain that AI will always answer, even if it doesn’t really know the correct answer, and we should be careful about how we use the result we get from AI. IT’s great to get ideas from it and generate content, but if we’re looking for facts we need to be  more cautious </a:t>
            </a:r>
          </a:p>
          <a:p>
            <a:r>
              <a:rPr lang="en-US" dirty="0"/>
              <a:t>Remind them that AI keeps learning, and it’s also learning from our usage and from what you ask</a:t>
            </a:r>
          </a:p>
          <a:p>
            <a:endParaRPr lang="en-IL" dirty="0"/>
          </a:p>
        </p:txBody>
      </p:sp>
      <p:sp>
        <p:nvSpPr>
          <p:cNvPr id="4" name="Slide Number Placeholder 3"/>
          <p:cNvSpPr>
            <a:spLocks noGrp="1"/>
          </p:cNvSpPr>
          <p:nvPr>
            <p:ph type="sldNum" sz="quarter" idx="5"/>
          </p:nvPr>
        </p:nvSpPr>
        <p:spPr/>
        <p:txBody>
          <a:bodyPr/>
          <a:lstStyle/>
          <a:p>
            <a:fld id="{7956D97C-169D-4BE2-80AC-14DA8BDED50B}" type="slidenum">
              <a:rPr lang="en-IL" smtClean="0"/>
              <a:t>28</a:t>
            </a:fld>
            <a:endParaRPr lang="en-IL"/>
          </a:p>
        </p:txBody>
      </p:sp>
    </p:spTree>
    <p:extLst>
      <p:ext uri="{BB962C8B-B14F-4D97-AF65-F5344CB8AC3E}">
        <p14:creationId xmlns:p14="http://schemas.microsoft.com/office/powerpoint/2010/main" val="29567726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Instructions: </a:t>
            </a:r>
            <a:r>
              <a:rPr lang="en-US" b="0" dirty="0"/>
              <a:t>for advanced classes, you can direct them to additional tools they can try at home by themselves</a:t>
            </a:r>
          </a:p>
          <a:p>
            <a:r>
              <a:rPr lang="en-US" dirty="0"/>
              <a:t>Text generation:</a:t>
            </a:r>
          </a:p>
          <a:p>
            <a:pPr marL="171450" indent="-171450">
              <a:buFont typeface="Arial" panose="020B0604020202020204" pitchFamily="34" charset="0"/>
              <a:buChar char="•"/>
            </a:pPr>
            <a:r>
              <a:rPr lang="en-US" dirty="0"/>
              <a:t>https://gemini.google.com/app</a:t>
            </a:r>
            <a:endParaRPr lang="en-US" b="0" dirty="0"/>
          </a:p>
          <a:p>
            <a:pPr marL="171450" indent="-171450">
              <a:buFont typeface="Arial" panose="020B0604020202020204" pitchFamily="34" charset="0"/>
              <a:buChar char="•"/>
            </a:pPr>
            <a:r>
              <a:rPr lang="en-US" dirty="0"/>
              <a:t>https://chat.openai.com/</a:t>
            </a:r>
            <a:endParaRPr lang="en-US" b="0" dirty="0"/>
          </a:p>
          <a:p>
            <a:pPr marL="171450" indent="-171450">
              <a:buFont typeface="Arial" panose="020B0604020202020204" pitchFamily="34" charset="0"/>
              <a:buChar char="•"/>
            </a:pPr>
            <a:r>
              <a:rPr lang="en-US" dirty="0"/>
              <a:t>https://claude.ai/</a:t>
            </a:r>
            <a:endParaRPr lang="en-US" b="0" dirty="0"/>
          </a:p>
          <a:p>
            <a:r>
              <a:rPr lang="en-US" dirty="0"/>
              <a:t>Image generation:</a:t>
            </a:r>
          </a:p>
          <a:p>
            <a:pPr marL="171450" indent="-171450">
              <a:buFont typeface="Arial" panose="020B0604020202020204" pitchFamily="34" charset="0"/>
              <a:buChar char="•"/>
            </a:pPr>
            <a:r>
              <a:rPr lang="en-US" dirty="0"/>
              <a:t>https://ideogram.ai/</a:t>
            </a:r>
            <a:endParaRPr lang="en-US" b="0" dirty="0"/>
          </a:p>
          <a:p>
            <a:pPr marL="171450" indent="-171450">
              <a:buFont typeface="Arial" panose="020B0604020202020204" pitchFamily="34" charset="0"/>
              <a:buChar char="•"/>
            </a:pPr>
            <a:r>
              <a:rPr lang="en-US" dirty="0"/>
              <a:t>https://clipdrop.co/</a:t>
            </a:r>
            <a:endParaRPr lang="en-US" b="0" dirty="0"/>
          </a:p>
          <a:p>
            <a:pPr marL="171450" indent="-171450">
              <a:buFont typeface="Arial" panose="020B0604020202020204" pitchFamily="34" charset="0"/>
              <a:buChar char="•"/>
            </a:pPr>
            <a:r>
              <a:rPr lang="en-US" dirty="0"/>
              <a:t>https://firefly.adobe.com/</a:t>
            </a:r>
          </a:p>
          <a:p>
            <a:endParaRPr lang="en-IL" dirty="0"/>
          </a:p>
        </p:txBody>
      </p:sp>
      <p:sp>
        <p:nvSpPr>
          <p:cNvPr id="4" name="Slide Number Placeholder 3"/>
          <p:cNvSpPr>
            <a:spLocks noGrp="1"/>
          </p:cNvSpPr>
          <p:nvPr>
            <p:ph type="sldNum" sz="quarter" idx="5"/>
          </p:nvPr>
        </p:nvSpPr>
        <p:spPr/>
        <p:txBody>
          <a:bodyPr/>
          <a:lstStyle/>
          <a:p>
            <a:fld id="{7956D97C-169D-4BE2-80AC-14DA8BDED50B}" type="slidenum">
              <a:rPr lang="en-IL" smtClean="0"/>
              <a:t>29</a:t>
            </a:fld>
            <a:endParaRPr lang="en-IL"/>
          </a:p>
        </p:txBody>
      </p:sp>
    </p:spTree>
    <p:extLst>
      <p:ext uri="{BB962C8B-B14F-4D97-AF65-F5344CB8AC3E}">
        <p14:creationId xmlns:p14="http://schemas.microsoft.com/office/powerpoint/2010/main" val="36298903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Instructions:</a:t>
            </a:r>
            <a:r>
              <a:rPr lang="en-US" b="0" dirty="0"/>
              <a:t> Today we’re going to learn about AI, but let’s start with a game!</a:t>
            </a:r>
            <a:endParaRPr lang="en-IL" dirty="0"/>
          </a:p>
          <a:p>
            <a:endParaRPr lang="en-US" dirty="0"/>
          </a:p>
        </p:txBody>
      </p:sp>
      <p:sp>
        <p:nvSpPr>
          <p:cNvPr id="4" name="Slide Number Placeholder 3"/>
          <p:cNvSpPr>
            <a:spLocks noGrp="1"/>
          </p:cNvSpPr>
          <p:nvPr>
            <p:ph type="sldNum" sz="quarter" idx="5"/>
          </p:nvPr>
        </p:nvSpPr>
        <p:spPr/>
        <p:txBody>
          <a:bodyPr/>
          <a:lstStyle/>
          <a:p>
            <a:fld id="{7956D97C-169D-4BE2-80AC-14DA8BDED50B}" type="slidenum">
              <a:rPr lang="en-IL" smtClean="0"/>
              <a:t>4</a:t>
            </a:fld>
            <a:endParaRPr lang="en-IL"/>
          </a:p>
        </p:txBody>
      </p:sp>
    </p:spTree>
    <p:extLst>
      <p:ext uri="{BB962C8B-B14F-4D97-AF65-F5344CB8AC3E}">
        <p14:creationId xmlns:p14="http://schemas.microsoft.com/office/powerpoint/2010/main" val="35563901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Instructions:</a:t>
            </a:r>
            <a:r>
              <a:rPr lang="en-US" b="0" dirty="0"/>
              <a:t> Which of these people is real? Who thinks the right one (girl) is real? (ask them to raise their hand), Who thinks the left one is real?</a:t>
            </a:r>
            <a:endParaRPr lang="en-IL" dirty="0"/>
          </a:p>
          <a:p>
            <a:endParaRPr lang="en-US" dirty="0"/>
          </a:p>
        </p:txBody>
      </p:sp>
      <p:sp>
        <p:nvSpPr>
          <p:cNvPr id="4" name="Slide Number Placeholder 3"/>
          <p:cNvSpPr>
            <a:spLocks noGrp="1"/>
          </p:cNvSpPr>
          <p:nvPr>
            <p:ph type="sldNum" sz="quarter" idx="5"/>
          </p:nvPr>
        </p:nvSpPr>
        <p:spPr/>
        <p:txBody>
          <a:bodyPr/>
          <a:lstStyle/>
          <a:p>
            <a:fld id="{7956D97C-169D-4BE2-80AC-14DA8BDED50B}" type="slidenum">
              <a:rPr lang="en-IL" smtClean="0"/>
              <a:t>5</a:t>
            </a:fld>
            <a:endParaRPr lang="en-IL"/>
          </a:p>
        </p:txBody>
      </p:sp>
    </p:spTree>
    <p:extLst>
      <p:ext uri="{BB962C8B-B14F-4D97-AF65-F5344CB8AC3E}">
        <p14:creationId xmlns:p14="http://schemas.microsoft.com/office/powerpoint/2010/main" val="15366727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18E039-6E13-A168-3737-775D23AC3EB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2BF6892-2B29-1106-973C-D850AEE6D98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0A52D2A-25D5-4B44-1515-0AA018242F47}"/>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Instructions</a:t>
            </a:r>
            <a:r>
              <a:rPr lang="en-US" b="0" dirty="0"/>
              <a:t> Who thinks the right one is real? (ask them to raise their hand), Who thinks the left one is real?</a:t>
            </a:r>
            <a:endParaRPr lang="en-IL" dirty="0"/>
          </a:p>
          <a:p>
            <a:endParaRPr lang="en-US" dirty="0"/>
          </a:p>
        </p:txBody>
      </p:sp>
      <p:sp>
        <p:nvSpPr>
          <p:cNvPr id="4" name="Slide Number Placeholder 3">
            <a:extLst>
              <a:ext uri="{FF2B5EF4-FFF2-40B4-BE49-F238E27FC236}">
                <a16:creationId xmlns:a16="http://schemas.microsoft.com/office/drawing/2014/main" id="{67705C17-C07C-CEB4-C718-92B83BBCF666}"/>
              </a:ext>
            </a:extLst>
          </p:cNvPr>
          <p:cNvSpPr>
            <a:spLocks noGrp="1"/>
          </p:cNvSpPr>
          <p:nvPr>
            <p:ph type="sldNum" sz="quarter" idx="5"/>
          </p:nvPr>
        </p:nvSpPr>
        <p:spPr/>
        <p:txBody>
          <a:bodyPr/>
          <a:lstStyle/>
          <a:p>
            <a:fld id="{7956D97C-169D-4BE2-80AC-14DA8BDED50B}" type="slidenum">
              <a:rPr lang="en-IL" smtClean="0"/>
              <a:t>6</a:t>
            </a:fld>
            <a:endParaRPr lang="en-IL"/>
          </a:p>
        </p:txBody>
      </p:sp>
    </p:spTree>
    <p:extLst>
      <p:ext uri="{BB962C8B-B14F-4D97-AF65-F5344CB8AC3E}">
        <p14:creationId xmlns:p14="http://schemas.microsoft.com/office/powerpoint/2010/main" val="19638350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F7C193-E958-4DC3-AF86-D05597255E3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B6574D3-DEE1-F452-A8E1-71429E6DD27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35F2F4D-49CA-4BCD-91D7-E7F188A13FB1}"/>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Instructions</a:t>
            </a:r>
            <a:r>
              <a:rPr lang="en-US" b="0" dirty="0"/>
              <a:t>: Who thinks the right one is real? (ask them to raise their hand), Who thinks the left one is real?</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So you can see it’s not that easy, and AI today can create things that look totally real.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Critical thinking: </a:t>
            </a:r>
            <a:r>
              <a:rPr lang="en-US" b="0" dirty="0"/>
              <a:t>This also mean we should be very careful these days, and remember that if we see or read something – it doesn’t mean that it’s real.</a:t>
            </a:r>
            <a:endParaRPr lang="en-IL" dirty="0"/>
          </a:p>
        </p:txBody>
      </p:sp>
      <p:sp>
        <p:nvSpPr>
          <p:cNvPr id="4" name="Slide Number Placeholder 3">
            <a:extLst>
              <a:ext uri="{FF2B5EF4-FFF2-40B4-BE49-F238E27FC236}">
                <a16:creationId xmlns:a16="http://schemas.microsoft.com/office/drawing/2014/main" id="{CE7DFD2C-D6E8-F174-87B7-5AA08B065A26}"/>
              </a:ext>
            </a:extLst>
          </p:cNvPr>
          <p:cNvSpPr>
            <a:spLocks noGrp="1"/>
          </p:cNvSpPr>
          <p:nvPr>
            <p:ph type="sldNum" sz="quarter" idx="5"/>
          </p:nvPr>
        </p:nvSpPr>
        <p:spPr/>
        <p:txBody>
          <a:bodyPr/>
          <a:lstStyle/>
          <a:p>
            <a:fld id="{7956D97C-169D-4BE2-80AC-14DA8BDED50B}" type="slidenum">
              <a:rPr lang="en-IL" smtClean="0"/>
              <a:t>7</a:t>
            </a:fld>
            <a:endParaRPr lang="en-IL"/>
          </a:p>
        </p:txBody>
      </p:sp>
    </p:spTree>
    <p:extLst>
      <p:ext uri="{BB962C8B-B14F-4D97-AF65-F5344CB8AC3E}">
        <p14:creationId xmlns:p14="http://schemas.microsoft.com/office/powerpoint/2010/main" val="14136936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Instructions:</a:t>
            </a:r>
            <a:r>
              <a:rPr lang="en-US" dirty="0"/>
              <a:t> Ask the class what is AI, let them try to answer before sharing the definition. Encourage them to provide more info/versions.</a:t>
            </a:r>
            <a:endParaRPr lang="en-IL" dirty="0"/>
          </a:p>
          <a:p>
            <a:endParaRPr lang="en-US" dirty="0"/>
          </a:p>
        </p:txBody>
      </p:sp>
      <p:sp>
        <p:nvSpPr>
          <p:cNvPr id="4" name="Slide Number Placeholder 3"/>
          <p:cNvSpPr>
            <a:spLocks noGrp="1"/>
          </p:cNvSpPr>
          <p:nvPr>
            <p:ph type="sldNum" sz="quarter" idx="5"/>
          </p:nvPr>
        </p:nvSpPr>
        <p:spPr/>
        <p:txBody>
          <a:bodyPr/>
          <a:lstStyle/>
          <a:p>
            <a:fld id="{7956D97C-169D-4BE2-80AC-14DA8BDED50B}" type="slidenum">
              <a:rPr lang="en-IL" smtClean="0"/>
              <a:t>8</a:t>
            </a:fld>
            <a:endParaRPr lang="en-IL"/>
          </a:p>
        </p:txBody>
      </p:sp>
    </p:spTree>
    <p:extLst>
      <p:ext uri="{BB962C8B-B14F-4D97-AF65-F5344CB8AC3E}">
        <p14:creationId xmlns:p14="http://schemas.microsoft.com/office/powerpoint/2010/main" val="26767527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18AE8A-6D38-C508-770C-B058698A3D5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56DC7DE-FF29-0274-C847-0EF355011CE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235D488-7A46-75D1-9C93-0BADB27850BA}"/>
              </a:ext>
            </a:extLst>
          </p:cNvPr>
          <p:cNvSpPr>
            <a:spLocks noGrp="1"/>
          </p:cNvSpPr>
          <p:nvPr>
            <p:ph type="body" idx="1"/>
          </p:nvPr>
        </p:nvSpPr>
        <p:spPr/>
        <p:txBody>
          <a:bodyPr/>
          <a:lstStyle/>
          <a:p>
            <a:r>
              <a:rPr lang="en-US" b="1" dirty="0"/>
              <a:t>Instructions: </a:t>
            </a:r>
            <a:r>
              <a:rPr lang="en-US" b="0" dirty="0"/>
              <a:t>Provide positive feedback about their answers and more to the explanation about what is AI</a:t>
            </a:r>
            <a:r>
              <a:rPr lang="en-US" dirty="0"/>
              <a:t>.</a:t>
            </a:r>
            <a:endParaRPr lang="en-IL" dirty="0"/>
          </a:p>
          <a:p>
            <a:endParaRPr lang="en-US" dirty="0"/>
          </a:p>
        </p:txBody>
      </p:sp>
      <p:sp>
        <p:nvSpPr>
          <p:cNvPr id="4" name="Slide Number Placeholder 3">
            <a:extLst>
              <a:ext uri="{FF2B5EF4-FFF2-40B4-BE49-F238E27FC236}">
                <a16:creationId xmlns:a16="http://schemas.microsoft.com/office/drawing/2014/main" id="{D0BB4872-540E-915F-BB62-F2F2CD6B2F5B}"/>
              </a:ext>
            </a:extLst>
          </p:cNvPr>
          <p:cNvSpPr>
            <a:spLocks noGrp="1"/>
          </p:cNvSpPr>
          <p:nvPr>
            <p:ph type="sldNum" sz="quarter" idx="5"/>
          </p:nvPr>
        </p:nvSpPr>
        <p:spPr/>
        <p:txBody>
          <a:bodyPr/>
          <a:lstStyle/>
          <a:p>
            <a:fld id="{7956D97C-169D-4BE2-80AC-14DA8BDED50B}" type="slidenum">
              <a:rPr lang="en-IL" smtClean="0"/>
              <a:t>9</a:t>
            </a:fld>
            <a:endParaRPr lang="en-IL"/>
          </a:p>
        </p:txBody>
      </p:sp>
    </p:spTree>
    <p:extLst>
      <p:ext uri="{BB962C8B-B14F-4D97-AF65-F5344CB8AC3E}">
        <p14:creationId xmlns:p14="http://schemas.microsoft.com/office/powerpoint/2010/main" val="19828123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Instructions:</a:t>
            </a:r>
            <a:r>
              <a:rPr lang="en-US" dirty="0"/>
              <a:t> Ask the class before sharing the examples, encourage them to give several answers</a:t>
            </a:r>
            <a:endParaRPr lang="en-IL" dirty="0"/>
          </a:p>
          <a:p>
            <a:endParaRPr lang="en-US" dirty="0"/>
          </a:p>
        </p:txBody>
      </p:sp>
      <p:sp>
        <p:nvSpPr>
          <p:cNvPr id="4" name="Slide Number Placeholder 3"/>
          <p:cNvSpPr>
            <a:spLocks noGrp="1"/>
          </p:cNvSpPr>
          <p:nvPr>
            <p:ph type="sldNum" sz="quarter" idx="5"/>
          </p:nvPr>
        </p:nvSpPr>
        <p:spPr/>
        <p:txBody>
          <a:bodyPr/>
          <a:lstStyle/>
          <a:p>
            <a:fld id="{7956D97C-169D-4BE2-80AC-14DA8BDED50B}" type="slidenum">
              <a:rPr lang="en-IL" smtClean="0"/>
              <a:t>10</a:t>
            </a:fld>
            <a:endParaRPr lang="en-IL"/>
          </a:p>
        </p:txBody>
      </p:sp>
    </p:spTree>
    <p:extLst>
      <p:ext uri="{BB962C8B-B14F-4D97-AF65-F5344CB8AC3E}">
        <p14:creationId xmlns:p14="http://schemas.microsoft.com/office/powerpoint/2010/main" val="117517327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5_Header_1">
    <p:spTree>
      <p:nvGrpSpPr>
        <p:cNvPr id="1" name=""/>
        <p:cNvGrpSpPr/>
        <p:nvPr/>
      </p:nvGrpSpPr>
      <p:grpSpPr>
        <a:xfrm>
          <a:off x="0" y="0"/>
          <a:ext cx="0" cy="0"/>
          <a:chOff x="0" y="0"/>
          <a:chExt cx="0" cy="0"/>
        </a:xfrm>
      </p:grpSpPr>
      <p:pic>
        <p:nvPicPr>
          <p:cNvPr id="4" name="Picture 3" descr="A person sitting at a computer&#10;&#10;Description automatically generated">
            <a:extLst>
              <a:ext uri="{FF2B5EF4-FFF2-40B4-BE49-F238E27FC236}">
                <a16:creationId xmlns:a16="http://schemas.microsoft.com/office/drawing/2014/main" id="{552540D5-0A7A-05AD-6BA4-F8921B66F15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33313"/>
          </a:xfrm>
          <a:prstGeom prst="rect">
            <a:avLst/>
          </a:prstGeom>
        </p:spPr>
      </p:pic>
      <p:sp>
        <p:nvSpPr>
          <p:cNvPr id="36" name="Rectangle 12_B">
            <a:extLst>
              <a:ext uri="{FF2B5EF4-FFF2-40B4-BE49-F238E27FC236}">
                <a16:creationId xmlns:a16="http://schemas.microsoft.com/office/drawing/2014/main" id="{EDF53055-2D0F-95B8-F7F7-216B22395938}"/>
              </a:ext>
            </a:extLst>
          </p:cNvPr>
          <p:cNvSpPr/>
          <p:nvPr userDrawn="1"/>
        </p:nvSpPr>
        <p:spPr>
          <a:xfrm>
            <a:off x="1356030" y="0"/>
            <a:ext cx="4908676" cy="6845439"/>
          </a:xfrm>
          <a:prstGeom prst="rect">
            <a:avLst/>
          </a:prstGeom>
          <a:gradFill flip="none" rotWithShape="1">
            <a:gsLst>
              <a:gs pos="0">
                <a:schemeClr val="tx1"/>
              </a:gs>
              <a:gs pos="100000">
                <a:schemeClr val="tx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_B">
            <a:extLst>
              <a:ext uri="{FF2B5EF4-FFF2-40B4-BE49-F238E27FC236}">
                <a16:creationId xmlns:a16="http://schemas.microsoft.com/office/drawing/2014/main" id="{646A6709-0D2B-3AFF-F356-8B968A78548B}"/>
              </a:ext>
            </a:extLst>
          </p:cNvPr>
          <p:cNvSpPr/>
          <p:nvPr userDrawn="1"/>
        </p:nvSpPr>
        <p:spPr>
          <a:xfrm>
            <a:off x="0" y="12560"/>
            <a:ext cx="5633084" cy="6845439"/>
          </a:xfrm>
          <a:prstGeom prst="rect">
            <a:avLst/>
          </a:prstGeom>
          <a:gradFill flip="none" rotWithShape="1">
            <a:gsLst>
              <a:gs pos="0">
                <a:schemeClr val="tx1"/>
              </a:gs>
              <a:gs pos="100000">
                <a:schemeClr val="tx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7" name="Group 6">
            <a:extLst>
              <a:ext uri="{FF2B5EF4-FFF2-40B4-BE49-F238E27FC236}">
                <a16:creationId xmlns:a16="http://schemas.microsoft.com/office/drawing/2014/main" id="{E92D18B9-F67E-A539-647A-BBBFC70D9516}"/>
              </a:ext>
            </a:extLst>
          </p:cNvPr>
          <p:cNvGrpSpPr/>
          <p:nvPr userDrawn="1"/>
        </p:nvGrpSpPr>
        <p:grpSpPr>
          <a:xfrm>
            <a:off x="546522" y="525217"/>
            <a:ext cx="2252662" cy="1271341"/>
            <a:chOff x="546521" y="525217"/>
            <a:chExt cx="3998677" cy="2256744"/>
          </a:xfrm>
        </p:grpSpPr>
        <p:grpSp>
          <p:nvGrpSpPr>
            <p:cNvPr id="11" name="Group 10">
              <a:extLst>
                <a:ext uri="{FF2B5EF4-FFF2-40B4-BE49-F238E27FC236}">
                  <a16:creationId xmlns:a16="http://schemas.microsoft.com/office/drawing/2014/main" id="{D244C595-C3AB-0C17-8DCE-A5ACE552B58E}"/>
                </a:ext>
              </a:extLst>
            </p:cNvPr>
            <p:cNvGrpSpPr/>
            <p:nvPr userDrawn="1"/>
          </p:nvGrpSpPr>
          <p:grpSpPr>
            <a:xfrm>
              <a:off x="546521" y="1024642"/>
              <a:ext cx="3998677" cy="1757319"/>
              <a:chOff x="546521" y="1038089"/>
              <a:chExt cx="3998677" cy="1757319"/>
            </a:xfrm>
          </p:grpSpPr>
          <p:grpSp>
            <p:nvGrpSpPr>
              <p:cNvPr id="18" name="Group 17">
                <a:extLst>
                  <a:ext uri="{FF2B5EF4-FFF2-40B4-BE49-F238E27FC236}">
                    <a16:creationId xmlns:a16="http://schemas.microsoft.com/office/drawing/2014/main" id="{0F12FC21-5F06-0EA5-4EEA-71E11341F049}"/>
                  </a:ext>
                </a:extLst>
              </p:cNvPr>
              <p:cNvGrpSpPr/>
              <p:nvPr/>
            </p:nvGrpSpPr>
            <p:grpSpPr>
              <a:xfrm>
                <a:off x="546521" y="1038089"/>
                <a:ext cx="3587200" cy="795251"/>
                <a:chOff x="3696232" y="2492065"/>
                <a:chExt cx="4305648" cy="954524"/>
              </a:xfrm>
              <a:gradFill>
                <a:gsLst>
                  <a:gs pos="0">
                    <a:srgbClr val="FAB302"/>
                  </a:gs>
                  <a:gs pos="100000">
                    <a:srgbClr val="E9196C"/>
                  </a:gs>
                </a:gsLst>
                <a:lin ang="0" scaled="0"/>
              </a:gradFill>
            </p:grpSpPr>
            <p:sp>
              <p:nvSpPr>
                <p:cNvPr id="28" name="Freeform: Shape 42">
                  <a:extLst>
                    <a:ext uri="{FF2B5EF4-FFF2-40B4-BE49-F238E27FC236}">
                      <a16:creationId xmlns:a16="http://schemas.microsoft.com/office/drawing/2014/main" id="{0DD1B783-5E47-7873-99CA-8836095CAE96}"/>
                    </a:ext>
                  </a:extLst>
                </p:cNvPr>
                <p:cNvSpPr/>
                <p:nvPr/>
              </p:nvSpPr>
              <p:spPr>
                <a:xfrm>
                  <a:off x="3696232" y="2492065"/>
                  <a:ext cx="3057186" cy="954523"/>
                </a:xfrm>
                <a:custGeom>
                  <a:avLst/>
                  <a:gdLst>
                    <a:gd name="connsiteX0" fmla="*/ 1408081 w 4208144"/>
                    <a:gd name="connsiteY0" fmla="*/ 737711 h 1313878"/>
                    <a:gd name="connsiteX1" fmla="*/ 1408081 w 4208144"/>
                    <a:gd name="connsiteY1" fmla="*/ 1290161 h 1313878"/>
                    <a:gd name="connsiteX2" fmla="*/ 1175004 w 4208144"/>
                    <a:gd name="connsiteY2" fmla="*/ 1290161 h 1313878"/>
                    <a:gd name="connsiteX3" fmla="*/ 1175004 w 4208144"/>
                    <a:gd name="connsiteY3" fmla="*/ 812959 h 1313878"/>
                    <a:gd name="connsiteX4" fmla="*/ 1005554 w 4208144"/>
                    <a:gd name="connsiteY4" fmla="*/ 618458 h 1313878"/>
                    <a:gd name="connsiteX5" fmla="*/ 821722 w 4208144"/>
                    <a:gd name="connsiteY5" fmla="*/ 814673 h 1313878"/>
                    <a:gd name="connsiteX6" fmla="*/ 821722 w 4208144"/>
                    <a:gd name="connsiteY6" fmla="*/ 1290923 h 1313878"/>
                    <a:gd name="connsiteX7" fmla="*/ 587502 w 4208144"/>
                    <a:gd name="connsiteY7" fmla="*/ 1290923 h 1313878"/>
                    <a:gd name="connsiteX8" fmla="*/ 587502 w 4208144"/>
                    <a:gd name="connsiteY8" fmla="*/ 812959 h 1313878"/>
                    <a:gd name="connsiteX9" fmla="*/ 418052 w 4208144"/>
                    <a:gd name="connsiteY9" fmla="*/ 618458 h 1313878"/>
                    <a:gd name="connsiteX10" fmla="*/ 234220 w 4208144"/>
                    <a:gd name="connsiteY10" fmla="*/ 814673 h 1313878"/>
                    <a:gd name="connsiteX11" fmla="*/ 234220 w 4208144"/>
                    <a:gd name="connsiteY11" fmla="*/ 1290923 h 1313878"/>
                    <a:gd name="connsiteX12" fmla="*/ 0 w 4208144"/>
                    <a:gd name="connsiteY12" fmla="*/ 1290923 h 1313878"/>
                    <a:gd name="connsiteX13" fmla="*/ 0 w 4208144"/>
                    <a:gd name="connsiteY13" fmla="*/ 422243 h 1313878"/>
                    <a:gd name="connsiteX14" fmla="*/ 227648 w 4208144"/>
                    <a:gd name="connsiteY14" fmla="*/ 422243 h 1313878"/>
                    <a:gd name="connsiteX15" fmla="*/ 227648 w 4208144"/>
                    <a:gd name="connsiteY15" fmla="*/ 524828 h 1313878"/>
                    <a:gd name="connsiteX16" fmla="*/ 483203 w 4208144"/>
                    <a:gd name="connsiteY16" fmla="*/ 398240 h 1313878"/>
                    <a:gd name="connsiteX17" fmla="*/ 770287 w 4208144"/>
                    <a:gd name="connsiteY17" fmla="*/ 546926 h 1313878"/>
                    <a:gd name="connsiteX18" fmla="*/ 1065562 w 4208144"/>
                    <a:gd name="connsiteY18" fmla="*/ 398240 h 1313878"/>
                    <a:gd name="connsiteX19" fmla="*/ 1408081 w 4208144"/>
                    <a:gd name="connsiteY19" fmla="*/ 737711 h 1313878"/>
                    <a:gd name="connsiteX20" fmla="*/ 2412397 w 4208144"/>
                    <a:gd name="connsiteY20" fmla="*/ 1290161 h 1313878"/>
                    <a:gd name="connsiteX21" fmla="*/ 2183797 w 4208144"/>
                    <a:gd name="connsiteY21" fmla="*/ 1290161 h 1313878"/>
                    <a:gd name="connsiteX22" fmla="*/ 2183797 w 4208144"/>
                    <a:gd name="connsiteY22" fmla="*/ 1194626 h 1313878"/>
                    <a:gd name="connsiteX23" fmla="*/ 1923764 w 4208144"/>
                    <a:gd name="connsiteY23" fmla="*/ 1313021 h 1313878"/>
                    <a:gd name="connsiteX24" fmla="*/ 1503236 w 4208144"/>
                    <a:gd name="connsiteY24" fmla="*/ 855821 h 1313878"/>
                    <a:gd name="connsiteX25" fmla="*/ 1923764 w 4208144"/>
                    <a:gd name="connsiteY25" fmla="*/ 398621 h 1313878"/>
                    <a:gd name="connsiteX26" fmla="*/ 2183797 w 4208144"/>
                    <a:gd name="connsiteY26" fmla="*/ 518350 h 1313878"/>
                    <a:gd name="connsiteX27" fmla="*/ 2183797 w 4208144"/>
                    <a:gd name="connsiteY27" fmla="*/ 422243 h 1313878"/>
                    <a:gd name="connsiteX28" fmla="*/ 2412397 w 4208144"/>
                    <a:gd name="connsiteY28" fmla="*/ 422243 h 1313878"/>
                    <a:gd name="connsiteX29" fmla="*/ 1743075 w 4208144"/>
                    <a:gd name="connsiteY29" fmla="*/ 855917 h 1313878"/>
                    <a:gd name="connsiteX30" fmla="*/ 1967103 w 4208144"/>
                    <a:gd name="connsiteY30" fmla="*/ 1095375 h 1313878"/>
                    <a:gd name="connsiteX31" fmla="*/ 2191322 w 4208144"/>
                    <a:gd name="connsiteY31" fmla="*/ 855917 h 1313878"/>
                    <a:gd name="connsiteX32" fmla="*/ 1967103 w 4208144"/>
                    <a:gd name="connsiteY32" fmla="*/ 616363 h 1313878"/>
                    <a:gd name="connsiteX33" fmla="*/ 1743075 w 4208144"/>
                    <a:gd name="connsiteY33" fmla="*/ 855917 h 1313878"/>
                    <a:gd name="connsiteX34" fmla="*/ 2768060 w 4208144"/>
                    <a:gd name="connsiteY34" fmla="*/ 731330 h 1313878"/>
                    <a:gd name="connsiteX35" fmla="*/ 2850547 w 4208144"/>
                    <a:gd name="connsiteY35" fmla="*/ 731330 h 1313878"/>
                    <a:gd name="connsiteX36" fmla="*/ 3095625 w 4208144"/>
                    <a:gd name="connsiteY36" fmla="*/ 422243 h 1313878"/>
                    <a:gd name="connsiteX37" fmla="*/ 3382328 w 4208144"/>
                    <a:gd name="connsiteY37" fmla="*/ 422243 h 1313878"/>
                    <a:gd name="connsiteX38" fmla="*/ 3039999 w 4208144"/>
                    <a:gd name="connsiteY38" fmla="*/ 830771 h 1313878"/>
                    <a:gd name="connsiteX39" fmla="*/ 3385280 w 4208144"/>
                    <a:gd name="connsiteY39" fmla="*/ 1290542 h 1313878"/>
                    <a:gd name="connsiteX40" fmla="*/ 3097245 w 4208144"/>
                    <a:gd name="connsiteY40" fmla="*/ 1290542 h 1313878"/>
                    <a:gd name="connsiteX41" fmla="*/ 2846928 w 4208144"/>
                    <a:gd name="connsiteY41" fmla="*/ 939165 h 1313878"/>
                    <a:gd name="connsiteX42" fmla="*/ 2768060 w 4208144"/>
                    <a:gd name="connsiteY42" fmla="*/ 939165 h 1313878"/>
                    <a:gd name="connsiteX43" fmla="*/ 2768060 w 4208144"/>
                    <a:gd name="connsiteY43" fmla="*/ 1290542 h 1313878"/>
                    <a:gd name="connsiteX44" fmla="*/ 2533650 w 4208144"/>
                    <a:gd name="connsiteY44" fmla="*/ 1290542 h 1313878"/>
                    <a:gd name="connsiteX45" fmla="*/ 2533650 w 4208144"/>
                    <a:gd name="connsiteY45" fmla="*/ 0 h 1313878"/>
                    <a:gd name="connsiteX46" fmla="*/ 2767679 w 4208144"/>
                    <a:gd name="connsiteY46" fmla="*/ 0 h 1313878"/>
                    <a:gd name="connsiteX47" fmla="*/ 4208050 w 4208144"/>
                    <a:gd name="connsiteY47" fmla="*/ 855155 h 1313878"/>
                    <a:gd name="connsiteX48" fmla="*/ 4203668 w 4208144"/>
                    <a:gd name="connsiteY48" fmla="*/ 934022 h 1313878"/>
                    <a:gd name="connsiteX49" fmla="*/ 3587401 w 4208144"/>
                    <a:gd name="connsiteY49" fmla="*/ 934022 h 1313878"/>
                    <a:gd name="connsiteX50" fmla="*/ 3810000 w 4208144"/>
                    <a:gd name="connsiteY50" fmla="*/ 1114425 h 1313878"/>
                    <a:gd name="connsiteX51" fmla="*/ 4030695 w 4208144"/>
                    <a:gd name="connsiteY51" fmla="*/ 1031653 h 1313878"/>
                    <a:gd name="connsiteX52" fmla="*/ 4167664 w 4208144"/>
                    <a:gd name="connsiteY52" fmla="*/ 1182148 h 1313878"/>
                    <a:gd name="connsiteX53" fmla="*/ 3797237 w 4208144"/>
                    <a:gd name="connsiteY53" fmla="*/ 1313879 h 1313878"/>
                    <a:gd name="connsiteX54" fmla="*/ 3346133 w 4208144"/>
                    <a:gd name="connsiteY54" fmla="*/ 859536 h 1313878"/>
                    <a:gd name="connsiteX55" fmla="*/ 3785902 w 4208144"/>
                    <a:gd name="connsiteY55" fmla="*/ 398621 h 1313878"/>
                    <a:gd name="connsiteX56" fmla="*/ 4208145 w 4208144"/>
                    <a:gd name="connsiteY56" fmla="*/ 855821 h 1313878"/>
                    <a:gd name="connsiteX57" fmla="*/ 3588925 w 4208144"/>
                    <a:gd name="connsiteY57" fmla="*/ 774668 h 1313878"/>
                    <a:gd name="connsiteX58" fmla="*/ 3973545 w 4208144"/>
                    <a:gd name="connsiteY58" fmla="*/ 774668 h 1313878"/>
                    <a:gd name="connsiteX59" fmla="*/ 3784378 w 4208144"/>
                    <a:gd name="connsiteY59" fmla="*/ 600932 h 1313878"/>
                    <a:gd name="connsiteX60" fmla="*/ 3588639 w 4208144"/>
                    <a:gd name="connsiteY60" fmla="*/ 774573 h 1313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4208144" h="1313878">
                      <a:moveTo>
                        <a:pt x="1408081" y="737711"/>
                      </a:moveTo>
                      <a:lnTo>
                        <a:pt x="1408081" y="1290161"/>
                      </a:lnTo>
                      <a:lnTo>
                        <a:pt x="1175004" y="1290161"/>
                      </a:lnTo>
                      <a:lnTo>
                        <a:pt x="1175004" y="812959"/>
                      </a:lnTo>
                      <a:cubicBezTo>
                        <a:pt x="1175004" y="687324"/>
                        <a:pt x="1111282" y="618458"/>
                        <a:pt x="1005554" y="618458"/>
                      </a:cubicBezTo>
                      <a:cubicBezTo>
                        <a:pt x="905065" y="618458"/>
                        <a:pt x="821722" y="683800"/>
                        <a:pt x="821722" y="814673"/>
                      </a:cubicBezTo>
                      <a:lnTo>
                        <a:pt x="821722" y="1290923"/>
                      </a:lnTo>
                      <a:lnTo>
                        <a:pt x="587502" y="1290923"/>
                      </a:lnTo>
                      <a:lnTo>
                        <a:pt x="587502" y="812959"/>
                      </a:lnTo>
                      <a:cubicBezTo>
                        <a:pt x="587502" y="687324"/>
                        <a:pt x="524732" y="618458"/>
                        <a:pt x="418052" y="618458"/>
                      </a:cubicBezTo>
                      <a:cubicBezTo>
                        <a:pt x="317564" y="618458"/>
                        <a:pt x="234220" y="683800"/>
                        <a:pt x="234220" y="814673"/>
                      </a:cubicBezTo>
                      <a:lnTo>
                        <a:pt x="234220" y="1290923"/>
                      </a:lnTo>
                      <a:lnTo>
                        <a:pt x="0" y="1290923"/>
                      </a:lnTo>
                      <a:lnTo>
                        <a:pt x="0" y="422243"/>
                      </a:lnTo>
                      <a:lnTo>
                        <a:pt x="227648" y="422243"/>
                      </a:lnTo>
                      <a:lnTo>
                        <a:pt x="227648" y="524828"/>
                      </a:lnTo>
                      <a:cubicBezTo>
                        <a:pt x="289655" y="432435"/>
                        <a:pt x="384620" y="398240"/>
                        <a:pt x="483203" y="398240"/>
                      </a:cubicBezTo>
                      <a:cubicBezTo>
                        <a:pt x="608838" y="398240"/>
                        <a:pt x="711803" y="454724"/>
                        <a:pt x="770287" y="546926"/>
                      </a:cubicBezTo>
                      <a:cubicBezTo>
                        <a:pt x="836962" y="437388"/>
                        <a:pt x="951262" y="398240"/>
                        <a:pt x="1065562" y="398240"/>
                      </a:cubicBezTo>
                      <a:cubicBezTo>
                        <a:pt x="1269968" y="398240"/>
                        <a:pt x="1408081" y="535972"/>
                        <a:pt x="1408081" y="737711"/>
                      </a:cubicBezTo>
                      <a:close/>
                      <a:moveTo>
                        <a:pt x="2412397" y="1290161"/>
                      </a:moveTo>
                      <a:lnTo>
                        <a:pt x="2183797" y="1290161"/>
                      </a:lnTo>
                      <a:lnTo>
                        <a:pt x="2183797" y="1194626"/>
                      </a:lnTo>
                      <a:cubicBezTo>
                        <a:pt x="2127314" y="1264539"/>
                        <a:pt x="2043113" y="1313021"/>
                        <a:pt x="1923764" y="1313021"/>
                      </a:cubicBezTo>
                      <a:cubicBezTo>
                        <a:pt x="1684115" y="1313021"/>
                        <a:pt x="1503236" y="1116616"/>
                        <a:pt x="1503236" y="855821"/>
                      </a:cubicBezTo>
                      <a:cubicBezTo>
                        <a:pt x="1503236" y="595027"/>
                        <a:pt x="1684211" y="398621"/>
                        <a:pt x="1923764" y="398621"/>
                      </a:cubicBezTo>
                      <a:cubicBezTo>
                        <a:pt x="2043589" y="398621"/>
                        <a:pt x="2126456" y="446913"/>
                        <a:pt x="2183797" y="518350"/>
                      </a:cubicBezTo>
                      <a:lnTo>
                        <a:pt x="2183797" y="422243"/>
                      </a:lnTo>
                      <a:lnTo>
                        <a:pt x="2412397" y="422243"/>
                      </a:lnTo>
                      <a:close/>
                      <a:moveTo>
                        <a:pt x="1743075" y="855917"/>
                      </a:moveTo>
                      <a:cubicBezTo>
                        <a:pt x="1743075" y="988505"/>
                        <a:pt x="1830038" y="1095375"/>
                        <a:pt x="1967103" y="1095375"/>
                      </a:cubicBezTo>
                      <a:cubicBezTo>
                        <a:pt x="2100453" y="1095375"/>
                        <a:pt x="2191322" y="992696"/>
                        <a:pt x="2191322" y="855917"/>
                      </a:cubicBezTo>
                      <a:cubicBezTo>
                        <a:pt x="2191322" y="719138"/>
                        <a:pt x="2100834" y="616363"/>
                        <a:pt x="1967103" y="616363"/>
                      </a:cubicBezTo>
                      <a:cubicBezTo>
                        <a:pt x="1829562" y="616553"/>
                        <a:pt x="1743075" y="723329"/>
                        <a:pt x="1743075" y="855917"/>
                      </a:cubicBezTo>
                      <a:close/>
                      <a:moveTo>
                        <a:pt x="2768060" y="731330"/>
                      </a:moveTo>
                      <a:lnTo>
                        <a:pt x="2850547" y="731330"/>
                      </a:lnTo>
                      <a:lnTo>
                        <a:pt x="3095625" y="422243"/>
                      </a:lnTo>
                      <a:lnTo>
                        <a:pt x="3382328" y="422243"/>
                      </a:lnTo>
                      <a:lnTo>
                        <a:pt x="3039999" y="830771"/>
                      </a:lnTo>
                      <a:lnTo>
                        <a:pt x="3385280" y="1290542"/>
                      </a:lnTo>
                      <a:lnTo>
                        <a:pt x="3097245" y="1290542"/>
                      </a:lnTo>
                      <a:lnTo>
                        <a:pt x="2846928" y="939165"/>
                      </a:lnTo>
                      <a:lnTo>
                        <a:pt x="2768060" y="939165"/>
                      </a:lnTo>
                      <a:lnTo>
                        <a:pt x="2768060" y="1290542"/>
                      </a:lnTo>
                      <a:lnTo>
                        <a:pt x="2533650" y="1290542"/>
                      </a:lnTo>
                      <a:lnTo>
                        <a:pt x="2533650" y="0"/>
                      </a:lnTo>
                      <a:lnTo>
                        <a:pt x="2767679" y="0"/>
                      </a:lnTo>
                      <a:close/>
                      <a:moveTo>
                        <a:pt x="4208050" y="855155"/>
                      </a:moveTo>
                      <a:cubicBezTo>
                        <a:pt x="4208164" y="881507"/>
                        <a:pt x="4206698" y="907843"/>
                        <a:pt x="4203668" y="934022"/>
                      </a:cubicBezTo>
                      <a:lnTo>
                        <a:pt x="3587401" y="934022"/>
                      </a:lnTo>
                      <a:cubicBezTo>
                        <a:pt x="3612547" y="1059275"/>
                        <a:pt x="3700367" y="1114425"/>
                        <a:pt x="3810000" y="1114425"/>
                      </a:cubicBezTo>
                      <a:cubicBezTo>
                        <a:pt x="3890886" y="1112977"/>
                        <a:pt x="3968810" y="1083755"/>
                        <a:pt x="4030695" y="1031653"/>
                      </a:cubicBezTo>
                      <a:lnTo>
                        <a:pt x="4167664" y="1182148"/>
                      </a:lnTo>
                      <a:cubicBezTo>
                        <a:pt x="4068890" y="1272635"/>
                        <a:pt x="3943350" y="1313879"/>
                        <a:pt x="3797237" y="1313879"/>
                      </a:cubicBezTo>
                      <a:cubicBezTo>
                        <a:pt x="3530537" y="1313879"/>
                        <a:pt x="3346133" y="1132904"/>
                        <a:pt x="3346133" y="859536"/>
                      </a:cubicBezTo>
                      <a:cubicBezTo>
                        <a:pt x="3346133" y="586169"/>
                        <a:pt x="3525870" y="398621"/>
                        <a:pt x="3785902" y="398621"/>
                      </a:cubicBezTo>
                      <a:cubicBezTo>
                        <a:pt x="4036124" y="398621"/>
                        <a:pt x="4207288" y="584740"/>
                        <a:pt x="4208145" y="855821"/>
                      </a:cubicBezTo>
                      <a:close/>
                      <a:moveTo>
                        <a:pt x="3588925" y="774668"/>
                      </a:moveTo>
                      <a:lnTo>
                        <a:pt x="3973545" y="774668"/>
                      </a:lnTo>
                      <a:cubicBezTo>
                        <a:pt x="3951923" y="663702"/>
                        <a:pt x="3884676" y="600932"/>
                        <a:pt x="3784378" y="600932"/>
                      </a:cubicBezTo>
                      <a:cubicBezTo>
                        <a:pt x="3673697" y="600075"/>
                        <a:pt x="3609213" y="666750"/>
                        <a:pt x="3588639" y="774573"/>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LID4096" sz="1800" b="0" i="0" u="none" strike="noStrike" kern="1200" cap="none" spc="0" normalizeH="0" baseline="0" noProof="0">
                    <a:ln>
                      <a:noFill/>
                    </a:ln>
                    <a:solidFill>
                      <a:srgbClr val="000000"/>
                    </a:solidFill>
                    <a:effectLst/>
                    <a:uLnTx/>
                    <a:uFillTx/>
                    <a:latin typeface="Century Gothic" panose="020F0302020204030204"/>
                    <a:ea typeface="+mn-ea"/>
                    <a:cs typeface="+mn-cs"/>
                  </a:endParaRPr>
                </a:p>
              </p:txBody>
            </p:sp>
            <p:grpSp>
              <p:nvGrpSpPr>
                <p:cNvPr id="29" name="Group 28">
                  <a:extLst>
                    <a:ext uri="{FF2B5EF4-FFF2-40B4-BE49-F238E27FC236}">
                      <a16:creationId xmlns:a16="http://schemas.microsoft.com/office/drawing/2014/main" id="{2BD397C7-F896-D083-2F35-628AD50540AB}"/>
                    </a:ext>
                  </a:extLst>
                </p:cNvPr>
                <p:cNvGrpSpPr/>
                <p:nvPr/>
              </p:nvGrpSpPr>
              <p:grpSpPr>
                <a:xfrm>
                  <a:off x="7165553" y="2496239"/>
                  <a:ext cx="836327" cy="950350"/>
                  <a:chOff x="10416953" y="250714"/>
                  <a:chExt cx="1151181" cy="1308133"/>
                </a:xfrm>
                <a:grpFill/>
              </p:grpSpPr>
              <p:sp>
                <p:nvSpPr>
                  <p:cNvPr id="30" name="Freeform: Shape 44">
                    <a:extLst>
                      <a:ext uri="{FF2B5EF4-FFF2-40B4-BE49-F238E27FC236}">
                        <a16:creationId xmlns:a16="http://schemas.microsoft.com/office/drawing/2014/main" id="{E2CBD3C5-C395-3AF0-F210-4C4D1F58BA97}"/>
                      </a:ext>
                    </a:extLst>
                  </p:cNvPr>
                  <p:cNvSpPr/>
                  <p:nvPr/>
                </p:nvSpPr>
                <p:spPr>
                  <a:xfrm>
                    <a:off x="10416953" y="250714"/>
                    <a:ext cx="297932" cy="297942"/>
                  </a:xfrm>
                  <a:custGeom>
                    <a:avLst/>
                    <a:gdLst>
                      <a:gd name="connsiteX0" fmla="*/ 297932 w 297932"/>
                      <a:gd name="connsiteY0" fmla="*/ 150638 h 297942"/>
                      <a:gd name="connsiteX1" fmla="*/ 147304 w 297932"/>
                      <a:gd name="connsiteY1" fmla="*/ 297932 h 297942"/>
                      <a:gd name="connsiteX2" fmla="*/ 10 w 297932"/>
                      <a:gd name="connsiteY2" fmla="*/ 147304 h 297942"/>
                      <a:gd name="connsiteX3" fmla="*/ 150638 w 297932"/>
                      <a:gd name="connsiteY3" fmla="*/ 10 h 297942"/>
                      <a:gd name="connsiteX4" fmla="*/ 297932 w 297932"/>
                      <a:gd name="connsiteY4" fmla="*/ 147304 h 297942"/>
                      <a:gd name="connsiteX5" fmla="*/ 297932 w 297932"/>
                      <a:gd name="connsiteY5" fmla="*/ 150257 h 297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7932" h="297942">
                        <a:moveTo>
                          <a:pt x="297932" y="150638"/>
                        </a:moveTo>
                        <a:cubicBezTo>
                          <a:pt x="297009" y="232905"/>
                          <a:pt x="229571" y="298856"/>
                          <a:pt x="147304" y="297932"/>
                        </a:cubicBezTo>
                        <a:cubicBezTo>
                          <a:pt x="65037" y="297009"/>
                          <a:pt x="-914" y="229572"/>
                          <a:pt x="10" y="147304"/>
                        </a:cubicBezTo>
                        <a:cubicBezTo>
                          <a:pt x="933" y="65035"/>
                          <a:pt x="68371" y="-912"/>
                          <a:pt x="150638" y="10"/>
                        </a:cubicBezTo>
                        <a:cubicBezTo>
                          <a:pt x="231610" y="915"/>
                          <a:pt x="297028" y="66334"/>
                          <a:pt x="297932" y="147304"/>
                        </a:cubicBezTo>
                        <a:cubicBezTo>
                          <a:pt x="297932" y="148352"/>
                          <a:pt x="297932" y="149304"/>
                          <a:pt x="297932" y="150257"/>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LID4096" sz="1800" b="0" i="0" u="none" strike="noStrike" kern="1200" cap="none" spc="0" normalizeH="0" baseline="0" noProof="0">
                      <a:ln>
                        <a:noFill/>
                      </a:ln>
                      <a:solidFill>
                        <a:srgbClr val="000000"/>
                      </a:solidFill>
                      <a:effectLst/>
                      <a:uLnTx/>
                      <a:uFillTx/>
                      <a:latin typeface="Century Gothic" panose="020F0302020204030204"/>
                      <a:ea typeface="+mn-ea"/>
                      <a:cs typeface="+mn-cs"/>
                    </a:endParaRPr>
                  </a:p>
                </p:txBody>
              </p:sp>
              <p:sp>
                <p:nvSpPr>
                  <p:cNvPr id="31" name="Freeform: Shape 45">
                    <a:extLst>
                      <a:ext uri="{FF2B5EF4-FFF2-40B4-BE49-F238E27FC236}">
                        <a16:creationId xmlns:a16="http://schemas.microsoft.com/office/drawing/2014/main" id="{42C5E54D-3B28-194D-B455-399EF4A486E8}"/>
                      </a:ext>
                    </a:extLst>
                  </p:cNvPr>
                  <p:cNvSpPr/>
                  <p:nvPr/>
                </p:nvSpPr>
                <p:spPr>
                  <a:xfrm>
                    <a:off x="10449423" y="668052"/>
                    <a:ext cx="233267" cy="868394"/>
                  </a:xfrm>
                  <a:custGeom>
                    <a:avLst/>
                    <a:gdLst>
                      <a:gd name="connsiteX0" fmla="*/ 0 w 233267"/>
                      <a:gd name="connsiteY0" fmla="*/ 0 h 868394"/>
                      <a:gd name="connsiteX1" fmla="*/ 233267 w 233267"/>
                      <a:gd name="connsiteY1" fmla="*/ 0 h 868394"/>
                      <a:gd name="connsiteX2" fmla="*/ 233267 w 233267"/>
                      <a:gd name="connsiteY2" fmla="*/ 868394 h 868394"/>
                      <a:gd name="connsiteX3" fmla="*/ 0 w 233267"/>
                      <a:gd name="connsiteY3" fmla="*/ 868394 h 868394"/>
                    </a:gdLst>
                    <a:ahLst/>
                    <a:cxnLst>
                      <a:cxn ang="0">
                        <a:pos x="connsiteX0" y="connsiteY0"/>
                      </a:cxn>
                      <a:cxn ang="0">
                        <a:pos x="connsiteX1" y="connsiteY1"/>
                      </a:cxn>
                      <a:cxn ang="0">
                        <a:pos x="connsiteX2" y="connsiteY2"/>
                      </a:cxn>
                      <a:cxn ang="0">
                        <a:pos x="connsiteX3" y="connsiteY3"/>
                      </a:cxn>
                    </a:cxnLst>
                    <a:rect l="l" t="t" r="r" b="b"/>
                    <a:pathLst>
                      <a:path w="233267" h="868394">
                        <a:moveTo>
                          <a:pt x="0" y="0"/>
                        </a:moveTo>
                        <a:lnTo>
                          <a:pt x="233267" y="0"/>
                        </a:lnTo>
                        <a:lnTo>
                          <a:pt x="233267" y="868394"/>
                        </a:lnTo>
                        <a:lnTo>
                          <a:pt x="0" y="868394"/>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LID4096" sz="1800" b="0" i="0" u="none" strike="noStrike" kern="1200" cap="none" spc="0" normalizeH="0" baseline="0" noProof="0">
                      <a:ln>
                        <a:noFill/>
                      </a:ln>
                      <a:solidFill>
                        <a:srgbClr val="000000"/>
                      </a:solidFill>
                      <a:effectLst/>
                      <a:uLnTx/>
                      <a:uFillTx/>
                      <a:latin typeface="Century Gothic" panose="020F0302020204030204"/>
                      <a:ea typeface="+mn-ea"/>
                      <a:cs typeface="+mn-cs"/>
                    </a:endParaRPr>
                  </a:p>
                </p:txBody>
              </p:sp>
              <p:sp>
                <p:nvSpPr>
                  <p:cNvPr id="32" name="Freeform: Shape 46">
                    <a:extLst>
                      <a:ext uri="{FF2B5EF4-FFF2-40B4-BE49-F238E27FC236}">
                        <a16:creationId xmlns:a16="http://schemas.microsoft.com/office/drawing/2014/main" id="{3565AA61-5AF6-4515-F11B-58E2A12142D4}"/>
                      </a:ext>
                    </a:extLst>
                  </p:cNvPr>
                  <p:cNvSpPr/>
                  <p:nvPr/>
                </p:nvSpPr>
                <p:spPr>
                  <a:xfrm>
                    <a:off x="10787846" y="409829"/>
                    <a:ext cx="780288" cy="1149018"/>
                  </a:xfrm>
                  <a:custGeom>
                    <a:avLst/>
                    <a:gdLst>
                      <a:gd name="connsiteX0" fmla="*/ 716471 w 780288"/>
                      <a:gd name="connsiteY0" fmla="*/ 466058 h 1149018"/>
                      <a:gd name="connsiteX1" fmla="*/ 401384 w 780288"/>
                      <a:gd name="connsiteY1" fmla="*/ 466058 h 1149018"/>
                      <a:gd name="connsiteX2" fmla="*/ 401384 w 780288"/>
                      <a:gd name="connsiteY2" fmla="*/ 783241 h 1149018"/>
                      <a:gd name="connsiteX3" fmla="*/ 531495 w 780288"/>
                      <a:gd name="connsiteY3" fmla="*/ 931164 h 1149018"/>
                      <a:gd name="connsiteX4" fmla="*/ 694563 w 780288"/>
                      <a:gd name="connsiteY4" fmla="*/ 874776 h 1149018"/>
                      <a:gd name="connsiteX5" fmla="*/ 780288 w 780288"/>
                      <a:gd name="connsiteY5" fmla="*/ 1057466 h 1149018"/>
                      <a:gd name="connsiteX6" fmla="*/ 492538 w 780288"/>
                      <a:gd name="connsiteY6" fmla="*/ 1149001 h 1149018"/>
                      <a:gd name="connsiteX7" fmla="*/ 167640 w 780288"/>
                      <a:gd name="connsiteY7" fmla="*/ 802005 h 1149018"/>
                      <a:gd name="connsiteX8" fmla="*/ 167640 w 780288"/>
                      <a:gd name="connsiteY8" fmla="*/ 466058 h 1149018"/>
                      <a:gd name="connsiteX9" fmla="*/ 0 w 780288"/>
                      <a:gd name="connsiteY9" fmla="*/ 466058 h 1149018"/>
                      <a:gd name="connsiteX10" fmla="*/ 0 w 780288"/>
                      <a:gd name="connsiteY10" fmla="*/ 258223 h 1149018"/>
                      <a:gd name="connsiteX11" fmla="*/ 167640 w 780288"/>
                      <a:gd name="connsiteY11" fmla="*/ 258223 h 1149018"/>
                      <a:gd name="connsiteX12" fmla="*/ 167640 w 780288"/>
                      <a:gd name="connsiteY12" fmla="*/ 0 h 1149018"/>
                      <a:gd name="connsiteX13" fmla="*/ 401574 w 780288"/>
                      <a:gd name="connsiteY13" fmla="*/ 0 h 1149018"/>
                      <a:gd name="connsiteX14" fmla="*/ 401574 w 780288"/>
                      <a:gd name="connsiteY14" fmla="*/ 258223 h 1149018"/>
                      <a:gd name="connsiteX15" fmla="*/ 716852 w 780288"/>
                      <a:gd name="connsiteY15" fmla="*/ 258223 h 1149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80288" h="1149018">
                        <a:moveTo>
                          <a:pt x="716471" y="466058"/>
                        </a:moveTo>
                        <a:lnTo>
                          <a:pt x="401384" y="466058"/>
                        </a:lnTo>
                        <a:lnTo>
                          <a:pt x="401384" y="783241"/>
                        </a:lnTo>
                        <a:cubicBezTo>
                          <a:pt x="401384" y="891635"/>
                          <a:pt x="458534" y="931164"/>
                          <a:pt x="531495" y="931164"/>
                        </a:cubicBezTo>
                        <a:cubicBezTo>
                          <a:pt x="587121" y="931164"/>
                          <a:pt x="647224" y="903351"/>
                          <a:pt x="694563" y="874776"/>
                        </a:cubicBezTo>
                        <a:lnTo>
                          <a:pt x="780288" y="1057466"/>
                        </a:lnTo>
                        <a:cubicBezTo>
                          <a:pt x="696563" y="1117835"/>
                          <a:pt x="595751" y="1149896"/>
                          <a:pt x="492538" y="1149001"/>
                        </a:cubicBezTo>
                        <a:cubicBezTo>
                          <a:pt x="277082" y="1149001"/>
                          <a:pt x="167640" y="1027271"/>
                          <a:pt x="167640" y="802005"/>
                        </a:cubicBezTo>
                        <a:lnTo>
                          <a:pt x="167640" y="466058"/>
                        </a:lnTo>
                        <a:lnTo>
                          <a:pt x="0" y="466058"/>
                        </a:lnTo>
                        <a:lnTo>
                          <a:pt x="0" y="258223"/>
                        </a:lnTo>
                        <a:lnTo>
                          <a:pt x="167640" y="258223"/>
                        </a:lnTo>
                        <a:lnTo>
                          <a:pt x="167640" y="0"/>
                        </a:lnTo>
                        <a:lnTo>
                          <a:pt x="401574" y="0"/>
                        </a:lnTo>
                        <a:lnTo>
                          <a:pt x="401574" y="258223"/>
                        </a:lnTo>
                        <a:lnTo>
                          <a:pt x="716852" y="258223"/>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LID4096" sz="1800" b="0" i="0" u="none" strike="noStrike" kern="1200" cap="none" spc="0" normalizeH="0" baseline="0" noProof="0">
                      <a:ln>
                        <a:noFill/>
                      </a:ln>
                      <a:solidFill>
                        <a:srgbClr val="000000"/>
                      </a:solidFill>
                      <a:effectLst/>
                      <a:uLnTx/>
                      <a:uFillTx/>
                      <a:latin typeface="Century Gothic" panose="020F0302020204030204"/>
                      <a:ea typeface="+mn-ea"/>
                      <a:cs typeface="+mn-cs"/>
                    </a:endParaRPr>
                  </a:p>
                </p:txBody>
              </p:sp>
            </p:grpSp>
          </p:grpSp>
          <p:grpSp>
            <p:nvGrpSpPr>
              <p:cNvPr id="19" name="Group 18">
                <a:extLst>
                  <a:ext uri="{FF2B5EF4-FFF2-40B4-BE49-F238E27FC236}">
                    <a16:creationId xmlns:a16="http://schemas.microsoft.com/office/drawing/2014/main" id="{EC852F5E-5088-EE4D-F200-0AD7EDEFD149}"/>
                  </a:ext>
                </a:extLst>
              </p:cNvPr>
              <p:cNvGrpSpPr/>
              <p:nvPr/>
            </p:nvGrpSpPr>
            <p:grpSpPr>
              <a:xfrm>
                <a:off x="546522" y="2021456"/>
                <a:ext cx="3998676" cy="773952"/>
                <a:chOff x="3696232" y="3672384"/>
                <a:chExt cx="4799535" cy="928960"/>
              </a:xfrm>
              <a:gradFill>
                <a:gsLst>
                  <a:gs pos="0">
                    <a:srgbClr val="FAB302"/>
                  </a:gs>
                  <a:gs pos="100000">
                    <a:srgbClr val="E9196C"/>
                  </a:gs>
                </a:gsLst>
                <a:lin ang="0" scaled="0"/>
              </a:gradFill>
            </p:grpSpPr>
            <p:sp>
              <p:nvSpPr>
                <p:cNvPr id="21" name="Freeform: Shape 48">
                  <a:extLst>
                    <a:ext uri="{FF2B5EF4-FFF2-40B4-BE49-F238E27FC236}">
                      <a16:creationId xmlns:a16="http://schemas.microsoft.com/office/drawing/2014/main" id="{BC378D48-5231-3AE1-79DD-7E75C6FF56A0}"/>
                    </a:ext>
                  </a:extLst>
                </p:cNvPr>
                <p:cNvSpPr/>
                <p:nvPr/>
              </p:nvSpPr>
              <p:spPr>
                <a:xfrm>
                  <a:off x="5534491" y="3674169"/>
                  <a:ext cx="662236" cy="666051"/>
                </a:xfrm>
                <a:custGeom>
                  <a:avLst/>
                  <a:gdLst>
                    <a:gd name="connsiteX0" fmla="*/ 463678 w 909162"/>
                    <a:gd name="connsiteY0" fmla="*/ 217646 h 914400"/>
                    <a:gd name="connsiteX1" fmla="*/ 239459 w 909162"/>
                    <a:gd name="connsiteY1" fmla="*/ 457200 h 914400"/>
                    <a:gd name="connsiteX2" fmla="*/ 463678 w 909162"/>
                    <a:gd name="connsiteY2" fmla="*/ 696658 h 914400"/>
                    <a:gd name="connsiteX3" fmla="*/ 687706 w 909162"/>
                    <a:gd name="connsiteY3" fmla="*/ 457200 h 914400"/>
                    <a:gd name="connsiteX4" fmla="*/ 463678 w 909162"/>
                    <a:gd name="connsiteY4" fmla="*/ 217646 h 914400"/>
                    <a:gd name="connsiteX5" fmla="*/ 420148 w 909162"/>
                    <a:gd name="connsiteY5" fmla="*/ 0 h 914400"/>
                    <a:gd name="connsiteX6" fmla="*/ 680181 w 909162"/>
                    <a:gd name="connsiteY6" fmla="*/ 119729 h 914400"/>
                    <a:gd name="connsiteX7" fmla="*/ 680181 w 909162"/>
                    <a:gd name="connsiteY7" fmla="*/ 24479 h 914400"/>
                    <a:gd name="connsiteX8" fmla="*/ 908781 w 909162"/>
                    <a:gd name="connsiteY8" fmla="*/ 24479 h 914400"/>
                    <a:gd name="connsiteX9" fmla="*/ 909162 w 909162"/>
                    <a:gd name="connsiteY9" fmla="*/ 892302 h 914400"/>
                    <a:gd name="connsiteX10" fmla="*/ 680562 w 909162"/>
                    <a:gd name="connsiteY10" fmla="*/ 892302 h 914400"/>
                    <a:gd name="connsiteX11" fmla="*/ 680562 w 909162"/>
                    <a:gd name="connsiteY11" fmla="*/ 796480 h 914400"/>
                    <a:gd name="connsiteX12" fmla="*/ 420529 w 909162"/>
                    <a:gd name="connsiteY12" fmla="*/ 914400 h 914400"/>
                    <a:gd name="connsiteX13" fmla="*/ 0 w 909162"/>
                    <a:gd name="connsiteY13" fmla="*/ 457200 h 914400"/>
                    <a:gd name="connsiteX14" fmla="*/ 420148 w 909162"/>
                    <a:gd name="connsiteY14" fmla="*/ 0 h 91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09162" h="914400">
                      <a:moveTo>
                        <a:pt x="463678" y="217646"/>
                      </a:moveTo>
                      <a:cubicBezTo>
                        <a:pt x="326327" y="217932"/>
                        <a:pt x="239459" y="324993"/>
                        <a:pt x="239459" y="457200"/>
                      </a:cubicBezTo>
                      <a:cubicBezTo>
                        <a:pt x="239459" y="589692"/>
                        <a:pt x="326327" y="696658"/>
                        <a:pt x="463678" y="696658"/>
                      </a:cubicBezTo>
                      <a:cubicBezTo>
                        <a:pt x="597028" y="696658"/>
                        <a:pt x="687706" y="593978"/>
                        <a:pt x="687706" y="457200"/>
                      </a:cubicBezTo>
                      <a:cubicBezTo>
                        <a:pt x="687706" y="320421"/>
                        <a:pt x="597123" y="217646"/>
                        <a:pt x="463678" y="217646"/>
                      </a:cubicBezTo>
                      <a:close/>
                      <a:moveTo>
                        <a:pt x="420148" y="0"/>
                      </a:moveTo>
                      <a:cubicBezTo>
                        <a:pt x="539972" y="0"/>
                        <a:pt x="622840" y="48387"/>
                        <a:pt x="680181" y="119729"/>
                      </a:cubicBezTo>
                      <a:lnTo>
                        <a:pt x="680181" y="24479"/>
                      </a:lnTo>
                      <a:lnTo>
                        <a:pt x="908781" y="24479"/>
                      </a:lnTo>
                      <a:lnTo>
                        <a:pt x="909162" y="892302"/>
                      </a:lnTo>
                      <a:lnTo>
                        <a:pt x="680562" y="892302"/>
                      </a:lnTo>
                      <a:lnTo>
                        <a:pt x="680562" y="796480"/>
                      </a:lnTo>
                      <a:cubicBezTo>
                        <a:pt x="624078" y="866775"/>
                        <a:pt x="539782" y="914400"/>
                        <a:pt x="420529" y="914400"/>
                      </a:cubicBezTo>
                      <a:cubicBezTo>
                        <a:pt x="180499" y="914400"/>
                        <a:pt x="0" y="718185"/>
                        <a:pt x="0" y="457200"/>
                      </a:cubicBezTo>
                      <a:cubicBezTo>
                        <a:pt x="0" y="196215"/>
                        <a:pt x="180975" y="0"/>
                        <a:pt x="420148" y="0"/>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LID4096" sz="1800" b="0" i="0" u="none" strike="noStrike" kern="1200" cap="none" spc="0" normalizeH="0" baseline="0" noProof="0">
                    <a:ln>
                      <a:noFill/>
                    </a:ln>
                    <a:solidFill>
                      <a:srgbClr val="000000"/>
                    </a:solidFill>
                    <a:effectLst/>
                    <a:uLnTx/>
                    <a:uFillTx/>
                    <a:latin typeface="Century Gothic" panose="020F0302020204030204"/>
                    <a:ea typeface="+mn-ea"/>
                    <a:cs typeface="+mn-cs"/>
                  </a:endParaRPr>
                </a:p>
              </p:txBody>
            </p:sp>
            <p:sp>
              <p:nvSpPr>
                <p:cNvPr id="22" name="Graphic 71">
                  <a:extLst>
                    <a:ext uri="{FF2B5EF4-FFF2-40B4-BE49-F238E27FC236}">
                      <a16:creationId xmlns:a16="http://schemas.microsoft.com/office/drawing/2014/main" id="{CF4965E5-6CA3-ECBB-833F-C1674421E72A}"/>
                    </a:ext>
                  </a:extLst>
                </p:cNvPr>
                <p:cNvSpPr/>
                <p:nvPr/>
              </p:nvSpPr>
              <p:spPr>
                <a:xfrm>
                  <a:off x="4442787" y="3672384"/>
                  <a:ext cx="1025787" cy="649123"/>
                </a:xfrm>
                <a:custGeom>
                  <a:avLst/>
                  <a:gdLst>
                    <a:gd name="connsiteX0" fmla="*/ 1025148 w 1025787"/>
                    <a:gd name="connsiteY0" fmla="*/ 245719 h 649123"/>
                    <a:gd name="connsiteX1" fmla="*/ 1025148 w 1025787"/>
                    <a:gd name="connsiteY1" fmla="*/ 648472 h 649123"/>
                    <a:gd name="connsiteX2" fmla="*/ 855305 w 1025787"/>
                    <a:gd name="connsiteY2" fmla="*/ 648472 h 649123"/>
                    <a:gd name="connsiteX3" fmla="*/ 855305 w 1025787"/>
                    <a:gd name="connsiteY3" fmla="*/ 300807 h 649123"/>
                    <a:gd name="connsiteX4" fmla="*/ 731877 w 1025787"/>
                    <a:gd name="connsiteY4" fmla="*/ 159271 h 649123"/>
                    <a:gd name="connsiteX5" fmla="*/ 597973 w 1025787"/>
                    <a:gd name="connsiteY5" fmla="*/ 302194 h 649123"/>
                    <a:gd name="connsiteX6" fmla="*/ 597973 w 1025787"/>
                    <a:gd name="connsiteY6" fmla="*/ 648749 h 649123"/>
                    <a:gd name="connsiteX7" fmla="*/ 428200 w 1025787"/>
                    <a:gd name="connsiteY7" fmla="*/ 648749 h 649123"/>
                    <a:gd name="connsiteX8" fmla="*/ 428200 w 1025787"/>
                    <a:gd name="connsiteY8" fmla="*/ 300807 h 649123"/>
                    <a:gd name="connsiteX9" fmla="*/ 304772 w 1025787"/>
                    <a:gd name="connsiteY9" fmla="*/ 159271 h 649123"/>
                    <a:gd name="connsiteX10" fmla="*/ 170868 w 1025787"/>
                    <a:gd name="connsiteY10" fmla="*/ 302194 h 649123"/>
                    <a:gd name="connsiteX11" fmla="*/ 170868 w 1025787"/>
                    <a:gd name="connsiteY11" fmla="*/ 648749 h 649123"/>
                    <a:gd name="connsiteX12" fmla="*/ -224 w 1025787"/>
                    <a:gd name="connsiteY12" fmla="*/ 648749 h 649123"/>
                    <a:gd name="connsiteX13" fmla="*/ -224 w 1025787"/>
                    <a:gd name="connsiteY13" fmla="*/ 16209 h 649123"/>
                    <a:gd name="connsiteX14" fmla="*/ 165595 w 1025787"/>
                    <a:gd name="connsiteY14" fmla="*/ 16209 h 649123"/>
                    <a:gd name="connsiteX15" fmla="*/ 165595 w 1025787"/>
                    <a:gd name="connsiteY15" fmla="*/ 91001 h 649123"/>
                    <a:gd name="connsiteX16" fmla="*/ 351743 w 1025787"/>
                    <a:gd name="connsiteY16" fmla="*/ -373 h 649123"/>
                    <a:gd name="connsiteX17" fmla="*/ 560716 w 1025787"/>
                    <a:gd name="connsiteY17" fmla="*/ 108068 h 649123"/>
                    <a:gd name="connsiteX18" fmla="*/ 775795 w 1025787"/>
                    <a:gd name="connsiteY18" fmla="*/ -373 h 649123"/>
                    <a:gd name="connsiteX19" fmla="*/ 1025564 w 1025787"/>
                    <a:gd name="connsiteY19" fmla="*/ 245996 h 649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25787" h="649123">
                      <a:moveTo>
                        <a:pt x="1025148" y="245719"/>
                      </a:moveTo>
                      <a:lnTo>
                        <a:pt x="1025148" y="648472"/>
                      </a:lnTo>
                      <a:lnTo>
                        <a:pt x="855305" y="648472"/>
                      </a:lnTo>
                      <a:lnTo>
                        <a:pt x="855305" y="300807"/>
                      </a:lnTo>
                      <a:cubicBezTo>
                        <a:pt x="855305" y="209502"/>
                        <a:pt x="808959" y="159271"/>
                        <a:pt x="731877" y="159271"/>
                      </a:cubicBezTo>
                      <a:cubicBezTo>
                        <a:pt x="658681" y="159271"/>
                        <a:pt x="597973" y="206866"/>
                        <a:pt x="597973" y="302194"/>
                      </a:cubicBezTo>
                      <a:lnTo>
                        <a:pt x="597973" y="648749"/>
                      </a:lnTo>
                      <a:lnTo>
                        <a:pt x="428200" y="648749"/>
                      </a:lnTo>
                      <a:lnTo>
                        <a:pt x="428200" y="300807"/>
                      </a:lnTo>
                      <a:cubicBezTo>
                        <a:pt x="428200" y="209502"/>
                        <a:pt x="382409" y="159271"/>
                        <a:pt x="304772" y="159271"/>
                      </a:cubicBezTo>
                      <a:cubicBezTo>
                        <a:pt x="231576" y="159271"/>
                        <a:pt x="170868" y="206866"/>
                        <a:pt x="170868" y="302194"/>
                      </a:cubicBezTo>
                      <a:lnTo>
                        <a:pt x="170868" y="648749"/>
                      </a:lnTo>
                      <a:lnTo>
                        <a:pt x="-224" y="648749"/>
                      </a:lnTo>
                      <a:lnTo>
                        <a:pt x="-224" y="16209"/>
                      </a:lnTo>
                      <a:lnTo>
                        <a:pt x="165595" y="16209"/>
                      </a:lnTo>
                      <a:lnTo>
                        <a:pt x="165595" y="91001"/>
                      </a:lnTo>
                      <a:cubicBezTo>
                        <a:pt x="210623" y="23840"/>
                        <a:pt x="279934" y="-373"/>
                        <a:pt x="351743" y="-373"/>
                      </a:cubicBezTo>
                      <a:cubicBezTo>
                        <a:pt x="443116" y="-373"/>
                        <a:pt x="518255" y="40769"/>
                        <a:pt x="560716" y="108068"/>
                      </a:cubicBezTo>
                      <a:cubicBezTo>
                        <a:pt x="609699" y="27656"/>
                        <a:pt x="692539" y="-373"/>
                        <a:pt x="775795" y="-373"/>
                      </a:cubicBezTo>
                      <a:cubicBezTo>
                        <a:pt x="924685" y="-720"/>
                        <a:pt x="1025564" y="99187"/>
                        <a:pt x="1025564" y="245996"/>
                      </a:cubicBezTo>
                      <a:close/>
                    </a:path>
                  </a:pathLst>
                </a:custGeom>
                <a:grpFill/>
                <a:ln w="68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LID4096" sz="1800" b="0" i="0" u="none" strike="noStrike" kern="1200" cap="none" spc="0" normalizeH="0" baseline="0" noProof="0">
                    <a:ln>
                      <a:noFill/>
                    </a:ln>
                    <a:solidFill>
                      <a:srgbClr val="000000"/>
                    </a:solidFill>
                    <a:effectLst/>
                    <a:uLnTx/>
                    <a:uFillTx/>
                    <a:latin typeface="Century Gothic" panose="020F0302020204030204"/>
                    <a:ea typeface="+mn-ea"/>
                    <a:cs typeface="+mn-cs"/>
                  </a:endParaRPr>
                </a:p>
              </p:txBody>
            </p:sp>
            <p:sp>
              <p:nvSpPr>
                <p:cNvPr id="23" name="Graphic 76">
                  <a:extLst>
                    <a:ext uri="{FF2B5EF4-FFF2-40B4-BE49-F238E27FC236}">
                      <a16:creationId xmlns:a16="http://schemas.microsoft.com/office/drawing/2014/main" id="{209C2628-C539-1670-2028-31AF4462C838}"/>
                    </a:ext>
                  </a:extLst>
                </p:cNvPr>
                <p:cNvSpPr/>
                <p:nvPr/>
              </p:nvSpPr>
              <p:spPr>
                <a:xfrm>
                  <a:off x="6281207" y="3693830"/>
                  <a:ext cx="554348" cy="632262"/>
                </a:xfrm>
                <a:custGeom>
                  <a:avLst/>
                  <a:gdLst>
                    <a:gd name="connsiteX0" fmla="*/ 546578 w 554348"/>
                    <a:gd name="connsiteY0" fmla="*/ 124468 h 632262"/>
                    <a:gd name="connsiteX1" fmla="*/ 234922 w 554348"/>
                    <a:gd name="connsiteY1" fmla="*/ 480251 h 632262"/>
                    <a:gd name="connsiteX2" fmla="*/ 554348 w 554348"/>
                    <a:gd name="connsiteY2" fmla="*/ 480251 h 632262"/>
                    <a:gd name="connsiteX3" fmla="*/ 554348 w 554348"/>
                    <a:gd name="connsiteY3" fmla="*/ 632263 h 632262"/>
                    <a:gd name="connsiteX4" fmla="*/ 0 w 554348"/>
                    <a:gd name="connsiteY4" fmla="*/ 632263 h 632262"/>
                    <a:gd name="connsiteX5" fmla="*/ 0 w 554348"/>
                    <a:gd name="connsiteY5" fmla="*/ 509529 h 632262"/>
                    <a:gd name="connsiteX6" fmla="*/ 318941 w 554348"/>
                    <a:gd name="connsiteY6" fmla="*/ 151527 h 632262"/>
                    <a:gd name="connsiteX7" fmla="*/ 11101 w 554348"/>
                    <a:gd name="connsiteY7" fmla="*/ 151527 h 632262"/>
                    <a:gd name="connsiteX8" fmla="*/ 11101 w 554348"/>
                    <a:gd name="connsiteY8" fmla="*/ 0 h 632262"/>
                    <a:gd name="connsiteX9" fmla="*/ 546578 w 554348"/>
                    <a:gd name="connsiteY9" fmla="*/ 0 h 632262"/>
                    <a:gd name="connsiteX10" fmla="*/ 546578 w 554348"/>
                    <a:gd name="connsiteY10" fmla="*/ 124468 h 632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54348" h="632262">
                      <a:moveTo>
                        <a:pt x="546578" y="124468"/>
                      </a:moveTo>
                      <a:lnTo>
                        <a:pt x="234922" y="480251"/>
                      </a:lnTo>
                      <a:lnTo>
                        <a:pt x="554348" y="480251"/>
                      </a:lnTo>
                      <a:lnTo>
                        <a:pt x="554348" y="632263"/>
                      </a:lnTo>
                      <a:lnTo>
                        <a:pt x="0" y="632263"/>
                      </a:lnTo>
                      <a:lnTo>
                        <a:pt x="0" y="509529"/>
                      </a:lnTo>
                      <a:lnTo>
                        <a:pt x="318941" y="151527"/>
                      </a:lnTo>
                      <a:lnTo>
                        <a:pt x="11101" y="151527"/>
                      </a:lnTo>
                      <a:lnTo>
                        <a:pt x="11101" y="0"/>
                      </a:lnTo>
                      <a:lnTo>
                        <a:pt x="546578" y="0"/>
                      </a:lnTo>
                      <a:lnTo>
                        <a:pt x="546578" y="124468"/>
                      </a:lnTo>
                      <a:close/>
                    </a:path>
                  </a:pathLst>
                </a:custGeom>
                <a:grpFill/>
                <a:ln w="690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LID4096" sz="1800" b="0" i="0" u="none" strike="noStrike" kern="1200" cap="none" spc="0" normalizeH="0" baseline="0" noProof="0">
                    <a:ln>
                      <a:noFill/>
                    </a:ln>
                    <a:solidFill>
                      <a:srgbClr val="000000"/>
                    </a:solidFill>
                    <a:effectLst/>
                    <a:uLnTx/>
                    <a:uFillTx/>
                    <a:latin typeface="Century Gothic" panose="020F0302020204030204"/>
                    <a:ea typeface="+mn-ea"/>
                    <a:cs typeface="+mn-cs"/>
                  </a:endParaRPr>
                </a:p>
              </p:txBody>
            </p:sp>
            <p:sp>
              <p:nvSpPr>
                <p:cNvPr id="24" name="Graphic 78">
                  <a:extLst>
                    <a:ext uri="{FF2B5EF4-FFF2-40B4-BE49-F238E27FC236}">
                      <a16:creationId xmlns:a16="http://schemas.microsoft.com/office/drawing/2014/main" id="{B8915602-C569-1C03-3D6A-51715DE73B0F}"/>
                    </a:ext>
                  </a:extLst>
                </p:cNvPr>
                <p:cNvSpPr/>
                <p:nvPr/>
              </p:nvSpPr>
              <p:spPr>
                <a:xfrm>
                  <a:off x="7180657" y="3675147"/>
                  <a:ext cx="598266" cy="649123"/>
                </a:xfrm>
                <a:custGeom>
                  <a:avLst/>
                  <a:gdLst>
                    <a:gd name="connsiteX0" fmla="*/ 597457 w 598266"/>
                    <a:gd name="connsiteY0" fmla="*/ 245719 h 649123"/>
                    <a:gd name="connsiteX1" fmla="*/ 597457 w 598266"/>
                    <a:gd name="connsiteY1" fmla="*/ 648472 h 649123"/>
                    <a:gd name="connsiteX2" fmla="*/ 427545 w 598266"/>
                    <a:gd name="connsiteY2" fmla="*/ 648472 h 649123"/>
                    <a:gd name="connsiteX3" fmla="*/ 427545 w 598266"/>
                    <a:gd name="connsiteY3" fmla="*/ 300807 h 649123"/>
                    <a:gd name="connsiteX4" fmla="*/ 304117 w 598266"/>
                    <a:gd name="connsiteY4" fmla="*/ 159271 h 649123"/>
                    <a:gd name="connsiteX5" fmla="*/ 170213 w 598266"/>
                    <a:gd name="connsiteY5" fmla="*/ 302194 h 649123"/>
                    <a:gd name="connsiteX6" fmla="*/ 170213 w 598266"/>
                    <a:gd name="connsiteY6" fmla="*/ 648749 h 649123"/>
                    <a:gd name="connsiteX7" fmla="*/ -254 w 598266"/>
                    <a:gd name="connsiteY7" fmla="*/ 648749 h 649123"/>
                    <a:gd name="connsiteX8" fmla="*/ -254 w 598266"/>
                    <a:gd name="connsiteY8" fmla="*/ 16209 h 649123"/>
                    <a:gd name="connsiteX9" fmla="*/ 165565 w 598266"/>
                    <a:gd name="connsiteY9" fmla="*/ 16209 h 649123"/>
                    <a:gd name="connsiteX10" fmla="*/ 165565 w 598266"/>
                    <a:gd name="connsiteY10" fmla="*/ 91001 h 649123"/>
                    <a:gd name="connsiteX11" fmla="*/ 351712 w 598266"/>
                    <a:gd name="connsiteY11" fmla="*/ -373 h 649123"/>
                    <a:gd name="connsiteX12" fmla="*/ 598013 w 598266"/>
                    <a:gd name="connsiteY12" fmla="*/ 245996 h 649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98266" h="649123">
                      <a:moveTo>
                        <a:pt x="597457" y="245719"/>
                      </a:moveTo>
                      <a:lnTo>
                        <a:pt x="597457" y="648472"/>
                      </a:lnTo>
                      <a:lnTo>
                        <a:pt x="427545" y="648472"/>
                      </a:lnTo>
                      <a:lnTo>
                        <a:pt x="427545" y="300807"/>
                      </a:lnTo>
                      <a:cubicBezTo>
                        <a:pt x="427545" y="209502"/>
                        <a:pt x="381823" y="159271"/>
                        <a:pt x="304117" y="159271"/>
                      </a:cubicBezTo>
                      <a:cubicBezTo>
                        <a:pt x="230921" y="159271"/>
                        <a:pt x="170213" y="206866"/>
                        <a:pt x="170213" y="302194"/>
                      </a:cubicBezTo>
                      <a:lnTo>
                        <a:pt x="170213" y="648749"/>
                      </a:lnTo>
                      <a:lnTo>
                        <a:pt x="-254" y="648749"/>
                      </a:lnTo>
                      <a:lnTo>
                        <a:pt x="-254" y="16209"/>
                      </a:lnTo>
                      <a:lnTo>
                        <a:pt x="165565" y="16209"/>
                      </a:lnTo>
                      <a:lnTo>
                        <a:pt x="165565" y="91001"/>
                      </a:lnTo>
                      <a:cubicBezTo>
                        <a:pt x="210731" y="23840"/>
                        <a:pt x="279904" y="-373"/>
                        <a:pt x="351712" y="-373"/>
                      </a:cubicBezTo>
                      <a:cubicBezTo>
                        <a:pt x="495468" y="-720"/>
                        <a:pt x="598013" y="99187"/>
                        <a:pt x="598013" y="245996"/>
                      </a:cubicBezTo>
                      <a:close/>
                    </a:path>
                  </a:pathLst>
                </a:custGeom>
                <a:grpFill/>
                <a:ln w="68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LID4096" sz="1800" b="0" i="0" u="none" strike="noStrike" kern="1200" cap="none" spc="0" normalizeH="0" baseline="0" noProof="0">
                    <a:ln>
                      <a:noFill/>
                    </a:ln>
                    <a:solidFill>
                      <a:srgbClr val="000000"/>
                    </a:solidFill>
                    <a:effectLst/>
                    <a:uLnTx/>
                    <a:uFillTx/>
                    <a:latin typeface="Century Gothic" panose="020F0302020204030204"/>
                    <a:ea typeface="+mn-ea"/>
                    <a:cs typeface="+mn-cs"/>
                  </a:endParaRPr>
                </a:p>
              </p:txBody>
            </p:sp>
            <p:sp>
              <p:nvSpPr>
                <p:cNvPr id="25" name="Freeform: Shape 52">
                  <a:extLst>
                    <a:ext uri="{FF2B5EF4-FFF2-40B4-BE49-F238E27FC236}">
                      <a16:creationId xmlns:a16="http://schemas.microsoft.com/office/drawing/2014/main" id="{BBC314C5-3746-85B8-2112-2997AF517851}"/>
                    </a:ext>
                  </a:extLst>
                </p:cNvPr>
                <p:cNvSpPr/>
                <p:nvPr/>
              </p:nvSpPr>
              <p:spPr>
                <a:xfrm>
                  <a:off x="7842205" y="3678933"/>
                  <a:ext cx="653562" cy="922411"/>
                </a:xfrm>
                <a:custGeom>
                  <a:avLst/>
                  <a:gdLst>
                    <a:gd name="connsiteX0" fmla="*/ 458819 w 897255"/>
                    <a:gd name="connsiteY0" fmla="*/ 214217 h 1266349"/>
                    <a:gd name="connsiteX1" fmla="*/ 239744 w 897255"/>
                    <a:gd name="connsiteY1" fmla="*/ 442817 h 1266349"/>
                    <a:gd name="connsiteX2" fmla="*/ 458819 w 897255"/>
                    <a:gd name="connsiteY2" fmla="*/ 670465 h 1266349"/>
                    <a:gd name="connsiteX3" fmla="*/ 676465 w 897255"/>
                    <a:gd name="connsiteY3" fmla="*/ 442817 h 1266349"/>
                    <a:gd name="connsiteX4" fmla="*/ 458819 w 897255"/>
                    <a:gd name="connsiteY4" fmla="*/ 214217 h 1266349"/>
                    <a:gd name="connsiteX5" fmla="*/ 400050 w 897255"/>
                    <a:gd name="connsiteY5" fmla="*/ 0 h 1266349"/>
                    <a:gd name="connsiteX6" fmla="*/ 618742 w 897255"/>
                    <a:gd name="connsiteY6" fmla="*/ 70161 h 1266349"/>
                    <a:gd name="connsiteX7" fmla="*/ 667702 w 897255"/>
                    <a:gd name="connsiteY7" fmla="*/ 119157 h 1266349"/>
                    <a:gd name="connsiteX8" fmla="*/ 667702 w 897255"/>
                    <a:gd name="connsiteY8" fmla="*/ 119349 h 1266349"/>
                    <a:gd name="connsiteX9" fmla="*/ 668655 w 897255"/>
                    <a:gd name="connsiteY9" fmla="*/ 120111 h 1266349"/>
                    <a:gd name="connsiteX10" fmla="*/ 667702 w 897255"/>
                    <a:gd name="connsiteY10" fmla="*/ 119157 h 1266349"/>
                    <a:gd name="connsiteX11" fmla="*/ 667702 w 897255"/>
                    <a:gd name="connsiteY11" fmla="*/ 22860 h 1266349"/>
                    <a:gd name="connsiteX12" fmla="*/ 897255 w 897255"/>
                    <a:gd name="connsiteY12" fmla="*/ 22860 h 1266349"/>
                    <a:gd name="connsiteX13" fmla="*/ 897255 w 897255"/>
                    <a:gd name="connsiteY13" fmla="*/ 819150 h 1266349"/>
                    <a:gd name="connsiteX14" fmla="*/ 428339 w 897255"/>
                    <a:gd name="connsiteY14" fmla="*/ 1266349 h 1266349"/>
                    <a:gd name="connsiteX15" fmla="*/ 48196 w 897255"/>
                    <a:gd name="connsiteY15" fmla="*/ 1161574 h 1266349"/>
                    <a:gd name="connsiteX16" fmla="*/ 131540 w 897255"/>
                    <a:gd name="connsiteY16" fmla="*/ 971074 h 1266349"/>
                    <a:gd name="connsiteX17" fmla="*/ 418433 w 897255"/>
                    <a:gd name="connsiteY17" fmla="*/ 1059847 h 1266349"/>
                    <a:gd name="connsiteX18" fmla="*/ 666083 w 897255"/>
                    <a:gd name="connsiteY18" fmla="*/ 829533 h 1266349"/>
                    <a:gd name="connsiteX19" fmla="*/ 666083 w 897255"/>
                    <a:gd name="connsiteY19" fmla="*/ 768668 h 1266349"/>
                    <a:gd name="connsiteX20" fmla="*/ 398907 w 897255"/>
                    <a:gd name="connsiteY20" fmla="*/ 886016 h 1266349"/>
                    <a:gd name="connsiteX21" fmla="*/ 0 w 897255"/>
                    <a:gd name="connsiteY21" fmla="*/ 443675 h 1266349"/>
                    <a:gd name="connsiteX22" fmla="*/ 400050 w 897255"/>
                    <a:gd name="connsiteY22" fmla="*/ 0 h 1266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897255" h="1266349">
                      <a:moveTo>
                        <a:pt x="458819" y="214217"/>
                      </a:moveTo>
                      <a:cubicBezTo>
                        <a:pt x="325469" y="214217"/>
                        <a:pt x="239744" y="316707"/>
                        <a:pt x="239744" y="442817"/>
                      </a:cubicBezTo>
                      <a:cubicBezTo>
                        <a:pt x="239744" y="568167"/>
                        <a:pt x="325469" y="670465"/>
                        <a:pt x="458819" y="670465"/>
                      </a:cubicBezTo>
                      <a:cubicBezTo>
                        <a:pt x="588645" y="670465"/>
                        <a:pt x="676465" y="571786"/>
                        <a:pt x="676465" y="442817"/>
                      </a:cubicBezTo>
                      <a:cubicBezTo>
                        <a:pt x="676465" y="313849"/>
                        <a:pt x="588645" y="214217"/>
                        <a:pt x="458819" y="214217"/>
                      </a:cubicBezTo>
                      <a:close/>
                      <a:moveTo>
                        <a:pt x="400050" y="0"/>
                      </a:moveTo>
                      <a:cubicBezTo>
                        <a:pt x="490561" y="0"/>
                        <a:pt x="563177" y="25986"/>
                        <a:pt x="618742" y="70161"/>
                      </a:cubicBezTo>
                      <a:lnTo>
                        <a:pt x="667702" y="119157"/>
                      </a:lnTo>
                      <a:lnTo>
                        <a:pt x="667702" y="119349"/>
                      </a:lnTo>
                      <a:lnTo>
                        <a:pt x="668655" y="120111"/>
                      </a:lnTo>
                      <a:lnTo>
                        <a:pt x="667702" y="119157"/>
                      </a:lnTo>
                      <a:lnTo>
                        <a:pt x="667702" y="22860"/>
                      </a:lnTo>
                      <a:lnTo>
                        <a:pt x="897255" y="22860"/>
                      </a:lnTo>
                      <a:lnTo>
                        <a:pt x="897255" y="819150"/>
                      </a:lnTo>
                      <a:cubicBezTo>
                        <a:pt x="897255" y="1097852"/>
                        <a:pt x="715232" y="1266349"/>
                        <a:pt x="428339" y="1266349"/>
                      </a:cubicBezTo>
                      <a:cubicBezTo>
                        <a:pt x="291465" y="1266349"/>
                        <a:pt x="145923" y="1230630"/>
                        <a:pt x="48196" y="1161574"/>
                      </a:cubicBezTo>
                      <a:lnTo>
                        <a:pt x="131540" y="971074"/>
                      </a:lnTo>
                      <a:cubicBezTo>
                        <a:pt x="216179" y="1028615"/>
                        <a:pt x="316087" y="1059533"/>
                        <a:pt x="418433" y="1059847"/>
                      </a:cubicBezTo>
                      <a:cubicBezTo>
                        <a:pt x="563784" y="1059847"/>
                        <a:pt x="666083" y="979266"/>
                        <a:pt x="666083" y="829533"/>
                      </a:cubicBezTo>
                      <a:lnTo>
                        <a:pt x="666083" y="768668"/>
                      </a:lnTo>
                      <a:cubicBezTo>
                        <a:pt x="606838" y="841249"/>
                        <a:pt x="519017" y="886016"/>
                        <a:pt x="398907" y="886016"/>
                      </a:cubicBezTo>
                      <a:cubicBezTo>
                        <a:pt x="188309" y="886016"/>
                        <a:pt x="0" y="709803"/>
                        <a:pt x="0" y="443675"/>
                      </a:cubicBezTo>
                      <a:cubicBezTo>
                        <a:pt x="0" y="177546"/>
                        <a:pt x="188309" y="0"/>
                        <a:pt x="400050" y="0"/>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LID4096" sz="1800" b="0" i="0" u="none" strike="noStrike" kern="1200" cap="none" spc="0" normalizeH="0" baseline="0" noProof="0">
                    <a:ln>
                      <a:noFill/>
                    </a:ln>
                    <a:solidFill>
                      <a:srgbClr val="000000"/>
                    </a:solidFill>
                    <a:effectLst/>
                    <a:uLnTx/>
                    <a:uFillTx/>
                    <a:latin typeface="Century Gothic" panose="020F0302020204030204"/>
                    <a:ea typeface="+mn-ea"/>
                    <a:cs typeface="+mn-cs"/>
                  </a:endParaRPr>
                </a:p>
              </p:txBody>
            </p:sp>
            <p:sp>
              <p:nvSpPr>
                <p:cNvPr id="26" name="Freeform: Shape 53">
                  <a:extLst>
                    <a:ext uri="{FF2B5EF4-FFF2-40B4-BE49-F238E27FC236}">
                      <a16:creationId xmlns:a16="http://schemas.microsoft.com/office/drawing/2014/main" id="{16541A4A-96E9-761C-C020-B3684B3A632C}"/>
                    </a:ext>
                  </a:extLst>
                </p:cNvPr>
                <p:cNvSpPr/>
                <p:nvPr/>
              </p:nvSpPr>
              <p:spPr>
                <a:xfrm>
                  <a:off x="3696232" y="3674169"/>
                  <a:ext cx="662236" cy="666051"/>
                </a:xfrm>
                <a:custGeom>
                  <a:avLst/>
                  <a:gdLst>
                    <a:gd name="connsiteX0" fmla="*/ 463678 w 909162"/>
                    <a:gd name="connsiteY0" fmla="*/ 217646 h 914400"/>
                    <a:gd name="connsiteX1" fmla="*/ 239459 w 909162"/>
                    <a:gd name="connsiteY1" fmla="*/ 457200 h 914400"/>
                    <a:gd name="connsiteX2" fmla="*/ 463678 w 909162"/>
                    <a:gd name="connsiteY2" fmla="*/ 696658 h 914400"/>
                    <a:gd name="connsiteX3" fmla="*/ 687706 w 909162"/>
                    <a:gd name="connsiteY3" fmla="*/ 457200 h 914400"/>
                    <a:gd name="connsiteX4" fmla="*/ 463678 w 909162"/>
                    <a:gd name="connsiteY4" fmla="*/ 217646 h 914400"/>
                    <a:gd name="connsiteX5" fmla="*/ 420148 w 909162"/>
                    <a:gd name="connsiteY5" fmla="*/ 0 h 914400"/>
                    <a:gd name="connsiteX6" fmla="*/ 680181 w 909162"/>
                    <a:gd name="connsiteY6" fmla="*/ 119729 h 914400"/>
                    <a:gd name="connsiteX7" fmla="*/ 680181 w 909162"/>
                    <a:gd name="connsiteY7" fmla="*/ 24479 h 914400"/>
                    <a:gd name="connsiteX8" fmla="*/ 908781 w 909162"/>
                    <a:gd name="connsiteY8" fmla="*/ 24479 h 914400"/>
                    <a:gd name="connsiteX9" fmla="*/ 909162 w 909162"/>
                    <a:gd name="connsiteY9" fmla="*/ 892302 h 914400"/>
                    <a:gd name="connsiteX10" fmla="*/ 680562 w 909162"/>
                    <a:gd name="connsiteY10" fmla="*/ 892302 h 914400"/>
                    <a:gd name="connsiteX11" fmla="*/ 680562 w 909162"/>
                    <a:gd name="connsiteY11" fmla="*/ 796480 h 914400"/>
                    <a:gd name="connsiteX12" fmla="*/ 420529 w 909162"/>
                    <a:gd name="connsiteY12" fmla="*/ 914400 h 914400"/>
                    <a:gd name="connsiteX13" fmla="*/ 0 w 909162"/>
                    <a:gd name="connsiteY13" fmla="*/ 457200 h 914400"/>
                    <a:gd name="connsiteX14" fmla="*/ 420148 w 909162"/>
                    <a:gd name="connsiteY14" fmla="*/ 0 h 91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09162" h="914400">
                      <a:moveTo>
                        <a:pt x="463678" y="217646"/>
                      </a:moveTo>
                      <a:cubicBezTo>
                        <a:pt x="326327" y="217932"/>
                        <a:pt x="239459" y="324993"/>
                        <a:pt x="239459" y="457200"/>
                      </a:cubicBezTo>
                      <a:cubicBezTo>
                        <a:pt x="239459" y="589692"/>
                        <a:pt x="326327" y="696658"/>
                        <a:pt x="463678" y="696658"/>
                      </a:cubicBezTo>
                      <a:cubicBezTo>
                        <a:pt x="597028" y="696658"/>
                        <a:pt x="687706" y="593978"/>
                        <a:pt x="687706" y="457200"/>
                      </a:cubicBezTo>
                      <a:cubicBezTo>
                        <a:pt x="687706" y="320421"/>
                        <a:pt x="597123" y="217646"/>
                        <a:pt x="463678" y="217646"/>
                      </a:cubicBezTo>
                      <a:close/>
                      <a:moveTo>
                        <a:pt x="420148" y="0"/>
                      </a:moveTo>
                      <a:cubicBezTo>
                        <a:pt x="539972" y="0"/>
                        <a:pt x="622840" y="48387"/>
                        <a:pt x="680181" y="119729"/>
                      </a:cubicBezTo>
                      <a:lnTo>
                        <a:pt x="680181" y="24479"/>
                      </a:lnTo>
                      <a:lnTo>
                        <a:pt x="908781" y="24479"/>
                      </a:lnTo>
                      <a:lnTo>
                        <a:pt x="909162" y="892302"/>
                      </a:lnTo>
                      <a:lnTo>
                        <a:pt x="680562" y="892302"/>
                      </a:lnTo>
                      <a:lnTo>
                        <a:pt x="680562" y="796480"/>
                      </a:lnTo>
                      <a:cubicBezTo>
                        <a:pt x="624078" y="866775"/>
                        <a:pt x="539782" y="914400"/>
                        <a:pt x="420529" y="914400"/>
                      </a:cubicBezTo>
                      <a:cubicBezTo>
                        <a:pt x="180499" y="914400"/>
                        <a:pt x="0" y="718185"/>
                        <a:pt x="0" y="457200"/>
                      </a:cubicBezTo>
                      <a:cubicBezTo>
                        <a:pt x="0" y="196215"/>
                        <a:pt x="180975" y="0"/>
                        <a:pt x="420148" y="0"/>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LID4096" sz="1800" b="0" i="0" u="none" strike="noStrike" kern="1200" cap="none" spc="0" normalizeH="0" baseline="0" noProof="0">
                    <a:ln>
                      <a:noFill/>
                    </a:ln>
                    <a:solidFill>
                      <a:srgbClr val="000000"/>
                    </a:solidFill>
                    <a:effectLst/>
                    <a:uLnTx/>
                    <a:uFillTx/>
                    <a:latin typeface="Century Gothic" panose="020F0302020204030204"/>
                    <a:ea typeface="+mn-ea"/>
                    <a:cs typeface="+mn-cs"/>
                  </a:endParaRPr>
                </a:p>
              </p:txBody>
            </p:sp>
            <p:sp>
              <p:nvSpPr>
                <p:cNvPr id="27" name="Graphic 87">
                  <a:extLst>
                    <a:ext uri="{FF2B5EF4-FFF2-40B4-BE49-F238E27FC236}">
                      <a16:creationId xmlns:a16="http://schemas.microsoft.com/office/drawing/2014/main" id="{B0E0C777-9CAC-5958-47F7-AB5CD6510E92}"/>
                    </a:ext>
                  </a:extLst>
                </p:cNvPr>
                <p:cNvSpPr/>
                <p:nvPr/>
              </p:nvSpPr>
              <p:spPr>
                <a:xfrm>
                  <a:off x="6918489" y="3691091"/>
                  <a:ext cx="171276" cy="635005"/>
                </a:xfrm>
                <a:custGeom>
                  <a:avLst/>
                  <a:gdLst>
                    <a:gd name="connsiteX0" fmla="*/ 0 w 171276"/>
                    <a:gd name="connsiteY0" fmla="*/ 0 h 635005"/>
                    <a:gd name="connsiteX1" fmla="*/ 171276 w 171276"/>
                    <a:gd name="connsiteY1" fmla="*/ 0 h 635005"/>
                    <a:gd name="connsiteX2" fmla="*/ 171276 w 171276"/>
                    <a:gd name="connsiteY2" fmla="*/ 635006 h 635005"/>
                    <a:gd name="connsiteX3" fmla="*/ 0 w 171276"/>
                    <a:gd name="connsiteY3" fmla="*/ 635006 h 635005"/>
                  </a:gdLst>
                  <a:ahLst/>
                  <a:cxnLst>
                    <a:cxn ang="0">
                      <a:pos x="connsiteX0" y="connsiteY0"/>
                    </a:cxn>
                    <a:cxn ang="0">
                      <a:pos x="connsiteX1" y="connsiteY1"/>
                    </a:cxn>
                    <a:cxn ang="0">
                      <a:pos x="connsiteX2" y="connsiteY2"/>
                    </a:cxn>
                    <a:cxn ang="0">
                      <a:pos x="connsiteX3" y="connsiteY3"/>
                    </a:cxn>
                  </a:cxnLst>
                  <a:rect l="l" t="t" r="r" b="b"/>
                  <a:pathLst>
                    <a:path w="171276" h="635005">
                      <a:moveTo>
                        <a:pt x="0" y="0"/>
                      </a:moveTo>
                      <a:lnTo>
                        <a:pt x="171276" y="0"/>
                      </a:lnTo>
                      <a:lnTo>
                        <a:pt x="171276" y="635006"/>
                      </a:lnTo>
                      <a:lnTo>
                        <a:pt x="0" y="635006"/>
                      </a:lnTo>
                      <a:close/>
                    </a:path>
                  </a:pathLst>
                </a:custGeom>
                <a:grpFill/>
                <a:ln w="685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LID4096" sz="1800" b="0" i="0" u="none" strike="noStrike" kern="1200" cap="none" spc="0" normalizeH="0" baseline="0" noProof="0">
                    <a:ln>
                      <a:noFill/>
                    </a:ln>
                    <a:solidFill>
                      <a:srgbClr val="000000"/>
                    </a:solidFill>
                    <a:effectLst/>
                    <a:uLnTx/>
                    <a:uFillTx/>
                    <a:latin typeface="Century Gothic" panose="020F0302020204030204"/>
                    <a:ea typeface="+mn-ea"/>
                    <a:cs typeface="+mn-cs"/>
                  </a:endParaRPr>
                </a:p>
              </p:txBody>
            </p:sp>
          </p:grpSp>
          <p:sp>
            <p:nvSpPr>
              <p:cNvPr id="20" name="Freeform: Shape 55">
                <a:extLst>
                  <a:ext uri="{FF2B5EF4-FFF2-40B4-BE49-F238E27FC236}">
                    <a16:creationId xmlns:a16="http://schemas.microsoft.com/office/drawing/2014/main" id="{02A4E990-EB71-67A6-7AD2-C49C55AD6E51}"/>
                  </a:ext>
                </a:extLst>
              </p:cNvPr>
              <p:cNvSpPr/>
              <p:nvPr/>
            </p:nvSpPr>
            <p:spPr>
              <a:xfrm>
                <a:off x="3214538" y="1790952"/>
                <a:ext cx="180966" cy="180931"/>
              </a:xfrm>
              <a:custGeom>
                <a:avLst/>
                <a:gdLst>
                  <a:gd name="connsiteX0" fmla="*/ 298889 w 298984"/>
                  <a:gd name="connsiteY0" fmla="*/ 150524 h 298927"/>
                  <a:gd name="connsiteX1" fmla="*/ 148394 w 298984"/>
                  <a:gd name="connsiteY1" fmla="*/ 298923 h 298927"/>
                  <a:gd name="connsiteX2" fmla="*/ 4 w 298984"/>
                  <a:gd name="connsiteY2" fmla="*/ 148428 h 298927"/>
                  <a:gd name="connsiteX3" fmla="*/ 149156 w 298984"/>
                  <a:gd name="connsiteY3" fmla="*/ 29 h 298927"/>
                  <a:gd name="connsiteX4" fmla="*/ 298984 w 298984"/>
                  <a:gd name="connsiteY4" fmla="*/ 143761 h 298927"/>
                  <a:gd name="connsiteX5" fmla="*/ 298984 w 298984"/>
                  <a:gd name="connsiteY5" fmla="*/ 150905 h 298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8984" h="298927">
                    <a:moveTo>
                      <a:pt x="298889" y="150524"/>
                    </a:moveTo>
                    <a:cubicBezTo>
                      <a:pt x="298308" y="233058"/>
                      <a:pt x="230928" y="299495"/>
                      <a:pt x="148394" y="298923"/>
                    </a:cubicBezTo>
                    <a:cubicBezTo>
                      <a:pt x="65860" y="298342"/>
                      <a:pt x="-577" y="230962"/>
                      <a:pt x="4" y="148428"/>
                    </a:cubicBezTo>
                    <a:cubicBezTo>
                      <a:pt x="575" y="66418"/>
                      <a:pt x="67136" y="191"/>
                      <a:pt x="149156" y="29"/>
                    </a:cubicBezTo>
                    <a:cubicBezTo>
                      <a:pt x="230185" y="-1562"/>
                      <a:pt x="297212" y="62732"/>
                      <a:pt x="298984" y="143761"/>
                    </a:cubicBezTo>
                    <a:cubicBezTo>
                      <a:pt x="298984" y="146142"/>
                      <a:pt x="298984" y="148524"/>
                      <a:pt x="298984" y="150905"/>
                    </a:cubicBezTo>
                    <a:close/>
                  </a:path>
                </a:pathLst>
              </a:custGeom>
              <a:solidFill>
                <a:srgbClr val="F1656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LID4096" sz="1800" b="0" i="0" u="none" strike="noStrike" kern="1200" cap="none" spc="0" normalizeH="0" baseline="0" noProof="0">
                  <a:ln>
                    <a:noFill/>
                  </a:ln>
                  <a:solidFill>
                    <a:srgbClr val="000000"/>
                  </a:solidFill>
                  <a:effectLst/>
                  <a:uLnTx/>
                  <a:uFillTx/>
                  <a:latin typeface="Century Gothic" panose="020F0302020204030204"/>
                  <a:ea typeface="+mn-ea"/>
                  <a:cs typeface="+mn-cs"/>
                </a:endParaRPr>
              </a:p>
            </p:txBody>
          </p:sp>
        </p:grpSp>
        <p:grpSp>
          <p:nvGrpSpPr>
            <p:cNvPr id="14" name="Group 13">
              <a:extLst>
                <a:ext uri="{FF2B5EF4-FFF2-40B4-BE49-F238E27FC236}">
                  <a16:creationId xmlns:a16="http://schemas.microsoft.com/office/drawing/2014/main" id="{BEA6E64F-EF0E-8582-7C46-D5AD6046B97E}"/>
                </a:ext>
              </a:extLst>
            </p:cNvPr>
            <p:cNvGrpSpPr/>
            <p:nvPr userDrawn="1"/>
          </p:nvGrpSpPr>
          <p:grpSpPr>
            <a:xfrm>
              <a:off x="547918" y="525217"/>
              <a:ext cx="2361450" cy="502036"/>
              <a:chOff x="555787" y="2132764"/>
              <a:chExt cx="1990197" cy="423109"/>
            </a:xfrm>
            <a:solidFill>
              <a:schemeClr val="tx1"/>
            </a:solidFill>
          </p:grpSpPr>
          <p:sp>
            <p:nvSpPr>
              <p:cNvPr id="15" name="Freeform: Shape 19">
                <a:extLst>
                  <a:ext uri="{FF2B5EF4-FFF2-40B4-BE49-F238E27FC236}">
                    <a16:creationId xmlns:a16="http://schemas.microsoft.com/office/drawing/2014/main" id="{49273560-CB6E-6A30-6B28-D2FA823C28F4}"/>
                  </a:ext>
                </a:extLst>
              </p:cNvPr>
              <p:cNvSpPr/>
              <p:nvPr/>
            </p:nvSpPr>
            <p:spPr>
              <a:xfrm>
                <a:off x="555787" y="2132764"/>
                <a:ext cx="427987" cy="423109"/>
              </a:xfrm>
              <a:custGeom>
                <a:avLst/>
                <a:gdLst>
                  <a:gd name="connsiteX0" fmla="*/ 1022017 w 1440964"/>
                  <a:gd name="connsiteY0" fmla="*/ 40027 h 1440964"/>
                  <a:gd name="connsiteX1" fmla="*/ 200134 w 1440964"/>
                  <a:gd name="connsiteY1" fmla="*/ 40027 h 1440964"/>
                  <a:gd name="connsiteX2" fmla="*/ 280187 w 1440964"/>
                  <a:gd name="connsiteY2" fmla="*/ 317546 h 1440964"/>
                  <a:gd name="connsiteX3" fmla="*/ 1022017 w 1440964"/>
                  <a:gd name="connsiteY3" fmla="*/ 317546 h 1440964"/>
                  <a:gd name="connsiteX4" fmla="*/ 1160777 w 1440964"/>
                  <a:gd name="connsiteY4" fmla="*/ 456305 h 1440964"/>
                  <a:gd name="connsiteX5" fmla="*/ 1160777 w 1440964"/>
                  <a:gd name="connsiteY5" fmla="*/ 595065 h 1440964"/>
                  <a:gd name="connsiteX6" fmla="*/ 461642 w 1440964"/>
                  <a:gd name="connsiteY6" fmla="*/ 595065 h 1440964"/>
                  <a:gd name="connsiteX7" fmla="*/ 40027 w 1440964"/>
                  <a:gd name="connsiteY7" fmla="*/ 1022017 h 1440964"/>
                  <a:gd name="connsiteX8" fmla="*/ 461642 w 1440964"/>
                  <a:gd name="connsiteY8" fmla="*/ 1443633 h 1440964"/>
                  <a:gd name="connsiteX9" fmla="*/ 1022017 w 1440964"/>
                  <a:gd name="connsiteY9" fmla="*/ 1443633 h 1440964"/>
                  <a:gd name="connsiteX10" fmla="*/ 1443633 w 1440964"/>
                  <a:gd name="connsiteY10" fmla="*/ 1022017 h 1440964"/>
                  <a:gd name="connsiteX11" fmla="*/ 1443633 w 1440964"/>
                  <a:gd name="connsiteY11" fmla="*/ 744498 h 1440964"/>
                  <a:gd name="connsiteX12" fmla="*/ 1443633 w 1440964"/>
                  <a:gd name="connsiteY12" fmla="*/ 605739 h 1440964"/>
                  <a:gd name="connsiteX13" fmla="*/ 1443633 w 1440964"/>
                  <a:gd name="connsiteY13" fmla="*/ 461642 h 1440964"/>
                  <a:gd name="connsiteX14" fmla="*/ 1022017 w 1440964"/>
                  <a:gd name="connsiteY14" fmla="*/ 40027 h 1440964"/>
                  <a:gd name="connsiteX15" fmla="*/ 1160777 w 1440964"/>
                  <a:gd name="connsiteY15" fmla="*/ 1022017 h 1440964"/>
                  <a:gd name="connsiteX16" fmla="*/ 1022017 w 1440964"/>
                  <a:gd name="connsiteY16" fmla="*/ 1160777 h 1440964"/>
                  <a:gd name="connsiteX17" fmla="*/ 461642 w 1440964"/>
                  <a:gd name="connsiteY17" fmla="*/ 1160777 h 1440964"/>
                  <a:gd name="connsiteX18" fmla="*/ 322883 w 1440964"/>
                  <a:gd name="connsiteY18" fmla="*/ 1022017 h 1440964"/>
                  <a:gd name="connsiteX19" fmla="*/ 461642 w 1440964"/>
                  <a:gd name="connsiteY19" fmla="*/ 883258 h 1440964"/>
                  <a:gd name="connsiteX20" fmla="*/ 1160777 w 1440964"/>
                  <a:gd name="connsiteY20" fmla="*/ 883258 h 1440964"/>
                  <a:gd name="connsiteX21" fmla="*/ 1160777 w 1440964"/>
                  <a:gd name="connsiteY21" fmla="*/ 1022017 h 1440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440964" h="1440964">
                    <a:moveTo>
                      <a:pt x="1022017" y="40027"/>
                    </a:moveTo>
                    <a:lnTo>
                      <a:pt x="200134" y="40027"/>
                    </a:lnTo>
                    <a:lnTo>
                      <a:pt x="280187" y="317546"/>
                    </a:lnTo>
                    <a:lnTo>
                      <a:pt x="1022017" y="317546"/>
                    </a:lnTo>
                    <a:cubicBezTo>
                      <a:pt x="1096734" y="317546"/>
                      <a:pt x="1160777" y="381589"/>
                      <a:pt x="1160777" y="456305"/>
                    </a:cubicBezTo>
                    <a:lnTo>
                      <a:pt x="1160777" y="595065"/>
                    </a:lnTo>
                    <a:lnTo>
                      <a:pt x="461642" y="595065"/>
                    </a:lnTo>
                    <a:cubicBezTo>
                      <a:pt x="226818" y="600402"/>
                      <a:pt x="40027" y="787193"/>
                      <a:pt x="40027" y="1022017"/>
                    </a:cubicBezTo>
                    <a:cubicBezTo>
                      <a:pt x="40027" y="1256841"/>
                      <a:pt x="226818" y="1443633"/>
                      <a:pt x="461642" y="1443633"/>
                    </a:cubicBezTo>
                    <a:lnTo>
                      <a:pt x="1022017" y="1443633"/>
                    </a:lnTo>
                    <a:cubicBezTo>
                      <a:pt x="1251504" y="1443633"/>
                      <a:pt x="1443633" y="1256841"/>
                      <a:pt x="1443633" y="1022017"/>
                    </a:cubicBezTo>
                    <a:lnTo>
                      <a:pt x="1443633" y="744498"/>
                    </a:lnTo>
                    <a:lnTo>
                      <a:pt x="1443633" y="605739"/>
                    </a:lnTo>
                    <a:lnTo>
                      <a:pt x="1443633" y="461642"/>
                    </a:lnTo>
                    <a:cubicBezTo>
                      <a:pt x="1438296" y="226818"/>
                      <a:pt x="1251504" y="40027"/>
                      <a:pt x="1022017" y="40027"/>
                    </a:cubicBezTo>
                    <a:close/>
                    <a:moveTo>
                      <a:pt x="1160777" y="1022017"/>
                    </a:moveTo>
                    <a:cubicBezTo>
                      <a:pt x="1160777" y="1096734"/>
                      <a:pt x="1096734" y="1160777"/>
                      <a:pt x="1022017" y="1160777"/>
                    </a:cubicBezTo>
                    <a:lnTo>
                      <a:pt x="461642" y="1160777"/>
                    </a:lnTo>
                    <a:cubicBezTo>
                      <a:pt x="386926" y="1160777"/>
                      <a:pt x="322883" y="1096734"/>
                      <a:pt x="322883" y="1022017"/>
                    </a:cubicBezTo>
                    <a:cubicBezTo>
                      <a:pt x="322883" y="947300"/>
                      <a:pt x="386926" y="883258"/>
                      <a:pt x="461642" y="883258"/>
                    </a:cubicBezTo>
                    <a:lnTo>
                      <a:pt x="1160777" y="883258"/>
                    </a:lnTo>
                    <a:lnTo>
                      <a:pt x="1160777" y="1022017"/>
                    </a:lnTo>
                    <a:close/>
                  </a:path>
                </a:pathLst>
              </a:custGeom>
              <a:solidFill>
                <a:srgbClr val="FFFFFF"/>
              </a:soli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panose="020F0302020204030204"/>
                  <a:ea typeface="+mn-ea"/>
                  <a:cs typeface="+mn-cs"/>
                </a:endParaRPr>
              </a:p>
            </p:txBody>
          </p:sp>
          <p:sp>
            <p:nvSpPr>
              <p:cNvPr id="16" name="Freeform: Shape 21">
                <a:extLst>
                  <a:ext uri="{FF2B5EF4-FFF2-40B4-BE49-F238E27FC236}">
                    <a16:creationId xmlns:a16="http://schemas.microsoft.com/office/drawing/2014/main" id="{F5A09B88-E52E-5E02-1F8E-8CC0A6DC0B2D}"/>
                  </a:ext>
                </a:extLst>
              </p:cNvPr>
              <p:cNvSpPr/>
              <p:nvPr/>
            </p:nvSpPr>
            <p:spPr>
              <a:xfrm>
                <a:off x="1015477" y="2297306"/>
                <a:ext cx="110959" cy="94024"/>
              </a:xfrm>
              <a:custGeom>
                <a:avLst/>
                <a:gdLst>
                  <a:gd name="connsiteX0" fmla="*/ 296198 w 373583"/>
                  <a:gd name="connsiteY0" fmla="*/ 40027 h 320214"/>
                  <a:gd name="connsiteX1" fmla="*/ 40027 w 373583"/>
                  <a:gd name="connsiteY1" fmla="*/ 40027 h 320214"/>
                  <a:gd name="connsiteX2" fmla="*/ 40027 w 373583"/>
                  <a:gd name="connsiteY2" fmla="*/ 317546 h 320214"/>
                  <a:gd name="connsiteX3" fmla="*/ 376252 w 373583"/>
                  <a:gd name="connsiteY3" fmla="*/ 317546 h 320214"/>
                </a:gdLst>
                <a:ahLst/>
                <a:cxnLst>
                  <a:cxn ang="0">
                    <a:pos x="connsiteX0" y="connsiteY0"/>
                  </a:cxn>
                  <a:cxn ang="0">
                    <a:pos x="connsiteX1" y="connsiteY1"/>
                  </a:cxn>
                  <a:cxn ang="0">
                    <a:pos x="connsiteX2" y="connsiteY2"/>
                  </a:cxn>
                  <a:cxn ang="0">
                    <a:pos x="connsiteX3" y="connsiteY3"/>
                  </a:cxn>
                </a:cxnLst>
                <a:rect l="l" t="t" r="r" b="b"/>
                <a:pathLst>
                  <a:path w="373583" h="320214">
                    <a:moveTo>
                      <a:pt x="296198" y="40027"/>
                    </a:moveTo>
                    <a:lnTo>
                      <a:pt x="40027" y="40027"/>
                    </a:lnTo>
                    <a:lnTo>
                      <a:pt x="40027" y="317546"/>
                    </a:lnTo>
                    <a:lnTo>
                      <a:pt x="376252" y="317546"/>
                    </a:lnTo>
                    <a:close/>
                  </a:path>
                </a:pathLst>
              </a:custGeom>
              <a:solidFill>
                <a:srgbClr val="FFFFFF"/>
              </a:soli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panose="020F0302020204030204"/>
                  <a:ea typeface="+mn-ea"/>
                  <a:cs typeface="+mn-cs"/>
                </a:endParaRPr>
              </a:p>
            </p:txBody>
          </p:sp>
          <p:sp>
            <p:nvSpPr>
              <p:cNvPr id="17" name="Freeform: Shape 22">
                <a:extLst>
                  <a:ext uri="{FF2B5EF4-FFF2-40B4-BE49-F238E27FC236}">
                    <a16:creationId xmlns:a16="http://schemas.microsoft.com/office/drawing/2014/main" id="{DF80F381-ACC8-226C-7AED-33E5DD42544C}"/>
                  </a:ext>
                </a:extLst>
              </p:cNvPr>
              <p:cNvSpPr/>
              <p:nvPr/>
            </p:nvSpPr>
            <p:spPr>
              <a:xfrm>
                <a:off x="1166916" y="2149276"/>
                <a:ext cx="1379068" cy="344755"/>
              </a:xfrm>
              <a:custGeom>
                <a:avLst/>
                <a:gdLst>
                  <a:gd name="connsiteX0" fmla="*/ 805674 w 4643106"/>
                  <a:gd name="connsiteY0" fmla="*/ 965781 h 1174118"/>
                  <a:gd name="connsiteX1" fmla="*/ 682925 w 4643106"/>
                  <a:gd name="connsiteY1" fmla="*/ 965781 h 1174118"/>
                  <a:gd name="connsiteX2" fmla="*/ 682925 w 4643106"/>
                  <a:gd name="connsiteY2" fmla="*/ 896401 h 1174118"/>
                  <a:gd name="connsiteX3" fmla="*/ 506807 w 4643106"/>
                  <a:gd name="connsiteY3" fmla="*/ 976455 h 1174118"/>
                  <a:gd name="connsiteX4" fmla="*/ 223951 w 4643106"/>
                  <a:gd name="connsiteY4" fmla="*/ 682925 h 1174118"/>
                  <a:gd name="connsiteX5" fmla="*/ 506807 w 4643106"/>
                  <a:gd name="connsiteY5" fmla="*/ 389396 h 1174118"/>
                  <a:gd name="connsiteX6" fmla="*/ 682925 w 4643106"/>
                  <a:gd name="connsiteY6" fmla="*/ 469449 h 1174118"/>
                  <a:gd name="connsiteX7" fmla="*/ 682925 w 4643106"/>
                  <a:gd name="connsiteY7" fmla="*/ 405406 h 1174118"/>
                  <a:gd name="connsiteX8" fmla="*/ 805674 w 4643106"/>
                  <a:gd name="connsiteY8" fmla="*/ 405406 h 1174118"/>
                  <a:gd name="connsiteX9" fmla="*/ 805674 w 4643106"/>
                  <a:gd name="connsiteY9" fmla="*/ 965781 h 1174118"/>
                  <a:gd name="connsiteX10" fmla="*/ 352037 w 4643106"/>
                  <a:gd name="connsiteY10" fmla="*/ 688262 h 1174118"/>
                  <a:gd name="connsiteX11" fmla="*/ 522818 w 4643106"/>
                  <a:gd name="connsiteY11" fmla="*/ 869717 h 1174118"/>
                  <a:gd name="connsiteX12" fmla="*/ 693599 w 4643106"/>
                  <a:gd name="connsiteY12" fmla="*/ 688262 h 1174118"/>
                  <a:gd name="connsiteX13" fmla="*/ 522818 w 4643106"/>
                  <a:gd name="connsiteY13" fmla="*/ 506807 h 1174118"/>
                  <a:gd name="connsiteX14" fmla="*/ 352037 w 4643106"/>
                  <a:gd name="connsiteY14" fmla="*/ 688262 h 1174118"/>
                  <a:gd name="connsiteX15" fmla="*/ 1862381 w 4643106"/>
                  <a:gd name="connsiteY15" fmla="*/ 613546 h 1174118"/>
                  <a:gd name="connsiteX16" fmla="*/ 1862381 w 4643106"/>
                  <a:gd name="connsiteY16" fmla="*/ 965781 h 1174118"/>
                  <a:gd name="connsiteX17" fmla="*/ 1739632 w 4643106"/>
                  <a:gd name="connsiteY17" fmla="*/ 965781 h 1174118"/>
                  <a:gd name="connsiteX18" fmla="*/ 1739632 w 4643106"/>
                  <a:gd name="connsiteY18" fmla="*/ 650904 h 1174118"/>
                  <a:gd name="connsiteX19" fmla="*/ 1611547 w 4643106"/>
                  <a:gd name="connsiteY19" fmla="*/ 501470 h 1174118"/>
                  <a:gd name="connsiteX20" fmla="*/ 1467450 w 4643106"/>
                  <a:gd name="connsiteY20" fmla="*/ 650904 h 1174118"/>
                  <a:gd name="connsiteX21" fmla="*/ 1467450 w 4643106"/>
                  <a:gd name="connsiteY21" fmla="*/ 960444 h 1174118"/>
                  <a:gd name="connsiteX22" fmla="*/ 1344701 w 4643106"/>
                  <a:gd name="connsiteY22" fmla="*/ 960444 h 1174118"/>
                  <a:gd name="connsiteX23" fmla="*/ 1344701 w 4643106"/>
                  <a:gd name="connsiteY23" fmla="*/ 645567 h 1174118"/>
                  <a:gd name="connsiteX24" fmla="*/ 1216616 w 4643106"/>
                  <a:gd name="connsiteY24" fmla="*/ 496134 h 1174118"/>
                  <a:gd name="connsiteX25" fmla="*/ 1072519 w 4643106"/>
                  <a:gd name="connsiteY25" fmla="*/ 645567 h 1174118"/>
                  <a:gd name="connsiteX26" fmla="*/ 1072519 w 4643106"/>
                  <a:gd name="connsiteY26" fmla="*/ 955107 h 1174118"/>
                  <a:gd name="connsiteX27" fmla="*/ 949770 w 4643106"/>
                  <a:gd name="connsiteY27" fmla="*/ 955107 h 1174118"/>
                  <a:gd name="connsiteX28" fmla="*/ 949770 w 4643106"/>
                  <a:gd name="connsiteY28" fmla="*/ 405406 h 1174118"/>
                  <a:gd name="connsiteX29" fmla="*/ 1072519 w 4643106"/>
                  <a:gd name="connsiteY29" fmla="*/ 405406 h 1174118"/>
                  <a:gd name="connsiteX30" fmla="*/ 1072519 w 4643106"/>
                  <a:gd name="connsiteY30" fmla="*/ 474786 h 1174118"/>
                  <a:gd name="connsiteX31" fmla="*/ 1243300 w 4643106"/>
                  <a:gd name="connsiteY31" fmla="*/ 389396 h 1174118"/>
                  <a:gd name="connsiteX32" fmla="*/ 1435429 w 4643106"/>
                  <a:gd name="connsiteY32" fmla="*/ 490797 h 1174118"/>
                  <a:gd name="connsiteX33" fmla="*/ 1638231 w 4643106"/>
                  <a:gd name="connsiteY33" fmla="*/ 389396 h 1174118"/>
                  <a:gd name="connsiteX34" fmla="*/ 1862381 w 4643106"/>
                  <a:gd name="connsiteY34" fmla="*/ 613546 h 1174118"/>
                  <a:gd name="connsiteX35" fmla="*/ 3260650 w 4643106"/>
                  <a:gd name="connsiteY35" fmla="*/ 688262 h 1174118"/>
                  <a:gd name="connsiteX36" fmla="*/ 2956446 w 4643106"/>
                  <a:gd name="connsiteY36" fmla="*/ 981792 h 1174118"/>
                  <a:gd name="connsiteX37" fmla="*/ 2652243 w 4643106"/>
                  <a:gd name="connsiteY37" fmla="*/ 688262 h 1174118"/>
                  <a:gd name="connsiteX38" fmla="*/ 2956446 w 4643106"/>
                  <a:gd name="connsiteY38" fmla="*/ 394732 h 1174118"/>
                  <a:gd name="connsiteX39" fmla="*/ 3260650 w 4643106"/>
                  <a:gd name="connsiteY39" fmla="*/ 688262 h 1174118"/>
                  <a:gd name="connsiteX40" fmla="*/ 2780329 w 4643106"/>
                  <a:gd name="connsiteY40" fmla="*/ 688262 h 1174118"/>
                  <a:gd name="connsiteX41" fmla="*/ 2956446 w 4643106"/>
                  <a:gd name="connsiteY41" fmla="*/ 869717 h 1174118"/>
                  <a:gd name="connsiteX42" fmla="*/ 3132564 w 4643106"/>
                  <a:gd name="connsiteY42" fmla="*/ 688262 h 1174118"/>
                  <a:gd name="connsiteX43" fmla="*/ 2956446 w 4643106"/>
                  <a:gd name="connsiteY43" fmla="*/ 506807 h 1174118"/>
                  <a:gd name="connsiteX44" fmla="*/ 2780329 w 4643106"/>
                  <a:gd name="connsiteY44" fmla="*/ 688262 h 1174118"/>
                  <a:gd name="connsiteX45" fmla="*/ 3853046 w 4643106"/>
                  <a:gd name="connsiteY45" fmla="*/ 480123 h 1174118"/>
                  <a:gd name="connsiteX46" fmla="*/ 3772993 w 4643106"/>
                  <a:gd name="connsiteY46" fmla="*/ 565513 h 1174118"/>
                  <a:gd name="connsiteX47" fmla="*/ 3639570 w 4643106"/>
                  <a:gd name="connsiteY47" fmla="*/ 506807 h 1174118"/>
                  <a:gd name="connsiteX48" fmla="*/ 3474126 w 4643106"/>
                  <a:gd name="connsiteY48" fmla="*/ 688262 h 1174118"/>
                  <a:gd name="connsiteX49" fmla="*/ 3639570 w 4643106"/>
                  <a:gd name="connsiteY49" fmla="*/ 869717 h 1174118"/>
                  <a:gd name="connsiteX50" fmla="*/ 3778330 w 4643106"/>
                  <a:gd name="connsiteY50" fmla="*/ 811011 h 1174118"/>
                  <a:gd name="connsiteX51" fmla="*/ 3853046 w 4643106"/>
                  <a:gd name="connsiteY51" fmla="*/ 891064 h 1174118"/>
                  <a:gd name="connsiteX52" fmla="*/ 3644907 w 4643106"/>
                  <a:gd name="connsiteY52" fmla="*/ 981792 h 1174118"/>
                  <a:gd name="connsiteX53" fmla="*/ 3351377 w 4643106"/>
                  <a:gd name="connsiteY53" fmla="*/ 688262 h 1174118"/>
                  <a:gd name="connsiteX54" fmla="*/ 3644907 w 4643106"/>
                  <a:gd name="connsiteY54" fmla="*/ 394732 h 1174118"/>
                  <a:gd name="connsiteX55" fmla="*/ 3853046 w 4643106"/>
                  <a:gd name="connsiteY55" fmla="*/ 480123 h 1174118"/>
                  <a:gd name="connsiteX56" fmla="*/ 4354716 w 4643106"/>
                  <a:gd name="connsiteY56" fmla="*/ 544166 h 1174118"/>
                  <a:gd name="connsiteX57" fmla="*/ 4183934 w 4643106"/>
                  <a:gd name="connsiteY57" fmla="*/ 496134 h 1174118"/>
                  <a:gd name="connsiteX58" fmla="*/ 4077196 w 4643106"/>
                  <a:gd name="connsiteY58" fmla="*/ 565513 h 1174118"/>
                  <a:gd name="connsiteX59" fmla="*/ 4167924 w 4643106"/>
                  <a:gd name="connsiteY59" fmla="*/ 624219 h 1174118"/>
                  <a:gd name="connsiteX60" fmla="*/ 4226630 w 4643106"/>
                  <a:gd name="connsiteY60" fmla="*/ 634893 h 1174118"/>
                  <a:gd name="connsiteX61" fmla="*/ 4424095 w 4643106"/>
                  <a:gd name="connsiteY61" fmla="*/ 800337 h 1174118"/>
                  <a:gd name="connsiteX62" fmla="*/ 4167924 w 4643106"/>
                  <a:gd name="connsiteY62" fmla="*/ 981792 h 1174118"/>
                  <a:gd name="connsiteX63" fmla="*/ 3927763 w 4643106"/>
                  <a:gd name="connsiteY63" fmla="*/ 912412 h 1174118"/>
                  <a:gd name="connsiteX64" fmla="*/ 3986469 w 4643106"/>
                  <a:gd name="connsiteY64" fmla="*/ 821685 h 1174118"/>
                  <a:gd name="connsiteX65" fmla="*/ 4173261 w 4643106"/>
                  <a:gd name="connsiteY65" fmla="*/ 880391 h 1174118"/>
                  <a:gd name="connsiteX66" fmla="*/ 4301347 w 4643106"/>
                  <a:gd name="connsiteY66" fmla="*/ 811011 h 1174118"/>
                  <a:gd name="connsiteX67" fmla="*/ 4205282 w 4643106"/>
                  <a:gd name="connsiteY67" fmla="*/ 746968 h 1174118"/>
                  <a:gd name="connsiteX68" fmla="*/ 4146576 w 4643106"/>
                  <a:gd name="connsiteY68" fmla="*/ 741631 h 1174118"/>
                  <a:gd name="connsiteX69" fmla="*/ 3954448 w 4643106"/>
                  <a:gd name="connsiteY69" fmla="*/ 576187 h 1174118"/>
                  <a:gd name="connsiteX70" fmla="*/ 4183934 w 4643106"/>
                  <a:gd name="connsiteY70" fmla="*/ 394732 h 1174118"/>
                  <a:gd name="connsiteX71" fmla="*/ 4413421 w 4643106"/>
                  <a:gd name="connsiteY71" fmla="*/ 453438 h 1174118"/>
                  <a:gd name="connsiteX72" fmla="*/ 4354716 w 4643106"/>
                  <a:gd name="connsiteY72" fmla="*/ 544166 h 1174118"/>
                  <a:gd name="connsiteX73" fmla="*/ 2422756 w 4643106"/>
                  <a:gd name="connsiteY73" fmla="*/ 474786 h 1174118"/>
                  <a:gd name="connsiteX74" fmla="*/ 2422756 w 4643106"/>
                  <a:gd name="connsiteY74" fmla="*/ 266647 h 1174118"/>
                  <a:gd name="connsiteX75" fmla="*/ 2545505 w 4643106"/>
                  <a:gd name="connsiteY75" fmla="*/ 223951 h 1174118"/>
                  <a:gd name="connsiteX76" fmla="*/ 2545505 w 4643106"/>
                  <a:gd name="connsiteY76" fmla="*/ 965781 h 1174118"/>
                  <a:gd name="connsiteX77" fmla="*/ 2422756 w 4643106"/>
                  <a:gd name="connsiteY77" fmla="*/ 965781 h 1174118"/>
                  <a:gd name="connsiteX78" fmla="*/ 2422756 w 4643106"/>
                  <a:gd name="connsiteY78" fmla="*/ 896401 h 1174118"/>
                  <a:gd name="connsiteX79" fmla="*/ 2246638 w 4643106"/>
                  <a:gd name="connsiteY79" fmla="*/ 976455 h 1174118"/>
                  <a:gd name="connsiteX80" fmla="*/ 1963782 w 4643106"/>
                  <a:gd name="connsiteY80" fmla="*/ 682925 h 1174118"/>
                  <a:gd name="connsiteX81" fmla="*/ 2246638 w 4643106"/>
                  <a:gd name="connsiteY81" fmla="*/ 389396 h 1174118"/>
                  <a:gd name="connsiteX82" fmla="*/ 2422756 w 4643106"/>
                  <a:gd name="connsiteY82" fmla="*/ 474786 h 1174118"/>
                  <a:gd name="connsiteX83" fmla="*/ 2091868 w 4643106"/>
                  <a:gd name="connsiteY83" fmla="*/ 688262 h 1174118"/>
                  <a:gd name="connsiteX84" fmla="*/ 2262649 w 4643106"/>
                  <a:gd name="connsiteY84" fmla="*/ 869717 h 1174118"/>
                  <a:gd name="connsiteX85" fmla="*/ 2433430 w 4643106"/>
                  <a:gd name="connsiteY85" fmla="*/ 688262 h 1174118"/>
                  <a:gd name="connsiteX86" fmla="*/ 2262649 w 4643106"/>
                  <a:gd name="connsiteY86" fmla="*/ 506807 h 1174118"/>
                  <a:gd name="connsiteX87" fmla="*/ 2091868 w 4643106"/>
                  <a:gd name="connsiteY87" fmla="*/ 688262 h 1174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4643106" h="1174118">
                    <a:moveTo>
                      <a:pt x="805674" y="965781"/>
                    </a:moveTo>
                    <a:lnTo>
                      <a:pt x="682925" y="965781"/>
                    </a:lnTo>
                    <a:lnTo>
                      <a:pt x="682925" y="896401"/>
                    </a:lnTo>
                    <a:cubicBezTo>
                      <a:pt x="645567" y="944434"/>
                      <a:pt x="586861" y="976455"/>
                      <a:pt x="506807" y="976455"/>
                    </a:cubicBezTo>
                    <a:cubicBezTo>
                      <a:pt x="352037" y="976455"/>
                      <a:pt x="223951" y="853706"/>
                      <a:pt x="223951" y="682925"/>
                    </a:cubicBezTo>
                    <a:cubicBezTo>
                      <a:pt x="223951" y="512144"/>
                      <a:pt x="346700" y="389396"/>
                      <a:pt x="506807" y="389396"/>
                    </a:cubicBezTo>
                    <a:cubicBezTo>
                      <a:pt x="586861" y="389396"/>
                      <a:pt x="645567" y="421417"/>
                      <a:pt x="682925" y="469449"/>
                    </a:cubicBezTo>
                    <a:lnTo>
                      <a:pt x="682925" y="405406"/>
                    </a:lnTo>
                    <a:lnTo>
                      <a:pt x="805674" y="405406"/>
                    </a:lnTo>
                    <a:lnTo>
                      <a:pt x="805674" y="965781"/>
                    </a:lnTo>
                    <a:close/>
                    <a:moveTo>
                      <a:pt x="352037" y="688262"/>
                    </a:moveTo>
                    <a:cubicBezTo>
                      <a:pt x="352037" y="784326"/>
                      <a:pt x="416080" y="869717"/>
                      <a:pt x="522818" y="869717"/>
                    </a:cubicBezTo>
                    <a:cubicBezTo>
                      <a:pt x="624219" y="869717"/>
                      <a:pt x="693599" y="795000"/>
                      <a:pt x="693599" y="688262"/>
                    </a:cubicBezTo>
                    <a:cubicBezTo>
                      <a:pt x="693599" y="586861"/>
                      <a:pt x="624219" y="506807"/>
                      <a:pt x="522818" y="506807"/>
                    </a:cubicBezTo>
                    <a:cubicBezTo>
                      <a:pt x="416080" y="506807"/>
                      <a:pt x="352037" y="586861"/>
                      <a:pt x="352037" y="688262"/>
                    </a:cubicBezTo>
                    <a:close/>
                    <a:moveTo>
                      <a:pt x="1862381" y="613546"/>
                    </a:moveTo>
                    <a:lnTo>
                      <a:pt x="1862381" y="965781"/>
                    </a:lnTo>
                    <a:lnTo>
                      <a:pt x="1739632" y="965781"/>
                    </a:lnTo>
                    <a:lnTo>
                      <a:pt x="1739632" y="650904"/>
                    </a:lnTo>
                    <a:cubicBezTo>
                      <a:pt x="1739632" y="554840"/>
                      <a:pt x="1691600" y="501470"/>
                      <a:pt x="1611547" y="501470"/>
                    </a:cubicBezTo>
                    <a:cubicBezTo>
                      <a:pt x="1531493" y="501470"/>
                      <a:pt x="1467450" y="554840"/>
                      <a:pt x="1467450" y="650904"/>
                    </a:cubicBezTo>
                    <a:lnTo>
                      <a:pt x="1467450" y="960444"/>
                    </a:lnTo>
                    <a:lnTo>
                      <a:pt x="1344701" y="960444"/>
                    </a:lnTo>
                    <a:lnTo>
                      <a:pt x="1344701" y="645567"/>
                    </a:lnTo>
                    <a:cubicBezTo>
                      <a:pt x="1344701" y="549503"/>
                      <a:pt x="1296669" y="496134"/>
                      <a:pt x="1216616" y="496134"/>
                    </a:cubicBezTo>
                    <a:cubicBezTo>
                      <a:pt x="1136562" y="496134"/>
                      <a:pt x="1072519" y="549503"/>
                      <a:pt x="1072519" y="645567"/>
                    </a:cubicBezTo>
                    <a:lnTo>
                      <a:pt x="1072519" y="955107"/>
                    </a:lnTo>
                    <a:lnTo>
                      <a:pt x="949770" y="955107"/>
                    </a:lnTo>
                    <a:lnTo>
                      <a:pt x="949770" y="405406"/>
                    </a:lnTo>
                    <a:lnTo>
                      <a:pt x="1072519" y="405406"/>
                    </a:lnTo>
                    <a:lnTo>
                      <a:pt x="1072519" y="474786"/>
                    </a:lnTo>
                    <a:cubicBezTo>
                      <a:pt x="1115215" y="410743"/>
                      <a:pt x="1189931" y="389396"/>
                      <a:pt x="1243300" y="389396"/>
                    </a:cubicBezTo>
                    <a:cubicBezTo>
                      <a:pt x="1328691" y="389396"/>
                      <a:pt x="1398070" y="426754"/>
                      <a:pt x="1435429" y="490797"/>
                    </a:cubicBezTo>
                    <a:cubicBezTo>
                      <a:pt x="1483461" y="410743"/>
                      <a:pt x="1568851" y="389396"/>
                      <a:pt x="1638231" y="389396"/>
                    </a:cubicBezTo>
                    <a:cubicBezTo>
                      <a:pt x="1766317" y="389396"/>
                      <a:pt x="1862381" y="480123"/>
                      <a:pt x="1862381" y="613546"/>
                    </a:cubicBezTo>
                    <a:close/>
                    <a:moveTo>
                      <a:pt x="3260650" y="688262"/>
                    </a:moveTo>
                    <a:cubicBezTo>
                      <a:pt x="3260650" y="859043"/>
                      <a:pt x="3132564" y="981792"/>
                      <a:pt x="2956446" y="981792"/>
                    </a:cubicBezTo>
                    <a:cubicBezTo>
                      <a:pt x="2785666" y="981792"/>
                      <a:pt x="2652243" y="853706"/>
                      <a:pt x="2652243" y="688262"/>
                    </a:cubicBezTo>
                    <a:cubicBezTo>
                      <a:pt x="2652243" y="522818"/>
                      <a:pt x="2780329" y="394732"/>
                      <a:pt x="2956446" y="394732"/>
                    </a:cubicBezTo>
                    <a:cubicBezTo>
                      <a:pt x="3132564" y="389396"/>
                      <a:pt x="3260650" y="517481"/>
                      <a:pt x="3260650" y="688262"/>
                    </a:cubicBezTo>
                    <a:close/>
                    <a:moveTo>
                      <a:pt x="2780329" y="688262"/>
                    </a:moveTo>
                    <a:cubicBezTo>
                      <a:pt x="2780329" y="795000"/>
                      <a:pt x="2855046" y="869717"/>
                      <a:pt x="2956446" y="869717"/>
                    </a:cubicBezTo>
                    <a:cubicBezTo>
                      <a:pt x="3057848" y="869717"/>
                      <a:pt x="3132564" y="795000"/>
                      <a:pt x="3132564" y="688262"/>
                    </a:cubicBezTo>
                    <a:cubicBezTo>
                      <a:pt x="3132564" y="581524"/>
                      <a:pt x="3057848" y="506807"/>
                      <a:pt x="2956446" y="506807"/>
                    </a:cubicBezTo>
                    <a:cubicBezTo>
                      <a:pt x="2855046" y="506807"/>
                      <a:pt x="2780329" y="581524"/>
                      <a:pt x="2780329" y="688262"/>
                    </a:cubicBezTo>
                    <a:close/>
                    <a:moveTo>
                      <a:pt x="3853046" y="480123"/>
                    </a:moveTo>
                    <a:lnTo>
                      <a:pt x="3772993" y="565513"/>
                    </a:lnTo>
                    <a:cubicBezTo>
                      <a:pt x="3735635" y="528155"/>
                      <a:pt x="3692939" y="506807"/>
                      <a:pt x="3639570" y="506807"/>
                    </a:cubicBezTo>
                    <a:cubicBezTo>
                      <a:pt x="3543506" y="506807"/>
                      <a:pt x="3474126" y="581524"/>
                      <a:pt x="3474126" y="688262"/>
                    </a:cubicBezTo>
                    <a:cubicBezTo>
                      <a:pt x="3474126" y="795000"/>
                      <a:pt x="3543506" y="869717"/>
                      <a:pt x="3639570" y="869717"/>
                    </a:cubicBezTo>
                    <a:cubicBezTo>
                      <a:pt x="3692939" y="869717"/>
                      <a:pt x="3740972" y="843032"/>
                      <a:pt x="3778330" y="811011"/>
                    </a:cubicBezTo>
                    <a:lnTo>
                      <a:pt x="3853046" y="891064"/>
                    </a:lnTo>
                    <a:cubicBezTo>
                      <a:pt x="3799677" y="949770"/>
                      <a:pt x="3724961" y="981792"/>
                      <a:pt x="3644907" y="981792"/>
                    </a:cubicBezTo>
                    <a:cubicBezTo>
                      <a:pt x="3468789" y="981792"/>
                      <a:pt x="3351377" y="853706"/>
                      <a:pt x="3351377" y="688262"/>
                    </a:cubicBezTo>
                    <a:cubicBezTo>
                      <a:pt x="3351377" y="522818"/>
                      <a:pt x="3468789" y="394732"/>
                      <a:pt x="3644907" y="394732"/>
                    </a:cubicBezTo>
                    <a:cubicBezTo>
                      <a:pt x="3724961" y="389396"/>
                      <a:pt x="3799677" y="421417"/>
                      <a:pt x="3853046" y="480123"/>
                    </a:cubicBezTo>
                    <a:close/>
                    <a:moveTo>
                      <a:pt x="4354716" y="544166"/>
                    </a:moveTo>
                    <a:cubicBezTo>
                      <a:pt x="4322694" y="522818"/>
                      <a:pt x="4253314" y="496134"/>
                      <a:pt x="4183934" y="496134"/>
                    </a:cubicBezTo>
                    <a:cubicBezTo>
                      <a:pt x="4114555" y="496134"/>
                      <a:pt x="4077196" y="522818"/>
                      <a:pt x="4077196" y="565513"/>
                    </a:cubicBezTo>
                    <a:cubicBezTo>
                      <a:pt x="4077196" y="602872"/>
                      <a:pt x="4119892" y="613546"/>
                      <a:pt x="4167924" y="624219"/>
                    </a:cubicBezTo>
                    <a:lnTo>
                      <a:pt x="4226630" y="634893"/>
                    </a:lnTo>
                    <a:cubicBezTo>
                      <a:pt x="4349379" y="650904"/>
                      <a:pt x="4424095" y="704273"/>
                      <a:pt x="4424095" y="800337"/>
                    </a:cubicBezTo>
                    <a:cubicBezTo>
                      <a:pt x="4424095" y="907075"/>
                      <a:pt x="4328031" y="981792"/>
                      <a:pt x="4167924" y="981792"/>
                    </a:cubicBezTo>
                    <a:cubicBezTo>
                      <a:pt x="4109218" y="981792"/>
                      <a:pt x="4007817" y="971118"/>
                      <a:pt x="3927763" y="912412"/>
                    </a:cubicBezTo>
                    <a:lnTo>
                      <a:pt x="3986469" y="821685"/>
                    </a:lnTo>
                    <a:cubicBezTo>
                      <a:pt x="4029164" y="853706"/>
                      <a:pt x="4082533" y="880391"/>
                      <a:pt x="4173261" y="880391"/>
                    </a:cubicBezTo>
                    <a:cubicBezTo>
                      <a:pt x="4258651" y="880391"/>
                      <a:pt x="4301347" y="853706"/>
                      <a:pt x="4301347" y="811011"/>
                    </a:cubicBezTo>
                    <a:cubicBezTo>
                      <a:pt x="4301347" y="778989"/>
                      <a:pt x="4269325" y="757642"/>
                      <a:pt x="4205282" y="746968"/>
                    </a:cubicBezTo>
                    <a:lnTo>
                      <a:pt x="4146576" y="741631"/>
                    </a:lnTo>
                    <a:cubicBezTo>
                      <a:pt x="4023827" y="725620"/>
                      <a:pt x="3954448" y="666915"/>
                      <a:pt x="3954448" y="576187"/>
                    </a:cubicBezTo>
                    <a:cubicBezTo>
                      <a:pt x="3954448" y="464112"/>
                      <a:pt x="4045175" y="394732"/>
                      <a:pt x="4183934" y="394732"/>
                    </a:cubicBezTo>
                    <a:cubicBezTo>
                      <a:pt x="4269325" y="394732"/>
                      <a:pt x="4354716" y="416080"/>
                      <a:pt x="4413421" y="453438"/>
                    </a:cubicBezTo>
                    <a:lnTo>
                      <a:pt x="4354716" y="544166"/>
                    </a:lnTo>
                    <a:close/>
                    <a:moveTo>
                      <a:pt x="2422756" y="474786"/>
                    </a:moveTo>
                    <a:lnTo>
                      <a:pt x="2422756" y="266647"/>
                    </a:lnTo>
                    <a:lnTo>
                      <a:pt x="2545505" y="223951"/>
                    </a:lnTo>
                    <a:lnTo>
                      <a:pt x="2545505" y="965781"/>
                    </a:lnTo>
                    <a:lnTo>
                      <a:pt x="2422756" y="965781"/>
                    </a:lnTo>
                    <a:lnTo>
                      <a:pt x="2422756" y="896401"/>
                    </a:lnTo>
                    <a:cubicBezTo>
                      <a:pt x="2385398" y="944434"/>
                      <a:pt x="2326692" y="976455"/>
                      <a:pt x="2246638" y="976455"/>
                    </a:cubicBezTo>
                    <a:cubicBezTo>
                      <a:pt x="2091868" y="976455"/>
                      <a:pt x="1963782" y="853706"/>
                      <a:pt x="1963782" y="682925"/>
                    </a:cubicBezTo>
                    <a:cubicBezTo>
                      <a:pt x="1963782" y="512144"/>
                      <a:pt x="2086531" y="389396"/>
                      <a:pt x="2246638" y="389396"/>
                    </a:cubicBezTo>
                    <a:cubicBezTo>
                      <a:pt x="2326692" y="389396"/>
                      <a:pt x="2385398" y="421417"/>
                      <a:pt x="2422756" y="474786"/>
                    </a:cubicBezTo>
                    <a:close/>
                    <a:moveTo>
                      <a:pt x="2091868" y="688262"/>
                    </a:moveTo>
                    <a:cubicBezTo>
                      <a:pt x="2091868" y="784326"/>
                      <a:pt x="2155911" y="869717"/>
                      <a:pt x="2262649" y="869717"/>
                    </a:cubicBezTo>
                    <a:cubicBezTo>
                      <a:pt x="2364050" y="869717"/>
                      <a:pt x="2433430" y="795000"/>
                      <a:pt x="2433430" y="688262"/>
                    </a:cubicBezTo>
                    <a:cubicBezTo>
                      <a:pt x="2433430" y="586861"/>
                      <a:pt x="2364050" y="506807"/>
                      <a:pt x="2262649" y="506807"/>
                    </a:cubicBezTo>
                    <a:cubicBezTo>
                      <a:pt x="2155911" y="506807"/>
                      <a:pt x="2091868" y="586861"/>
                      <a:pt x="2091868" y="688262"/>
                    </a:cubicBezTo>
                    <a:close/>
                  </a:path>
                </a:pathLst>
              </a:custGeom>
              <a:solidFill>
                <a:srgbClr val="FFFFFF"/>
              </a:solidFill>
              <a:ln w="5329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panose="020F0302020204030204"/>
                  <a:ea typeface="+mn-ea"/>
                  <a:cs typeface="+mn-cs"/>
                </a:endParaRPr>
              </a:p>
            </p:txBody>
          </p:sp>
        </p:grpSp>
      </p:grpSp>
      <p:sp>
        <p:nvSpPr>
          <p:cNvPr id="33" name="Title 4">
            <a:extLst>
              <a:ext uri="{FF2B5EF4-FFF2-40B4-BE49-F238E27FC236}">
                <a16:creationId xmlns:a16="http://schemas.microsoft.com/office/drawing/2014/main" id="{420EB833-3369-914B-D684-797792CD9598}"/>
              </a:ext>
            </a:extLst>
          </p:cNvPr>
          <p:cNvSpPr>
            <a:spLocks noGrp="1"/>
          </p:cNvSpPr>
          <p:nvPr>
            <p:ph type="ctrTitle" hasCustomPrompt="1"/>
          </p:nvPr>
        </p:nvSpPr>
        <p:spPr>
          <a:xfrm>
            <a:off x="548639" y="2497788"/>
            <a:ext cx="5633085" cy="1231106"/>
          </a:xfrm>
        </p:spPr>
        <p:txBody>
          <a:bodyPr/>
          <a:lstStyle>
            <a:lvl1pPr>
              <a:defRPr sz="4000">
                <a:solidFill>
                  <a:schemeClr val="bg1"/>
                </a:solidFill>
              </a:defRPr>
            </a:lvl1pPr>
          </a:lstStyle>
          <a:p>
            <a:r>
              <a:rPr lang="en-US" dirty="0"/>
              <a:t>Century Gothic Bold Size 40pt</a:t>
            </a:r>
          </a:p>
        </p:txBody>
      </p:sp>
      <p:sp>
        <p:nvSpPr>
          <p:cNvPr id="34" name="Text Placeholder 6">
            <a:extLst>
              <a:ext uri="{FF2B5EF4-FFF2-40B4-BE49-F238E27FC236}">
                <a16:creationId xmlns:a16="http://schemas.microsoft.com/office/drawing/2014/main" id="{658C529B-8A57-CBA0-E042-98225EB63C4F}"/>
              </a:ext>
            </a:extLst>
          </p:cNvPr>
          <p:cNvSpPr>
            <a:spLocks noGrp="1"/>
          </p:cNvSpPr>
          <p:nvPr>
            <p:ph type="body" sz="quarter" idx="11" hasCustomPrompt="1"/>
          </p:nvPr>
        </p:nvSpPr>
        <p:spPr>
          <a:xfrm>
            <a:off x="548640" y="4666531"/>
            <a:ext cx="5633084" cy="525463"/>
          </a:xfrm>
        </p:spPr>
        <p:txBody>
          <a:bodyPr/>
          <a:lstStyle>
            <a:lvl1pPr>
              <a:defRPr>
                <a:solidFill>
                  <a:schemeClr val="bg1"/>
                </a:solidFill>
              </a:defRPr>
            </a:lvl1pPr>
          </a:lstStyle>
          <a:p>
            <a:r>
              <a:rPr lang="en-US" dirty="0"/>
              <a:t>Sub header Century Gothic size 20pt</a:t>
            </a:r>
          </a:p>
        </p:txBody>
      </p:sp>
      <p:sp>
        <p:nvSpPr>
          <p:cNvPr id="35" name="Subtitle 5">
            <a:extLst>
              <a:ext uri="{FF2B5EF4-FFF2-40B4-BE49-F238E27FC236}">
                <a16:creationId xmlns:a16="http://schemas.microsoft.com/office/drawing/2014/main" id="{B03ECA57-486E-666F-E38A-E377ECF7DAD0}"/>
              </a:ext>
            </a:extLst>
          </p:cNvPr>
          <p:cNvSpPr>
            <a:spLocks noGrp="1"/>
          </p:cNvSpPr>
          <p:nvPr>
            <p:ph type="subTitle" idx="1"/>
          </p:nvPr>
        </p:nvSpPr>
        <p:spPr>
          <a:xfrm>
            <a:off x="548640" y="5332842"/>
            <a:ext cx="4663440" cy="748923"/>
          </a:xfrm>
        </p:spPr>
        <p:txBody>
          <a:bodyPr/>
          <a:lstStyle>
            <a:lvl1pPr>
              <a:defRPr sz="1400">
                <a:solidFill>
                  <a:schemeClr val="bg1"/>
                </a:solidFill>
              </a:defRPr>
            </a:lvl1pPr>
          </a:lstStyle>
          <a:p>
            <a:r>
              <a:rPr lang="en-US" dirty="0"/>
              <a:t>Speaker Name Century Gothic Size 14pt </a:t>
            </a:r>
          </a:p>
          <a:p>
            <a:r>
              <a:rPr lang="en-US" dirty="0"/>
              <a:t>Speaker Title</a:t>
            </a:r>
          </a:p>
          <a:p>
            <a:r>
              <a:rPr lang="en-US" dirty="0"/>
              <a:t>00/00/0000</a:t>
            </a:r>
          </a:p>
        </p:txBody>
      </p:sp>
    </p:spTree>
    <p:extLst>
      <p:ext uri="{BB962C8B-B14F-4D97-AF65-F5344CB8AC3E}">
        <p14:creationId xmlns:p14="http://schemas.microsoft.com/office/powerpoint/2010/main" val="843400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Title_Element_3">
    <p:spTree>
      <p:nvGrpSpPr>
        <p:cNvPr id="1" name=""/>
        <p:cNvGrpSpPr/>
        <p:nvPr/>
      </p:nvGrpSpPr>
      <p:grpSpPr>
        <a:xfrm>
          <a:off x="0" y="0"/>
          <a:ext cx="0" cy="0"/>
          <a:chOff x="0" y="0"/>
          <a:chExt cx="0" cy="0"/>
        </a:xfrm>
      </p:grpSpPr>
      <p:sp>
        <p:nvSpPr>
          <p:cNvPr id="52" name="Rectangle 51">
            <a:extLst>
              <a:ext uri="{FF2B5EF4-FFF2-40B4-BE49-F238E27FC236}">
                <a16:creationId xmlns:a16="http://schemas.microsoft.com/office/drawing/2014/main" id="{8AA0DFB6-E44D-BD25-7382-7FA914FDA88C}"/>
              </a:ext>
            </a:extLst>
          </p:cNvPr>
          <p:cNvSpPr/>
          <p:nvPr userDrawn="1"/>
        </p:nvSpPr>
        <p:spPr>
          <a:xfrm>
            <a:off x="6656315" y="-4"/>
            <a:ext cx="5535685" cy="1770626"/>
          </a:xfrm>
          <a:prstGeom prst="rect">
            <a:avLst/>
          </a:prstGeom>
          <a:gradFill flip="none" rotWithShape="1">
            <a:gsLst>
              <a:gs pos="0">
                <a:schemeClr val="tx1"/>
              </a:gs>
              <a:gs pos="100000">
                <a:schemeClr val="tx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e-IL" err="1"/>
          </a:p>
        </p:txBody>
      </p:sp>
      <p:sp>
        <p:nvSpPr>
          <p:cNvPr id="2" name="Title 1">
            <a:extLst>
              <a:ext uri="{FF2B5EF4-FFF2-40B4-BE49-F238E27FC236}">
                <a16:creationId xmlns:a16="http://schemas.microsoft.com/office/drawing/2014/main" id="{684891E4-FD68-179A-737C-C14819C07AD1}"/>
              </a:ext>
            </a:extLst>
          </p:cNvPr>
          <p:cNvSpPr>
            <a:spLocks noGrp="1"/>
          </p:cNvSpPr>
          <p:nvPr>
            <p:ph type="title"/>
          </p:nvPr>
        </p:nvSpPr>
        <p:spPr/>
        <p:txBody>
          <a:bodyPr/>
          <a:lstStyle/>
          <a:p>
            <a:r>
              <a:rPr lang="en-US" dirty="0"/>
              <a:t>Click to edit Master title style</a:t>
            </a:r>
          </a:p>
        </p:txBody>
      </p:sp>
      <p:grpSp>
        <p:nvGrpSpPr>
          <p:cNvPr id="3" name="Group 2">
            <a:extLst>
              <a:ext uri="{FF2B5EF4-FFF2-40B4-BE49-F238E27FC236}">
                <a16:creationId xmlns:a16="http://schemas.microsoft.com/office/drawing/2014/main" id="{A8C4296B-CA02-C2DA-4A12-F79CF78B00C3}"/>
              </a:ext>
            </a:extLst>
          </p:cNvPr>
          <p:cNvGrpSpPr/>
          <p:nvPr userDrawn="1"/>
        </p:nvGrpSpPr>
        <p:grpSpPr>
          <a:xfrm>
            <a:off x="10554061" y="6345623"/>
            <a:ext cx="1465983" cy="391342"/>
            <a:chOff x="10554061" y="6345623"/>
            <a:chExt cx="1465983" cy="391342"/>
          </a:xfrm>
        </p:grpSpPr>
        <p:grpSp>
          <p:nvGrpSpPr>
            <p:cNvPr id="4" name="Amdocs_Logomark">
              <a:extLst>
                <a:ext uri="{FF2B5EF4-FFF2-40B4-BE49-F238E27FC236}">
                  <a16:creationId xmlns:a16="http://schemas.microsoft.com/office/drawing/2014/main" id="{C7A4AF98-4360-4262-16AD-1BDD0C8E52DC}"/>
                </a:ext>
              </a:extLst>
            </p:cNvPr>
            <p:cNvGrpSpPr>
              <a:grpSpLocks noChangeAspect="1"/>
            </p:cNvGrpSpPr>
            <p:nvPr userDrawn="1"/>
          </p:nvGrpSpPr>
          <p:grpSpPr>
            <a:xfrm>
              <a:off x="10554061" y="6400942"/>
              <a:ext cx="384048" cy="285861"/>
              <a:chOff x="4624387" y="2333625"/>
              <a:chExt cx="2943225" cy="2190750"/>
            </a:xfrm>
            <a:solidFill>
              <a:schemeClr val="bg1"/>
            </a:solidFill>
          </p:grpSpPr>
          <p:sp>
            <p:nvSpPr>
              <p:cNvPr id="20" name="Freeform: Shape 6">
                <a:extLst>
                  <a:ext uri="{FF2B5EF4-FFF2-40B4-BE49-F238E27FC236}">
                    <a16:creationId xmlns:a16="http://schemas.microsoft.com/office/drawing/2014/main" id="{86707D25-96DF-5279-EC39-95DAD6F52F95}"/>
                  </a:ext>
                </a:extLst>
              </p:cNvPr>
              <p:cNvSpPr/>
              <p:nvPr/>
            </p:nvSpPr>
            <p:spPr>
              <a:xfrm>
                <a:off x="4617243" y="2326481"/>
                <a:ext cx="2200275" cy="2200275"/>
              </a:xfrm>
              <a:custGeom>
                <a:avLst/>
                <a:gdLst>
                  <a:gd name="connsiteX0" fmla="*/ 1541621 w 2200275"/>
                  <a:gd name="connsiteY0" fmla="*/ 7144 h 2200275"/>
                  <a:gd name="connsiteX1" fmla="*/ 254794 w 2200275"/>
                  <a:gd name="connsiteY1" fmla="*/ 7144 h 2200275"/>
                  <a:gd name="connsiteX2" fmla="*/ 381476 w 2200275"/>
                  <a:gd name="connsiteY2" fmla="*/ 445294 h 2200275"/>
                  <a:gd name="connsiteX3" fmla="*/ 1541621 w 2200275"/>
                  <a:gd name="connsiteY3" fmla="*/ 445294 h 2200275"/>
                  <a:gd name="connsiteX4" fmla="*/ 1760696 w 2200275"/>
                  <a:gd name="connsiteY4" fmla="*/ 664369 h 2200275"/>
                  <a:gd name="connsiteX5" fmla="*/ 1760696 w 2200275"/>
                  <a:gd name="connsiteY5" fmla="*/ 883444 h 2200275"/>
                  <a:gd name="connsiteX6" fmla="*/ 664369 w 2200275"/>
                  <a:gd name="connsiteY6" fmla="*/ 883444 h 2200275"/>
                  <a:gd name="connsiteX7" fmla="*/ 7144 w 2200275"/>
                  <a:gd name="connsiteY7" fmla="*/ 1540669 h 2200275"/>
                  <a:gd name="connsiteX8" fmla="*/ 664369 w 2200275"/>
                  <a:gd name="connsiteY8" fmla="*/ 2197894 h 2200275"/>
                  <a:gd name="connsiteX9" fmla="*/ 1540669 w 2200275"/>
                  <a:gd name="connsiteY9" fmla="*/ 2197894 h 2200275"/>
                  <a:gd name="connsiteX10" fmla="*/ 2197894 w 2200275"/>
                  <a:gd name="connsiteY10" fmla="*/ 1540669 h 2200275"/>
                  <a:gd name="connsiteX11" fmla="*/ 2197894 w 2200275"/>
                  <a:gd name="connsiteY11" fmla="*/ 1102519 h 2200275"/>
                  <a:gd name="connsiteX12" fmla="*/ 2197894 w 2200275"/>
                  <a:gd name="connsiteY12" fmla="*/ 883444 h 2200275"/>
                  <a:gd name="connsiteX13" fmla="*/ 2197894 w 2200275"/>
                  <a:gd name="connsiteY13" fmla="*/ 664369 h 2200275"/>
                  <a:gd name="connsiteX14" fmla="*/ 1541621 w 2200275"/>
                  <a:gd name="connsiteY14" fmla="*/ 7144 h 2200275"/>
                  <a:gd name="connsiteX15" fmla="*/ 1760696 w 2200275"/>
                  <a:gd name="connsiteY15" fmla="*/ 1541621 h 2200275"/>
                  <a:gd name="connsiteX16" fmla="*/ 1541621 w 2200275"/>
                  <a:gd name="connsiteY16" fmla="*/ 1760696 h 2200275"/>
                  <a:gd name="connsiteX17" fmla="*/ 664369 w 2200275"/>
                  <a:gd name="connsiteY17" fmla="*/ 1760696 h 2200275"/>
                  <a:gd name="connsiteX18" fmla="*/ 445294 w 2200275"/>
                  <a:gd name="connsiteY18" fmla="*/ 1541621 h 2200275"/>
                  <a:gd name="connsiteX19" fmla="*/ 664369 w 2200275"/>
                  <a:gd name="connsiteY19" fmla="*/ 1322546 h 2200275"/>
                  <a:gd name="connsiteX20" fmla="*/ 1759744 w 2200275"/>
                  <a:gd name="connsiteY20" fmla="*/ 1322546 h 2200275"/>
                  <a:gd name="connsiteX21" fmla="*/ 1759744 w 2200275"/>
                  <a:gd name="connsiteY21" fmla="*/ 1541621 h 2200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200275" h="2200275">
                    <a:moveTo>
                      <a:pt x="1541621" y="7144"/>
                    </a:moveTo>
                    <a:lnTo>
                      <a:pt x="254794" y="7144"/>
                    </a:lnTo>
                    <a:lnTo>
                      <a:pt x="381476" y="445294"/>
                    </a:lnTo>
                    <a:lnTo>
                      <a:pt x="1541621" y="445294"/>
                    </a:lnTo>
                    <a:cubicBezTo>
                      <a:pt x="1662589" y="445294"/>
                      <a:pt x="1760696" y="543401"/>
                      <a:pt x="1760696" y="664369"/>
                    </a:cubicBezTo>
                    <a:lnTo>
                      <a:pt x="1760696" y="883444"/>
                    </a:lnTo>
                    <a:lnTo>
                      <a:pt x="664369" y="883444"/>
                    </a:lnTo>
                    <a:cubicBezTo>
                      <a:pt x="301466" y="883444"/>
                      <a:pt x="7144" y="1178719"/>
                      <a:pt x="7144" y="1540669"/>
                    </a:cubicBezTo>
                    <a:cubicBezTo>
                      <a:pt x="7144" y="1903571"/>
                      <a:pt x="302419" y="2197894"/>
                      <a:pt x="664369" y="2197894"/>
                    </a:cubicBezTo>
                    <a:lnTo>
                      <a:pt x="1540669" y="2197894"/>
                    </a:lnTo>
                    <a:cubicBezTo>
                      <a:pt x="1903571" y="2197894"/>
                      <a:pt x="2197894" y="1902619"/>
                      <a:pt x="2197894" y="1540669"/>
                    </a:cubicBezTo>
                    <a:lnTo>
                      <a:pt x="2197894" y="1102519"/>
                    </a:lnTo>
                    <a:lnTo>
                      <a:pt x="2197894" y="883444"/>
                    </a:lnTo>
                    <a:lnTo>
                      <a:pt x="2197894" y="664369"/>
                    </a:lnTo>
                    <a:cubicBezTo>
                      <a:pt x="2198846" y="302419"/>
                      <a:pt x="1903571" y="7144"/>
                      <a:pt x="1541621" y="7144"/>
                    </a:cubicBezTo>
                    <a:close/>
                    <a:moveTo>
                      <a:pt x="1760696" y="1541621"/>
                    </a:moveTo>
                    <a:cubicBezTo>
                      <a:pt x="1760696" y="1662589"/>
                      <a:pt x="1662589" y="1760696"/>
                      <a:pt x="1541621" y="1760696"/>
                    </a:cubicBezTo>
                    <a:lnTo>
                      <a:pt x="664369" y="1760696"/>
                    </a:lnTo>
                    <a:cubicBezTo>
                      <a:pt x="543401" y="1760696"/>
                      <a:pt x="445294" y="1662589"/>
                      <a:pt x="445294" y="1541621"/>
                    </a:cubicBezTo>
                    <a:cubicBezTo>
                      <a:pt x="445294" y="1420654"/>
                      <a:pt x="543401" y="1322546"/>
                      <a:pt x="664369" y="1322546"/>
                    </a:cubicBezTo>
                    <a:lnTo>
                      <a:pt x="1759744" y="1322546"/>
                    </a:lnTo>
                    <a:lnTo>
                      <a:pt x="1759744" y="1541621"/>
                    </a:lnTo>
                    <a:close/>
                  </a:path>
                </a:pathLst>
              </a:custGeom>
              <a:grpFill/>
              <a:ln w="9525" cap="flat">
                <a:noFill/>
                <a:prstDash val="solid"/>
                <a:miter/>
              </a:ln>
            </p:spPr>
            <p:txBody>
              <a:bodyPr rtlCol="0" anchor="ctr"/>
              <a:lstStyle/>
              <a:p>
                <a:endParaRPr lang="en-US"/>
              </a:p>
            </p:txBody>
          </p:sp>
          <p:sp>
            <p:nvSpPr>
              <p:cNvPr id="21" name="Freeform: Shape 7">
                <a:extLst>
                  <a:ext uri="{FF2B5EF4-FFF2-40B4-BE49-F238E27FC236}">
                    <a16:creationId xmlns:a16="http://schemas.microsoft.com/office/drawing/2014/main" id="{2A146033-1B10-5AE4-5BEF-7C026F69ED69}"/>
                  </a:ext>
                </a:extLst>
              </p:cNvPr>
              <p:cNvSpPr/>
              <p:nvPr/>
            </p:nvSpPr>
            <p:spPr>
              <a:xfrm>
                <a:off x="7036593" y="3202781"/>
                <a:ext cx="533400" cy="447675"/>
              </a:xfrm>
              <a:custGeom>
                <a:avLst/>
                <a:gdLst>
                  <a:gd name="connsiteX0" fmla="*/ 407194 w 533400"/>
                  <a:gd name="connsiteY0" fmla="*/ 7144 h 447675"/>
                  <a:gd name="connsiteX1" fmla="*/ 7144 w 533400"/>
                  <a:gd name="connsiteY1" fmla="*/ 7144 h 447675"/>
                  <a:gd name="connsiteX2" fmla="*/ 7144 w 533400"/>
                  <a:gd name="connsiteY2" fmla="*/ 446246 h 447675"/>
                  <a:gd name="connsiteX3" fmla="*/ 533876 w 533400"/>
                  <a:gd name="connsiteY3" fmla="*/ 446246 h 447675"/>
                </a:gdLst>
                <a:ahLst/>
                <a:cxnLst>
                  <a:cxn ang="0">
                    <a:pos x="connsiteX0" y="connsiteY0"/>
                  </a:cxn>
                  <a:cxn ang="0">
                    <a:pos x="connsiteX1" y="connsiteY1"/>
                  </a:cxn>
                  <a:cxn ang="0">
                    <a:pos x="connsiteX2" y="connsiteY2"/>
                  </a:cxn>
                  <a:cxn ang="0">
                    <a:pos x="connsiteX3" y="connsiteY3"/>
                  </a:cxn>
                </a:cxnLst>
                <a:rect l="l" t="t" r="r" b="b"/>
                <a:pathLst>
                  <a:path w="533400" h="447675">
                    <a:moveTo>
                      <a:pt x="407194" y="7144"/>
                    </a:moveTo>
                    <a:lnTo>
                      <a:pt x="7144" y="7144"/>
                    </a:lnTo>
                    <a:lnTo>
                      <a:pt x="7144" y="446246"/>
                    </a:lnTo>
                    <a:lnTo>
                      <a:pt x="533876" y="446246"/>
                    </a:lnTo>
                    <a:close/>
                  </a:path>
                </a:pathLst>
              </a:custGeom>
              <a:grpFill/>
              <a:ln w="9525" cap="flat">
                <a:noFill/>
                <a:prstDash val="solid"/>
                <a:miter/>
              </a:ln>
            </p:spPr>
            <p:txBody>
              <a:bodyPr rtlCol="0" anchor="ctr"/>
              <a:lstStyle/>
              <a:p>
                <a:endParaRPr lang="en-US"/>
              </a:p>
            </p:txBody>
          </p:sp>
        </p:grpSp>
        <p:grpSp>
          <p:nvGrpSpPr>
            <p:cNvPr id="5" name="Group 4">
              <a:extLst>
                <a:ext uri="{FF2B5EF4-FFF2-40B4-BE49-F238E27FC236}">
                  <a16:creationId xmlns:a16="http://schemas.microsoft.com/office/drawing/2014/main" id="{C44E3748-8368-94EB-B0E2-17D333460D7B}"/>
                </a:ext>
              </a:extLst>
            </p:cNvPr>
            <p:cNvGrpSpPr/>
            <p:nvPr userDrawn="1"/>
          </p:nvGrpSpPr>
          <p:grpSpPr>
            <a:xfrm>
              <a:off x="11122366" y="6345623"/>
              <a:ext cx="897678" cy="391342"/>
              <a:chOff x="5599695" y="3904599"/>
              <a:chExt cx="2194943" cy="956884"/>
            </a:xfrm>
            <a:gradFill>
              <a:gsLst>
                <a:gs pos="0">
                  <a:schemeClr val="accent2"/>
                </a:gs>
                <a:gs pos="100000">
                  <a:schemeClr val="accent4"/>
                </a:gs>
              </a:gsLst>
              <a:lin ang="0" scaled="0"/>
            </a:gradFill>
          </p:grpSpPr>
          <p:sp>
            <p:nvSpPr>
              <p:cNvPr id="7" name="Freeform: Shape 61">
                <a:extLst>
                  <a:ext uri="{FF2B5EF4-FFF2-40B4-BE49-F238E27FC236}">
                    <a16:creationId xmlns:a16="http://schemas.microsoft.com/office/drawing/2014/main" id="{26935A13-A78D-67DA-5616-8B602EEAC102}"/>
                  </a:ext>
                </a:extLst>
              </p:cNvPr>
              <p:cNvSpPr/>
              <p:nvPr/>
            </p:nvSpPr>
            <p:spPr>
              <a:xfrm>
                <a:off x="5617507" y="4041099"/>
                <a:ext cx="462428" cy="295919"/>
              </a:xfrm>
              <a:custGeom>
                <a:avLst/>
                <a:gdLst>
                  <a:gd name="connsiteX0" fmla="*/ 349492 w 462428"/>
                  <a:gd name="connsiteY0" fmla="*/ -1114 h 295919"/>
                  <a:gd name="connsiteX1" fmla="*/ 395300 w 462428"/>
                  <a:gd name="connsiteY1" fmla="*/ 7066 h 295919"/>
                  <a:gd name="connsiteX2" fmla="*/ 430940 w 462428"/>
                  <a:gd name="connsiteY2" fmla="*/ 29961 h 295919"/>
                  <a:gd name="connsiteX3" fmla="*/ 453921 w 462428"/>
                  <a:gd name="connsiteY3" fmla="*/ 65497 h 295919"/>
                  <a:gd name="connsiteX4" fmla="*/ 462014 w 462428"/>
                  <a:gd name="connsiteY4" fmla="*/ 111305 h 295919"/>
                  <a:gd name="connsiteX5" fmla="*/ 462014 w 462428"/>
                  <a:gd name="connsiteY5" fmla="*/ 294796 h 295919"/>
                  <a:gd name="connsiteX6" fmla="*/ 385426 w 462428"/>
                  <a:gd name="connsiteY6" fmla="*/ 294796 h 295919"/>
                  <a:gd name="connsiteX7" fmla="*/ 385426 w 462428"/>
                  <a:gd name="connsiteY7" fmla="*/ 136293 h 295919"/>
                  <a:gd name="connsiteX8" fmla="*/ 370692 w 462428"/>
                  <a:gd name="connsiteY8" fmla="*/ 88254 h 295919"/>
                  <a:gd name="connsiteX9" fmla="*/ 329744 w 462428"/>
                  <a:gd name="connsiteY9" fmla="*/ 71757 h 295919"/>
                  <a:gd name="connsiteX10" fmla="*/ 306329 w 462428"/>
                  <a:gd name="connsiteY10" fmla="*/ 75769 h 295919"/>
                  <a:gd name="connsiteX11" fmla="*/ 287169 w 462428"/>
                  <a:gd name="connsiteY11" fmla="*/ 87874 h 295919"/>
                  <a:gd name="connsiteX12" fmla="*/ 274217 w 462428"/>
                  <a:gd name="connsiteY12" fmla="*/ 108244 h 295919"/>
                  <a:gd name="connsiteX13" fmla="*/ 269358 w 462428"/>
                  <a:gd name="connsiteY13" fmla="*/ 136794 h 295919"/>
                  <a:gd name="connsiteX14" fmla="*/ 269358 w 462428"/>
                  <a:gd name="connsiteY14" fmla="*/ 294710 h 295919"/>
                  <a:gd name="connsiteX15" fmla="*/ 192475 w 462428"/>
                  <a:gd name="connsiteY15" fmla="*/ 294710 h 295919"/>
                  <a:gd name="connsiteX16" fmla="*/ 192475 w 462428"/>
                  <a:gd name="connsiteY16" fmla="*/ 136207 h 295919"/>
                  <a:gd name="connsiteX17" fmla="*/ 177880 w 462428"/>
                  <a:gd name="connsiteY17" fmla="*/ 88168 h 295919"/>
                  <a:gd name="connsiteX18" fmla="*/ 136793 w 462428"/>
                  <a:gd name="connsiteY18" fmla="*/ 71671 h 295919"/>
                  <a:gd name="connsiteX19" fmla="*/ 113379 w 462428"/>
                  <a:gd name="connsiteY19" fmla="*/ 75683 h 295919"/>
                  <a:gd name="connsiteX20" fmla="*/ 94219 w 462428"/>
                  <a:gd name="connsiteY20" fmla="*/ 87787 h 295919"/>
                  <a:gd name="connsiteX21" fmla="*/ 81267 w 462428"/>
                  <a:gd name="connsiteY21" fmla="*/ 108158 h 295919"/>
                  <a:gd name="connsiteX22" fmla="*/ 76408 w 462428"/>
                  <a:gd name="connsiteY22" fmla="*/ 136708 h 295919"/>
                  <a:gd name="connsiteX23" fmla="*/ 76408 w 462428"/>
                  <a:gd name="connsiteY23" fmla="*/ 294624 h 295919"/>
                  <a:gd name="connsiteX24" fmla="*/ -406 w 462428"/>
                  <a:gd name="connsiteY24" fmla="*/ 294624 h 295919"/>
                  <a:gd name="connsiteX25" fmla="*/ -406 w 462428"/>
                  <a:gd name="connsiteY25" fmla="*/ 6616 h 295919"/>
                  <a:gd name="connsiteX26" fmla="*/ 74419 w 462428"/>
                  <a:gd name="connsiteY26" fmla="*/ 6616 h 295919"/>
                  <a:gd name="connsiteX27" fmla="*/ 74419 w 462428"/>
                  <a:gd name="connsiteY27" fmla="*/ 40527 h 295919"/>
                  <a:gd name="connsiteX28" fmla="*/ 111840 w 462428"/>
                  <a:gd name="connsiteY28" fmla="*/ 8259 h 295919"/>
                  <a:gd name="connsiteX29" fmla="*/ 158374 w 462428"/>
                  <a:gd name="connsiteY29" fmla="*/ -1114 h 295919"/>
                  <a:gd name="connsiteX30" fmla="*/ 213918 w 462428"/>
                  <a:gd name="connsiteY30" fmla="*/ 11977 h 295919"/>
                  <a:gd name="connsiteX31" fmla="*/ 252653 w 462428"/>
                  <a:gd name="connsiteY31" fmla="*/ 48291 h 295919"/>
                  <a:gd name="connsiteX32" fmla="*/ 295297 w 462428"/>
                  <a:gd name="connsiteY32" fmla="*/ 9729 h 295919"/>
                  <a:gd name="connsiteX33" fmla="*/ 321668 w 462428"/>
                  <a:gd name="connsiteY33" fmla="*/ 1394 h 295919"/>
                  <a:gd name="connsiteX34" fmla="*/ 349492 w 462428"/>
                  <a:gd name="connsiteY34" fmla="*/ -1114 h 295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428" h="295919">
                    <a:moveTo>
                      <a:pt x="349492" y="-1114"/>
                    </a:moveTo>
                    <a:cubicBezTo>
                      <a:pt x="365140" y="-1304"/>
                      <a:pt x="380682" y="1480"/>
                      <a:pt x="395300" y="7066"/>
                    </a:cubicBezTo>
                    <a:cubicBezTo>
                      <a:pt x="408617" y="12184"/>
                      <a:pt x="420746" y="19983"/>
                      <a:pt x="430940" y="29961"/>
                    </a:cubicBezTo>
                    <a:cubicBezTo>
                      <a:pt x="441023" y="40060"/>
                      <a:pt x="448855" y="52165"/>
                      <a:pt x="453921" y="65497"/>
                    </a:cubicBezTo>
                    <a:cubicBezTo>
                      <a:pt x="459450" y="80127"/>
                      <a:pt x="462196" y="95673"/>
                      <a:pt x="462014" y="111305"/>
                    </a:cubicBezTo>
                    <a:lnTo>
                      <a:pt x="462014" y="294796"/>
                    </a:lnTo>
                    <a:lnTo>
                      <a:pt x="385426" y="294796"/>
                    </a:lnTo>
                    <a:lnTo>
                      <a:pt x="385426" y="136293"/>
                    </a:lnTo>
                    <a:cubicBezTo>
                      <a:pt x="385426" y="115265"/>
                      <a:pt x="380515" y="99252"/>
                      <a:pt x="370692" y="88254"/>
                    </a:cubicBezTo>
                    <a:cubicBezTo>
                      <a:pt x="360870" y="77256"/>
                      <a:pt x="347221" y="71757"/>
                      <a:pt x="329744" y="71757"/>
                    </a:cubicBezTo>
                    <a:cubicBezTo>
                      <a:pt x="321763" y="71705"/>
                      <a:pt x="313838" y="73071"/>
                      <a:pt x="306329" y="75769"/>
                    </a:cubicBezTo>
                    <a:cubicBezTo>
                      <a:pt x="299122" y="78328"/>
                      <a:pt x="292577" y="82461"/>
                      <a:pt x="287169" y="87874"/>
                    </a:cubicBezTo>
                    <a:cubicBezTo>
                      <a:pt x="281518" y="93719"/>
                      <a:pt x="277112" y="100653"/>
                      <a:pt x="274217" y="108244"/>
                    </a:cubicBezTo>
                    <a:cubicBezTo>
                      <a:pt x="270805" y="117375"/>
                      <a:pt x="269157" y="127059"/>
                      <a:pt x="269358" y="136794"/>
                    </a:cubicBezTo>
                    <a:lnTo>
                      <a:pt x="269358" y="294710"/>
                    </a:lnTo>
                    <a:lnTo>
                      <a:pt x="192475" y="294710"/>
                    </a:lnTo>
                    <a:lnTo>
                      <a:pt x="192475" y="136207"/>
                    </a:lnTo>
                    <a:cubicBezTo>
                      <a:pt x="192475" y="115179"/>
                      <a:pt x="187611" y="99166"/>
                      <a:pt x="177880" y="88168"/>
                    </a:cubicBezTo>
                    <a:cubicBezTo>
                      <a:pt x="168150" y="77170"/>
                      <a:pt x="154454" y="71671"/>
                      <a:pt x="136793" y="71671"/>
                    </a:cubicBezTo>
                    <a:cubicBezTo>
                      <a:pt x="128813" y="71619"/>
                      <a:pt x="120888" y="72985"/>
                      <a:pt x="113379" y="75683"/>
                    </a:cubicBezTo>
                    <a:cubicBezTo>
                      <a:pt x="106170" y="78242"/>
                      <a:pt x="99623" y="82375"/>
                      <a:pt x="94219" y="87787"/>
                    </a:cubicBezTo>
                    <a:cubicBezTo>
                      <a:pt x="88568" y="93632"/>
                      <a:pt x="84162" y="100567"/>
                      <a:pt x="81267" y="108158"/>
                    </a:cubicBezTo>
                    <a:cubicBezTo>
                      <a:pt x="77848" y="117271"/>
                      <a:pt x="76199" y="126972"/>
                      <a:pt x="76408" y="136708"/>
                    </a:cubicBezTo>
                    <a:lnTo>
                      <a:pt x="76408" y="294624"/>
                    </a:lnTo>
                    <a:lnTo>
                      <a:pt x="-406" y="294624"/>
                    </a:lnTo>
                    <a:lnTo>
                      <a:pt x="-406" y="6616"/>
                    </a:lnTo>
                    <a:lnTo>
                      <a:pt x="74419" y="6616"/>
                    </a:lnTo>
                    <a:lnTo>
                      <a:pt x="74419" y="40527"/>
                    </a:lnTo>
                    <a:cubicBezTo>
                      <a:pt x="84634" y="25257"/>
                      <a:pt x="97107" y="14502"/>
                      <a:pt x="111840" y="8259"/>
                    </a:cubicBezTo>
                    <a:cubicBezTo>
                      <a:pt x="126558" y="2016"/>
                      <a:pt x="142389" y="-1166"/>
                      <a:pt x="158374" y="-1114"/>
                    </a:cubicBezTo>
                    <a:cubicBezTo>
                      <a:pt x="179195" y="-1114"/>
                      <a:pt x="197710" y="3244"/>
                      <a:pt x="213918" y="11977"/>
                    </a:cubicBezTo>
                    <a:cubicBezTo>
                      <a:pt x="229824" y="20433"/>
                      <a:pt x="243193" y="32970"/>
                      <a:pt x="252653" y="48291"/>
                    </a:cubicBezTo>
                    <a:cubicBezTo>
                      <a:pt x="262579" y="31362"/>
                      <a:pt x="277467" y="17908"/>
                      <a:pt x="295297" y="9729"/>
                    </a:cubicBezTo>
                    <a:cubicBezTo>
                      <a:pt x="303710" y="5873"/>
                      <a:pt x="312567" y="3071"/>
                      <a:pt x="321668" y="1394"/>
                    </a:cubicBezTo>
                    <a:cubicBezTo>
                      <a:pt x="330847" y="-284"/>
                      <a:pt x="340161" y="-1131"/>
                      <a:pt x="349492" y="-1114"/>
                    </a:cubicBezTo>
                    <a:close/>
                  </a:path>
                </a:pathLst>
              </a:custGeom>
              <a:grpFill/>
              <a:ln w="1726" cap="flat">
                <a:noFill/>
                <a:prstDash val="solid"/>
                <a:miter/>
              </a:ln>
            </p:spPr>
            <p:txBody>
              <a:bodyPr rtlCol="0" anchor="ctr"/>
              <a:lstStyle/>
              <a:p>
                <a:endParaRPr lang="en-US"/>
              </a:p>
            </p:txBody>
          </p:sp>
          <p:sp>
            <p:nvSpPr>
              <p:cNvPr id="8" name="Freeform: Shape 62">
                <a:extLst>
                  <a:ext uri="{FF2B5EF4-FFF2-40B4-BE49-F238E27FC236}">
                    <a16:creationId xmlns:a16="http://schemas.microsoft.com/office/drawing/2014/main" id="{F37CD434-7819-25AD-8171-E1E826F78632}"/>
                  </a:ext>
                </a:extLst>
              </p:cNvPr>
              <p:cNvSpPr/>
              <p:nvPr/>
            </p:nvSpPr>
            <p:spPr>
              <a:xfrm>
                <a:off x="6117053" y="4041034"/>
                <a:ext cx="298712" cy="303424"/>
              </a:xfrm>
              <a:custGeom>
                <a:avLst/>
                <a:gdLst>
                  <a:gd name="connsiteX0" fmla="*/ 298307 w 298712"/>
                  <a:gd name="connsiteY0" fmla="*/ 294861 h 303424"/>
                  <a:gd name="connsiteX1" fmla="*/ 223188 w 298712"/>
                  <a:gd name="connsiteY1" fmla="*/ 294861 h 303424"/>
                  <a:gd name="connsiteX2" fmla="*/ 223188 w 298712"/>
                  <a:gd name="connsiteY2" fmla="*/ 263043 h 303424"/>
                  <a:gd name="connsiteX3" fmla="*/ 188118 w 298712"/>
                  <a:gd name="connsiteY3" fmla="*/ 291454 h 303424"/>
                  <a:gd name="connsiteX4" fmla="*/ 137745 w 298712"/>
                  <a:gd name="connsiteY4" fmla="*/ 302297 h 303424"/>
                  <a:gd name="connsiteX5" fmla="*/ 82963 w 298712"/>
                  <a:gd name="connsiteY5" fmla="*/ 290711 h 303424"/>
                  <a:gd name="connsiteX6" fmla="*/ 39057 w 298712"/>
                  <a:gd name="connsiteY6" fmla="*/ 258806 h 303424"/>
                  <a:gd name="connsiteX7" fmla="*/ 10040 w 298712"/>
                  <a:gd name="connsiteY7" fmla="*/ 210785 h 303424"/>
                  <a:gd name="connsiteX8" fmla="*/ 10040 w 298712"/>
                  <a:gd name="connsiteY8" fmla="*/ 90325 h 303424"/>
                  <a:gd name="connsiteX9" fmla="*/ 39057 w 298712"/>
                  <a:gd name="connsiteY9" fmla="*/ 42303 h 303424"/>
                  <a:gd name="connsiteX10" fmla="*/ 82963 w 298712"/>
                  <a:gd name="connsiteY10" fmla="*/ 10485 h 303424"/>
                  <a:gd name="connsiteX11" fmla="*/ 137745 w 298712"/>
                  <a:gd name="connsiteY11" fmla="*/ -1118 h 303424"/>
                  <a:gd name="connsiteX12" fmla="*/ 188118 w 298712"/>
                  <a:gd name="connsiteY12" fmla="*/ 9741 h 303424"/>
                  <a:gd name="connsiteX13" fmla="*/ 223188 w 298712"/>
                  <a:gd name="connsiteY13" fmla="*/ 38430 h 303424"/>
                  <a:gd name="connsiteX14" fmla="*/ 223188 w 298712"/>
                  <a:gd name="connsiteY14" fmla="*/ 6612 h 303424"/>
                  <a:gd name="connsiteX15" fmla="*/ 298307 w 298712"/>
                  <a:gd name="connsiteY15" fmla="*/ 6612 h 303424"/>
                  <a:gd name="connsiteX16" fmla="*/ 151977 w 298712"/>
                  <a:gd name="connsiteY16" fmla="*/ 71216 h 303424"/>
                  <a:gd name="connsiteX17" fmla="*/ 121490 w 298712"/>
                  <a:gd name="connsiteY17" fmla="*/ 77459 h 303424"/>
                  <a:gd name="connsiteX18" fmla="*/ 98214 w 298712"/>
                  <a:gd name="connsiteY18" fmla="*/ 94423 h 303424"/>
                  <a:gd name="connsiteX19" fmla="*/ 83481 w 298712"/>
                  <a:gd name="connsiteY19" fmla="*/ 119705 h 303424"/>
                  <a:gd name="connsiteX20" fmla="*/ 83481 w 298712"/>
                  <a:gd name="connsiteY20" fmla="*/ 181699 h 303424"/>
                  <a:gd name="connsiteX21" fmla="*/ 98214 w 298712"/>
                  <a:gd name="connsiteY21" fmla="*/ 206842 h 303424"/>
                  <a:gd name="connsiteX22" fmla="*/ 121490 w 298712"/>
                  <a:gd name="connsiteY22" fmla="*/ 223789 h 303424"/>
                  <a:gd name="connsiteX23" fmla="*/ 151977 w 298712"/>
                  <a:gd name="connsiteY23" fmla="*/ 230031 h 303424"/>
                  <a:gd name="connsiteX24" fmla="*/ 182031 w 298712"/>
                  <a:gd name="connsiteY24" fmla="*/ 224083 h 303424"/>
                  <a:gd name="connsiteX25" fmla="*/ 205290 w 298712"/>
                  <a:gd name="connsiteY25" fmla="*/ 207430 h 303424"/>
                  <a:gd name="connsiteX26" fmla="*/ 220317 w 298712"/>
                  <a:gd name="connsiteY26" fmla="*/ 182148 h 303424"/>
                  <a:gd name="connsiteX27" fmla="*/ 220317 w 298712"/>
                  <a:gd name="connsiteY27" fmla="*/ 119099 h 303424"/>
                  <a:gd name="connsiteX28" fmla="*/ 205290 w 298712"/>
                  <a:gd name="connsiteY28" fmla="*/ 93818 h 303424"/>
                  <a:gd name="connsiteX29" fmla="*/ 182031 w 298712"/>
                  <a:gd name="connsiteY29" fmla="*/ 77165 h 303424"/>
                  <a:gd name="connsiteX30" fmla="*/ 151977 w 298712"/>
                  <a:gd name="connsiteY30" fmla="*/ 71216 h 303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2" h="303424">
                    <a:moveTo>
                      <a:pt x="298307" y="294861"/>
                    </a:moveTo>
                    <a:lnTo>
                      <a:pt x="223188" y="294861"/>
                    </a:lnTo>
                    <a:lnTo>
                      <a:pt x="223188" y="263043"/>
                    </a:lnTo>
                    <a:cubicBezTo>
                      <a:pt x="213611" y="274854"/>
                      <a:pt x="201665" y="284537"/>
                      <a:pt x="188118" y="291454"/>
                    </a:cubicBezTo>
                    <a:cubicBezTo>
                      <a:pt x="174181" y="298683"/>
                      <a:pt x="157390" y="302297"/>
                      <a:pt x="137745" y="302297"/>
                    </a:cubicBezTo>
                    <a:cubicBezTo>
                      <a:pt x="118860" y="302452"/>
                      <a:pt x="100165" y="298510"/>
                      <a:pt x="82963" y="290711"/>
                    </a:cubicBezTo>
                    <a:cubicBezTo>
                      <a:pt x="66329" y="283137"/>
                      <a:pt x="51395" y="272294"/>
                      <a:pt x="39057" y="258806"/>
                    </a:cubicBezTo>
                    <a:cubicBezTo>
                      <a:pt x="26376" y="244816"/>
                      <a:pt x="16523" y="228509"/>
                      <a:pt x="10040" y="210785"/>
                    </a:cubicBezTo>
                    <a:cubicBezTo>
                      <a:pt x="-3888" y="171842"/>
                      <a:pt x="-3888" y="129267"/>
                      <a:pt x="10040" y="90325"/>
                    </a:cubicBezTo>
                    <a:cubicBezTo>
                      <a:pt x="16531" y="72600"/>
                      <a:pt x="26383" y="56293"/>
                      <a:pt x="39057" y="42303"/>
                    </a:cubicBezTo>
                    <a:cubicBezTo>
                      <a:pt x="51397" y="28850"/>
                      <a:pt x="66332" y="18025"/>
                      <a:pt x="82963" y="10485"/>
                    </a:cubicBezTo>
                    <a:cubicBezTo>
                      <a:pt x="100163" y="2686"/>
                      <a:pt x="118858" y="-1274"/>
                      <a:pt x="137745" y="-1118"/>
                    </a:cubicBezTo>
                    <a:cubicBezTo>
                      <a:pt x="157343" y="-1118"/>
                      <a:pt x="174134" y="2496"/>
                      <a:pt x="188118" y="9741"/>
                    </a:cubicBezTo>
                    <a:cubicBezTo>
                      <a:pt x="201723" y="16693"/>
                      <a:pt x="213682" y="26463"/>
                      <a:pt x="223188" y="38430"/>
                    </a:cubicBezTo>
                    <a:lnTo>
                      <a:pt x="223188" y="6612"/>
                    </a:lnTo>
                    <a:lnTo>
                      <a:pt x="298307" y="6612"/>
                    </a:lnTo>
                    <a:close/>
                    <a:moveTo>
                      <a:pt x="151977" y="71216"/>
                    </a:moveTo>
                    <a:cubicBezTo>
                      <a:pt x="141484" y="71078"/>
                      <a:pt x="131084" y="73205"/>
                      <a:pt x="121490" y="77459"/>
                    </a:cubicBezTo>
                    <a:cubicBezTo>
                      <a:pt x="112631" y="81419"/>
                      <a:pt x="104703" y="87212"/>
                      <a:pt x="98214" y="94423"/>
                    </a:cubicBezTo>
                    <a:cubicBezTo>
                      <a:pt x="91690" y="101807"/>
                      <a:pt x="86682" y="110384"/>
                      <a:pt x="83481" y="119705"/>
                    </a:cubicBezTo>
                    <a:cubicBezTo>
                      <a:pt x="76611" y="139799"/>
                      <a:pt x="76611" y="161605"/>
                      <a:pt x="83481" y="181699"/>
                    </a:cubicBezTo>
                    <a:cubicBezTo>
                      <a:pt x="86708" y="190967"/>
                      <a:pt x="91713" y="199493"/>
                      <a:pt x="98214" y="206842"/>
                    </a:cubicBezTo>
                    <a:cubicBezTo>
                      <a:pt x="104708" y="214053"/>
                      <a:pt x="112636" y="219829"/>
                      <a:pt x="121490" y="223789"/>
                    </a:cubicBezTo>
                    <a:cubicBezTo>
                      <a:pt x="131082" y="228043"/>
                      <a:pt x="141484" y="230169"/>
                      <a:pt x="151977" y="230031"/>
                    </a:cubicBezTo>
                    <a:cubicBezTo>
                      <a:pt x="162301" y="230169"/>
                      <a:pt x="172540" y="228146"/>
                      <a:pt x="182031" y="224083"/>
                    </a:cubicBezTo>
                    <a:cubicBezTo>
                      <a:pt x="190882" y="220261"/>
                      <a:pt x="198812" y="214572"/>
                      <a:pt x="205290" y="207430"/>
                    </a:cubicBezTo>
                    <a:cubicBezTo>
                      <a:pt x="211910" y="200063"/>
                      <a:pt x="217016" y="191486"/>
                      <a:pt x="220317" y="182148"/>
                    </a:cubicBezTo>
                    <a:cubicBezTo>
                      <a:pt x="227395" y="161726"/>
                      <a:pt x="227395" y="139522"/>
                      <a:pt x="220317" y="119099"/>
                    </a:cubicBezTo>
                    <a:cubicBezTo>
                      <a:pt x="217016" y="109762"/>
                      <a:pt x="211910" y="101184"/>
                      <a:pt x="205290" y="93818"/>
                    </a:cubicBezTo>
                    <a:cubicBezTo>
                      <a:pt x="198807" y="86676"/>
                      <a:pt x="190878" y="81004"/>
                      <a:pt x="182031" y="77165"/>
                    </a:cubicBezTo>
                    <a:cubicBezTo>
                      <a:pt x="172536" y="73119"/>
                      <a:pt x="162301" y="71078"/>
                      <a:pt x="151977" y="71216"/>
                    </a:cubicBezTo>
                    <a:close/>
                  </a:path>
                </a:pathLst>
              </a:custGeom>
              <a:grpFill/>
              <a:ln w="1726" cap="flat">
                <a:noFill/>
                <a:prstDash val="solid"/>
                <a:miter/>
              </a:ln>
            </p:spPr>
            <p:txBody>
              <a:bodyPr rtlCol="0" anchor="ctr"/>
              <a:lstStyle/>
              <a:p>
                <a:endParaRPr lang="en-US"/>
              </a:p>
            </p:txBody>
          </p:sp>
          <p:sp>
            <p:nvSpPr>
              <p:cNvPr id="9" name="Freeform: Shape 63">
                <a:extLst>
                  <a:ext uri="{FF2B5EF4-FFF2-40B4-BE49-F238E27FC236}">
                    <a16:creationId xmlns:a16="http://schemas.microsoft.com/office/drawing/2014/main" id="{801035A2-2A5F-0524-B052-6F40FEB574BD}"/>
                  </a:ext>
                </a:extLst>
              </p:cNvPr>
              <p:cNvSpPr/>
              <p:nvPr/>
            </p:nvSpPr>
            <p:spPr>
              <a:xfrm>
                <a:off x="6472900" y="3908768"/>
                <a:ext cx="279568" cy="428250"/>
              </a:xfrm>
              <a:custGeom>
                <a:avLst/>
                <a:gdLst>
                  <a:gd name="connsiteX0" fmla="*/ 76494 w 279568"/>
                  <a:gd name="connsiteY0" fmla="*/ 241561 h 428250"/>
                  <a:gd name="connsiteX1" fmla="*/ 103592 w 279568"/>
                  <a:gd name="connsiteY1" fmla="*/ 241561 h 428250"/>
                  <a:gd name="connsiteX2" fmla="*/ 184019 w 279568"/>
                  <a:gd name="connsiteY2" fmla="*/ 138947 h 428250"/>
                  <a:gd name="connsiteX3" fmla="*/ 278281 w 279568"/>
                  <a:gd name="connsiteY3" fmla="*/ 138947 h 428250"/>
                  <a:gd name="connsiteX4" fmla="*/ 165741 w 279568"/>
                  <a:gd name="connsiteY4" fmla="*/ 274572 h 428250"/>
                  <a:gd name="connsiteX5" fmla="*/ 279163 w 279568"/>
                  <a:gd name="connsiteY5" fmla="*/ 427127 h 428250"/>
                  <a:gd name="connsiteX6" fmla="*/ 184607 w 279568"/>
                  <a:gd name="connsiteY6" fmla="*/ 427127 h 428250"/>
                  <a:gd name="connsiteX7" fmla="*/ 102416 w 279568"/>
                  <a:gd name="connsiteY7" fmla="*/ 310558 h 428250"/>
                  <a:gd name="connsiteX8" fmla="*/ 76477 w 279568"/>
                  <a:gd name="connsiteY8" fmla="*/ 310558 h 428250"/>
                  <a:gd name="connsiteX9" fmla="*/ 76477 w 279568"/>
                  <a:gd name="connsiteY9" fmla="*/ 427127 h 428250"/>
                  <a:gd name="connsiteX10" fmla="*/ -406 w 279568"/>
                  <a:gd name="connsiteY10" fmla="*/ 427127 h 428250"/>
                  <a:gd name="connsiteX11" fmla="*/ -406 w 279568"/>
                  <a:gd name="connsiteY11" fmla="*/ -1123 h 428250"/>
                  <a:gd name="connsiteX12" fmla="*/ 76494 w 279568"/>
                  <a:gd name="connsiteY12" fmla="*/ -1123 h 428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568" h="428250">
                    <a:moveTo>
                      <a:pt x="76494" y="241561"/>
                    </a:moveTo>
                    <a:lnTo>
                      <a:pt x="103592" y="241561"/>
                    </a:lnTo>
                    <a:lnTo>
                      <a:pt x="184019" y="138947"/>
                    </a:lnTo>
                    <a:lnTo>
                      <a:pt x="278281" y="138947"/>
                    </a:lnTo>
                    <a:lnTo>
                      <a:pt x="165741" y="274572"/>
                    </a:lnTo>
                    <a:lnTo>
                      <a:pt x="279163" y="427127"/>
                    </a:lnTo>
                    <a:lnTo>
                      <a:pt x="184607" y="427127"/>
                    </a:lnTo>
                    <a:lnTo>
                      <a:pt x="102416" y="310558"/>
                    </a:lnTo>
                    <a:lnTo>
                      <a:pt x="76477" y="310558"/>
                    </a:lnTo>
                    <a:lnTo>
                      <a:pt x="76477" y="427127"/>
                    </a:lnTo>
                    <a:lnTo>
                      <a:pt x="-406" y="427127"/>
                    </a:lnTo>
                    <a:lnTo>
                      <a:pt x="-406" y="-1123"/>
                    </a:lnTo>
                    <a:lnTo>
                      <a:pt x="76494" y="-1123"/>
                    </a:lnTo>
                    <a:close/>
                  </a:path>
                </a:pathLst>
              </a:custGeom>
              <a:grpFill/>
              <a:ln w="1726" cap="flat">
                <a:noFill/>
                <a:prstDash val="solid"/>
                <a:miter/>
              </a:ln>
            </p:spPr>
            <p:txBody>
              <a:bodyPr rtlCol="0" anchor="ctr"/>
              <a:lstStyle/>
              <a:p>
                <a:endParaRPr lang="en-US"/>
              </a:p>
            </p:txBody>
          </p:sp>
          <p:sp>
            <p:nvSpPr>
              <p:cNvPr id="10" name="Freeform: Shape 64">
                <a:extLst>
                  <a:ext uri="{FF2B5EF4-FFF2-40B4-BE49-F238E27FC236}">
                    <a16:creationId xmlns:a16="http://schemas.microsoft.com/office/drawing/2014/main" id="{21521C61-1C8D-6741-694D-2615EEE049FF}"/>
                  </a:ext>
                </a:extLst>
              </p:cNvPr>
              <p:cNvSpPr/>
              <p:nvPr/>
            </p:nvSpPr>
            <p:spPr>
              <a:xfrm>
                <a:off x="6740055" y="4041097"/>
                <a:ext cx="283157" cy="303403"/>
              </a:xfrm>
              <a:custGeom>
                <a:avLst/>
                <a:gdLst>
                  <a:gd name="connsiteX0" fmla="*/ 143984 w 283157"/>
                  <a:gd name="connsiteY0" fmla="*/ -1112 h 303403"/>
                  <a:gd name="connsiteX1" fmla="*/ 200392 w 283157"/>
                  <a:gd name="connsiteY1" fmla="*/ 9886 h 303403"/>
                  <a:gd name="connsiteX2" fmla="*/ 244142 w 283157"/>
                  <a:gd name="connsiteY2" fmla="*/ 40823 h 303403"/>
                  <a:gd name="connsiteX3" fmla="*/ 272572 w 283157"/>
                  <a:gd name="connsiteY3" fmla="*/ 88706 h 303403"/>
                  <a:gd name="connsiteX4" fmla="*/ 282740 w 283157"/>
                  <a:gd name="connsiteY4" fmla="*/ 150267 h 303403"/>
                  <a:gd name="connsiteX5" fmla="*/ 282290 w 283157"/>
                  <a:gd name="connsiteY5" fmla="*/ 164240 h 303403"/>
                  <a:gd name="connsiteX6" fmla="*/ 281270 w 283157"/>
                  <a:gd name="connsiteY6" fmla="*/ 176431 h 303403"/>
                  <a:gd name="connsiteX7" fmla="*/ 78878 w 283157"/>
                  <a:gd name="connsiteY7" fmla="*/ 176431 h 303403"/>
                  <a:gd name="connsiteX8" fmla="*/ 88596 w 283157"/>
                  <a:gd name="connsiteY8" fmla="*/ 203355 h 303403"/>
                  <a:gd name="connsiteX9" fmla="*/ 104955 w 283157"/>
                  <a:gd name="connsiteY9" fmla="*/ 221945 h 303403"/>
                  <a:gd name="connsiteX10" fmla="*/ 126605 w 283157"/>
                  <a:gd name="connsiteY10" fmla="*/ 232787 h 303403"/>
                  <a:gd name="connsiteX11" fmla="*/ 152233 w 283157"/>
                  <a:gd name="connsiteY11" fmla="*/ 236246 h 303403"/>
                  <a:gd name="connsiteX12" fmla="*/ 189792 w 283157"/>
                  <a:gd name="connsiteY12" fmla="*/ 229121 h 303403"/>
                  <a:gd name="connsiteX13" fmla="*/ 224377 w 283157"/>
                  <a:gd name="connsiteY13" fmla="*/ 208595 h 303403"/>
                  <a:gd name="connsiteX14" fmla="*/ 269441 w 283157"/>
                  <a:gd name="connsiteY14" fmla="*/ 258553 h 303403"/>
                  <a:gd name="connsiteX15" fmla="*/ 214503 w 283157"/>
                  <a:gd name="connsiteY15" fmla="*/ 291720 h 303403"/>
                  <a:gd name="connsiteX16" fmla="*/ 147771 w 283157"/>
                  <a:gd name="connsiteY16" fmla="*/ 302269 h 303403"/>
                  <a:gd name="connsiteX17" fmla="*/ 87835 w 283157"/>
                  <a:gd name="connsiteY17" fmla="*/ 291426 h 303403"/>
                  <a:gd name="connsiteX18" fmla="*/ 40990 w 283157"/>
                  <a:gd name="connsiteY18" fmla="*/ 260784 h 303403"/>
                  <a:gd name="connsiteX19" fmla="*/ 10503 w 283157"/>
                  <a:gd name="connsiteY19" fmla="*/ 213195 h 303403"/>
                  <a:gd name="connsiteX20" fmla="*/ -391 w 283157"/>
                  <a:gd name="connsiteY20" fmla="*/ 151495 h 303403"/>
                  <a:gd name="connsiteX21" fmla="*/ 10209 w 283157"/>
                  <a:gd name="connsiteY21" fmla="*/ 89484 h 303403"/>
                  <a:gd name="connsiteX22" fmla="*/ 39814 w 283157"/>
                  <a:gd name="connsiteY22" fmla="*/ 41307 h 303403"/>
                  <a:gd name="connsiteX23" fmla="*/ 85328 w 283157"/>
                  <a:gd name="connsiteY23" fmla="*/ 10076 h 303403"/>
                  <a:gd name="connsiteX24" fmla="*/ 143984 w 283157"/>
                  <a:gd name="connsiteY24" fmla="*/ -1112 h 303403"/>
                  <a:gd name="connsiteX25" fmla="*/ 143396 w 283157"/>
                  <a:gd name="connsiteY25" fmla="*/ 65811 h 303403"/>
                  <a:gd name="connsiteX26" fmla="*/ 100165 w 283157"/>
                  <a:gd name="connsiteY26" fmla="*/ 81114 h 303403"/>
                  <a:gd name="connsiteX27" fmla="*/ 79241 w 283157"/>
                  <a:gd name="connsiteY27" fmla="*/ 123498 h 303403"/>
                  <a:gd name="connsiteX28" fmla="*/ 205615 w 283157"/>
                  <a:gd name="connsiteY28" fmla="*/ 123498 h 303403"/>
                  <a:gd name="connsiteX29" fmla="*/ 184414 w 283157"/>
                  <a:gd name="connsiteY29" fmla="*/ 80682 h 303403"/>
                  <a:gd name="connsiteX30" fmla="*/ 143396 w 283157"/>
                  <a:gd name="connsiteY30" fmla="*/ 65811 h 303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83157" h="303403">
                    <a:moveTo>
                      <a:pt x="143984" y="-1112"/>
                    </a:moveTo>
                    <a:cubicBezTo>
                      <a:pt x="163334" y="-1354"/>
                      <a:pt x="182546" y="2381"/>
                      <a:pt x="200392" y="9886"/>
                    </a:cubicBezTo>
                    <a:cubicBezTo>
                      <a:pt x="217011" y="16959"/>
                      <a:pt x="231934" y="27508"/>
                      <a:pt x="244142" y="40823"/>
                    </a:cubicBezTo>
                    <a:cubicBezTo>
                      <a:pt x="256697" y="54743"/>
                      <a:pt x="266364" y="71015"/>
                      <a:pt x="272572" y="88706"/>
                    </a:cubicBezTo>
                    <a:cubicBezTo>
                      <a:pt x="279540" y="108471"/>
                      <a:pt x="282982" y="129309"/>
                      <a:pt x="282740" y="150267"/>
                    </a:cubicBezTo>
                    <a:cubicBezTo>
                      <a:pt x="282740" y="154884"/>
                      <a:pt x="282584" y="159536"/>
                      <a:pt x="282290" y="164240"/>
                    </a:cubicBezTo>
                    <a:cubicBezTo>
                      <a:pt x="281996" y="168995"/>
                      <a:pt x="281650" y="173076"/>
                      <a:pt x="281270" y="176431"/>
                    </a:cubicBezTo>
                    <a:lnTo>
                      <a:pt x="78878" y="176431"/>
                    </a:lnTo>
                    <a:cubicBezTo>
                      <a:pt x="80469" y="185925"/>
                      <a:pt x="83754" y="195038"/>
                      <a:pt x="88596" y="203355"/>
                    </a:cubicBezTo>
                    <a:cubicBezTo>
                      <a:pt x="92867" y="210497"/>
                      <a:pt x="98401" y="216809"/>
                      <a:pt x="104955" y="221945"/>
                    </a:cubicBezTo>
                    <a:cubicBezTo>
                      <a:pt x="111405" y="226925"/>
                      <a:pt x="118754" y="230608"/>
                      <a:pt x="126605" y="232787"/>
                    </a:cubicBezTo>
                    <a:cubicBezTo>
                      <a:pt x="134940" y="235122"/>
                      <a:pt x="143569" y="236280"/>
                      <a:pt x="152233" y="236246"/>
                    </a:cubicBezTo>
                    <a:cubicBezTo>
                      <a:pt x="165081" y="236159"/>
                      <a:pt x="177808" y="233738"/>
                      <a:pt x="189792" y="229121"/>
                    </a:cubicBezTo>
                    <a:cubicBezTo>
                      <a:pt x="202433" y="224366"/>
                      <a:pt x="214140" y="217414"/>
                      <a:pt x="224377" y="208595"/>
                    </a:cubicBezTo>
                    <a:lnTo>
                      <a:pt x="269441" y="258553"/>
                    </a:lnTo>
                    <a:cubicBezTo>
                      <a:pt x="253636" y="273321"/>
                      <a:pt x="234926" y="284613"/>
                      <a:pt x="214503" y="291720"/>
                    </a:cubicBezTo>
                    <a:cubicBezTo>
                      <a:pt x="193008" y="298949"/>
                      <a:pt x="170442" y="302511"/>
                      <a:pt x="147771" y="302269"/>
                    </a:cubicBezTo>
                    <a:cubicBezTo>
                      <a:pt x="127280" y="302511"/>
                      <a:pt x="106943" y="298828"/>
                      <a:pt x="87835" y="291426"/>
                    </a:cubicBezTo>
                    <a:cubicBezTo>
                      <a:pt x="70266" y="284578"/>
                      <a:pt x="54305" y="274151"/>
                      <a:pt x="40990" y="260784"/>
                    </a:cubicBezTo>
                    <a:cubicBezTo>
                      <a:pt x="27657" y="247192"/>
                      <a:pt x="17282" y="230989"/>
                      <a:pt x="10503" y="213195"/>
                    </a:cubicBezTo>
                    <a:cubicBezTo>
                      <a:pt x="3033" y="193499"/>
                      <a:pt x="-668" y="172557"/>
                      <a:pt x="-391" y="151495"/>
                    </a:cubicBezTo>
                    <a:cubicBezTo>
                      <a:pt x="-651" y="130346"/>
                      <a:pt x="2946" y="109336"/>
                      <a:pt x="10209" y="89484"/>
                    </a:cubicBezTo>
                    <a:cubicBezTo>
                      <a:pt x="16745" y="71604"/>
                      <a:pt x="26810" y="55210"/>
                      <a:pt x="39814" y="41307"/>
                    </a:cubicBezTo>
                    <a:cubicBezTo>
                      <a:pt x="52628" y="27819"/>
                      <a:pt x="68139" y="17184"/>
                      <a:pt x="85328" y="10076"/>
                    </a:cubicBezTo>
                    <a:cubicBezTo>
                      <a:pt x="103935" y="2451"/>
                      <a:pt x="123873" y="-1354"/>
                      <a:pt x="143984" y="-1112"/>
                    </a:cubicBezTo>
                    <a:close/>
                    <a:moveTo>
                      <a:pt x="143396" y="65811"/>
                    </a:moveTo>
                    <a:cubicBezTo>
                      <a:pt x="125135" y="65811"/>
                      <a:pt x="110731" y="70912"/>
                      <a:pt x="100165" y="81114"/>
                    </a:cubicBezTo>
                    <a:cubicBezTo>
                      <a:pt x="89599" y="91317"/>
                      <a:pt x="82630" y="105445"/>
                      <a:pt x="79241" y="123498"/>
                    </a:cubicBezTo>
                    <a:lnTo>
                      <a:pt x="205615" y="123498"/>
                    </a:lnTo>
                    <a:cubicBezTo>
                      <a:pt x="202087" y="104874"/>
                      <a:pt x="195014" y="90608"/>
                      <a:pt x="184414" y="80682"/>
                    </a:cubicBezTo>
                    <a:cubicBezTo>
                      <a:pt x="173814" y="70756"/>
                      <a:pt x="160135" y="65793"/>
                      <a:pt x="143396" y="65811"/>
                    </a:cubicBezTo>
                    <a:close/>
                  </a:path>
                </a:pathLst>
              </a:custGeom>
              <a:grpFill/>
              <a:ln w="1726" cap="flat">
                <a:noFill/>
                <a:prstDash val="solid"/>
                <a:miter/>
              </a:ln>
            </p:spPr>
            <p:txBody>
              <a:bodyPr rtlCol="0" anchor="ctr"/>
              <a:lstStyle/>
              <a:p>
                <a:endParaRPr lang="en-US"/>
              </a:p>
            </p:txBody>
          </p:sp>
          <p:sp>
            <p:nvSpPr>
              <p:cNvPr id="11" name="Freeform: Shape 65">
                <a:extLst>
                  <a:ext uri="{FF2B5EF4-FFF2-40B4-BE49-F238E27FC236}">
                    <a16:creationId xmlns:a16="http://schemas.microsoft.com/office/drawing/2014/main" id="{EBCDECA9-9ED5-EBEC-B647-5CD36C66147D}"/>
                  </a:ext>
                </a:extLst>
              </p:cNvPr>
              <p:cNvSpPr/>
              <p:nvPr/>
            </p:nvSpPr>
            <p:spPr>
              <a:xfrm>
                <a:off x="7173696" y="3904599"/>
                <a:ext cx="98034" cy="432418"/>
              </a:xfrm>
              <a:custGeom>
                <a:avLst/>
                <a:gdLst>
                  <a:gd name="connsiteX0" fmla="*/ 48516 w 98034"/>
                  <a:gd name="connsiteY0" fmla="*/ -1121 h 432418"/>
                  <a:gd name="connsiteX1" fmla="*/ 83430 w 98034"/>
                  <a:gd name="connsiteY1" fmla="*/ 13301 h 432418"/>
                  <a:gd name="connsiteX2" fmla="*/ 93806 w 98034"/>
                  <a:gd name="connsiteY2" fmla="*/ 29210 h 432418"/>
                  <a:gd name="connsiteX3" fmla="*/ 97627 w 98034"/>
                  <a:gd name="connsiteY3" fmla="*/ 48837 h 432418"/>
                  <a:gd name="connsiteX4" fmla="*/ 83344 w 98034"/>
                  <a:gd name="connsiteY4" fmla="*/ 84079 h 432418"/>
                  <a:gd name="connsiteX5" fmla="*/ 67780 w 98034"/>
                  <a:gd name="connsiteY5" fmla="*/ 94455 h 432418"/>
                  <a:gd name="connsiteX6" fmla="*/ 29201 w 98034"/>
                  <a:gd name="connsiteY6" fmla="*/ 94455 h 432418"/>
                  <a:gd name="connsiteX7" fmla="*/ 13637 w 98034"/>
                  <a:gd name="connsiteY7" fmla="*/ 84079 h 432418"/>
                  <a:gd name="connsiteX8" fmla="*/ 3262 w 98034"/>
                  <a:gd name="connsiteY8" fmla="*/ 68325 h 432418"/>
                  <a:gd name="connsiteX9" fmla="*/ -404 w 98034"/>
                  <a:gd name="connsiteY9" fmla="*/ 48837 h 432418"/>
                  <a:gd name="connsiteX10" fmla="*/ 3262 w 98034"/>
                  <a:gd name="connsiteY10" fmla="*/ 29210 h 432418"/>
                  <a:gd name="connsiteX11" fmla="*/ 13637 w 98034"/>
                  <a:gd name="connsiteY11" fmla="*/ 13301 h 432418"/>
                  <a:gd name="connsiteX12" fmla="*/ 29201 w 98034"/>
                  <a:gd name="connsiteY12" fmla="*/ 2735 h 432418"/>
                  <a:gd name="connsiteX13" fmla="*/ 48516 w 98034"/>
                  <a:gd name="connsiteY13" fmla="*/ -1121 h 432418"/>
                  <a:gd name="connsiteX14" fmla="*/ 87407 w 98034"/>
                  <a:gd name="connsiteY14" fmla="*/ 431296 h 432418"/>
                  <a:gd name="connsiteX15" fmla="*/ 10525 w 98034"/>
                  <a:gd name="connsiteY15" fmla="*/ 431296 h 432418"/>
                  <a:gd name="connsiteX16" fmla="*/ 10525 w 98034"/>
                  <a:gd name="connsiteY16" fmla="*/ 143116 h 432418"/>
                  <a:gd name="connsiteX17" fmla="*/ 87407 w 98034"/>
                  <a:gd name="connsiteY17" fmla="*/ 143116 h 43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34" h="432418">
                    <a:moveTo>
                      <a:pt x="48516" y="-1121"/>
                    </a:moveTo>
                    <a:cubicBezTo>
                      <a:pt x="61624" y="-1208"/>
                      <a:pt x="74196" y="3997"/>
                      <a:pt x="83430" y="13301"/>
                    </a:cubicBezTo>
                    <a:cubicBezTo>
                      <a:pt x="87891" y="17883"/>
                      <a:pt x="91419" y="23278"/>
                      <a:pt x="93806" y="29210"/>
                    </a:cubicBezTo>
                    <a:cubicBezTo>
                      <a:pt x="96365" y="35435"/>
                      <a:pt x="97662" y="42110"/>
                      <a:pt x="97627" y="48837"/>
                    </a:cubicBezTo>
                    <a:cubicBezTo>
                      <a:pt x="97731" y="62014"/>
                      <a:pt x="92595" y="74689"/>
                      <a:pt x="83344" y="84079"/>
                    </a:cubicBezTo>
                    <a:cubicBezTo>
                      <a:pt x="78917" y="88558"/>
                      <a:pt x="73608" y="92085"/>
                      <a:pt x="67780" y="94455"/>
                    </a:cubicBezTo>
                    <a:cubicBezTo>
                      <a:pt x="55399" y="99418"/>
                      <a:pt x="41582" y="99418"/>
                      <a:pt x="29201" y="94455"/>
                    </a:cubicBezTo>
                    <a:cubicBezTo>
                      <a:pt x="23373" y="92085"/>
                      <a:pt x="18064" y="88558"/>
                      <a:pt x="13637" y="84079"/>
                    </a:cubicBezTo>
                    <a:cubicBezTo>
                      <a:pt x="9158" y="79583"/>
                      <a:pt x="5631" y="74222"/>
                      <a:pt x="3262" y="68325"/>
                    </a:cubicBezTo>
                    <a:cubicBezTo>
                      <a:pt x="789" y="62135"/>
                      <a:pt x="-456" y="55512"/>
                      <a:pt x="-404" y="48837"/>
                    </a:cubicBezTo>
                    <a:cubicBezTo>
                      <a:pt x="-456" y="42127"/>
                      <a:pt x="789" y="35452"/>
                      <a:pt x="3262" y="29210"/>
                    </a:cubicBezTo>
                    <a:cubicBezTo>
                      <a:pt x="5614" y="23261"/>
                      <a:pt x="9141" y="17849"/>
                      <a:pt x="13637" y="13301"/>
                    </a:cubicBezTo>
                    <a:cubicBezTo>
                      <a:pt x="18099" y="8805"/>
                      <a:pt x="23373" y="5225"/>
                      <a:pt x="29201" y="2735"/>
                    </a:cubicBezTo>
                    <a:cubicBezTo>
                      <a:pt x="35305" y="141"/>
                      <a:pt x="41876" y="-1173"/>
                      <a:pt x="48516" y="-1121"/>
                    </a:cubicBezTo>
                    <a:close/>
                    <a:moveTo>
                      <a:pt x="87407" y="431296"/>
                    </a:moveTo>
                    <a:lnTo>
                      <a:pt x="10525" y="431296"/>
                    </a:lnTo>
                    <a:lnTo>
                      <a:pt x="10525" y="143116"/>
                    </a:lnTo>
                    <a:lnTo>
                      <a:pt x="87407" y="143116"/>
                    </a:lnTo>
                    <a:close/>
                  </a:path>
                </a:pathLst>
              </a:custGeom>
              <a:grpFill/>
              <a:ln w="1726" cap="flat">
                <a:noFill/>
                <a:prstDash val="solid"/>
                <a:miter/>
              </a:ln>
            </p:spPr>
            <p:txBody>
              <a:bodyPr rtlCol="0" anchor="ctr"/>
              <a:lstStyle/>
              <a:p>
                <a:endParaRPr lang="en-US"/>
              </a:p>
            </p:txBody>
          </p:sp>
          <p:sp>
            <p:nvSpPr>
              <p:cNvPr id="12" name="Freeform: Shape 66">
                <a:extLst>
                  <a:ext uri="{FF2B5EF4-FFF2-40B4-BE49-F238E27FC236}">
                    <a16:creationId xmlns:a16="http://schemas.microsoft.com/office/drawing/2014/main" id="{6FB2C745-3C37-9CC0-488C-526713F40B45}"/>
                  </a:ext>
                </a:extLst>
              </p:cNvPr>
              <p:cNvSpPr/>
              <p:nvPr/>
            </p:nvSpPr>
            <p:spPr>
              <a:xfrm>
                <a:off x="7290474" y="3963291"/>
                <a:ext cx="256552" cy="381231"/>
              </a:xfrm>
              <a:custGeom>
                <a:avLst/>
                <a:gdLst>
                  <a:gd name="connsiteX0" fmla="*/ 234877 w 256552"/>
                  <a:gd name="connsiteY0" fmla="*/ 153421 h 381231"/>
                  <a:gd name="connsiteX1" fmla="*/ 131467 w 256552"/>
                  <a:gd name="connsiteY1" fmla="*/ 153421 h 381231"/>
                  <a:gd name="connsiteX2" fmla="*/ 131467 w 256552"/>
                  <a:gd name="connsiteY2" fmla="*/ 258732 h 381231"/>
                  <a:gd name="connsiteX3" fmla="*/ 134926 w 256552"/>
                  <a:gd name="connsiteY3" fmla="*/ 281489 h 381231"/>
                  <a:gd name="connsiteX4" fmla="*/ 144056 w 256552"/>
                  <a:gd name="connsiteY4" fmla="*/ 296655 h 381231"/>
                  <a:gd name="connsiteX5" fmla="*/ 157614 w 256552"/>
                  <a:gd name="connsiteY5" fmla="*/ 305128 h 381231"/>
                  <a:gd name="connsiteX6" fmla="*/ 174249 w 256552"/>
                  <a:gd name="connsiteY6" fmla="*/ 307809 h 381231"/>
                  <a:gd name="connsiteX7" fmla="*/ 202090 w 256552"/>
                  <a:gd name="connsiteY7" fmla="*/ 302016 h 381231"/>
                  <a:gd name="connsiteX8" fmla="*/ 227873 w 256552"/>
                  <a:gd name="connsiteY8" fmla="*/ 289081 h 381231"/>
                  <a:gd name="connsiteX9" fmla="*/ 256147 w 256552"/>
                  <a:gd name="connsiteY9" fmla="*/ 349743 h 381231"/>
                  <a:gd name="connsiteX10" fmla="*/ 214645 w 256552"/>
                  <a:gd name="connsiteY10" fmla="*/ 371462 h 381231"/>
                  <a:gd name="connsiteX11" fmla="*/ 161626 w 256552"/>
                  <a:gd name="connsiteY11" fmla="*/ 380109 h 381231"/>
                  <a:gd name="connsiteX12" fmla="*/ 81492 w 256552"/>
                  <a:gd name="connsiteY12" fmla="*/ 350711 h 381231"/>
                  <a:gd name="connsiteX13" fmla="*/ 54689 w 256552"/>
                  <a:gd name="connsiteY13" fmla="*/ 265062 h 381231"/>
                  <a:gd name="connsiteX14" fmla="*/ 54689 w 256552"/>
                  <a:gd name="connsiteY14" fmla="*/ 153525 h 381231"/>
                  <a:gd name="connsiteX15" fmla="*/ -406 w 256552"/>
                  <a:gd name="connsiteY15" fmla="*/ 153525 h 381231"/>
                  <a:gd name="connsiteX16" fmla="*/ -406 w 256552"/>
                  <a:gd name="connsiteY16" fmla="*/ 84527 h 381231"/>
                  <a:gd name="connsiteX17" fmla="*/ 54689 w 256552"/>
                  <a:gd name="connsiteY17" fmla="*/ 84527 h 381231"/>
                  <a:gd name="connsiteX18" fmla="*/ 54689 w 256552"/>
                  <a:gd name="connsiteY18" fmla="*/ -1123 h 381231"/>
                  <a:gd name="connsiteX19" fmla="*/ 131571 w 256552"/>
                  <a:gd name="connsiteY19" fmla="*/ -1123 h 381231"/>
                  <a:gd name="connsiteX20" fmla="*/ 131571 w 256552"/>
                  <a:gd name="connsiteY20" fmla="*/ 84527 h 381231"/>
                  <a:gd name="connsiteX21" fmla="*/ 234980 w 256552"/>
                  <a:gd name="connsiteY21" fmla="*/ 84527 h 381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56552" h="381231">
                    <a:moveTo>
                      <a:pt x="234877" y="153421"/>
                    </a:moveTo>
                    <a:lnTo>
                      <a:pt x="131467" y="153421"/>
                    </a:lnTo>
                    <a:lnTo>
                      <a:pt x="131467" y="258732"/>
                    </a:lnTo>
                    <a:cubicBezTo>
                      <a:pt x="131294" y="266462"/>
                      <a:pt x="132470" y="274157"/>
                      <a:pt x="134926" y="281489"/>
                    </a:cubicBezTo>
                    <a:cubicBezTo>
                      <a:pt x="136828" y="287144"/>
                      <a:pt x="139941" y="292332"/>
                      <a:pt x="144056" y="296655"/>
                    </a:cubicBezTo>
                    <a:cubicBezTo>
                      <a:pt x="147843" y="300494"/>
                      <a:pt x="152495" y="303399"/>
                      <a:pt x="157614" y="305128"/>
                    </a:cubicBezTo>
                    <a:cubicBezTo>
                      <a:pt x="162974" y="306944"/>
                      <a:pt x="168595" y="307843"/>
                      <a:pt x="174249" y="307809"/>
                    </a:cubicBezTo>
                    <a:cubicBezTo>
                      <a:pt x="183829" y="307739"/>
                      <a:pt x="193288" y="305768"/>
                      <a:pt x="202090" y="302016"/>
                    </a:cubicBezTo>
                    <a:cubicBezTo>
                      <a:pt x="210996" y="298350"/>
                      <a:pt x="219608" y="294027"/>
                      <a:pt x="227873" y="289081"/>
                    </a:cubicBezTo>
                    <a:lnTo>
                      <a:pt x="256147" y="349743"/>
                    </a:lnTo>
                    <a:cubicBezTo>
                      <a:pt x="243246" y="358649"/>
                      <a:pt x="229309" y="365946"/>
                      <a:pt x="214645" y="371462"/>
                    </a:cubicBezTo>
                    <a:cubicBezTo>
                      <a:pt x="199514" y="377221"/>
                      <a:pt x="181840" y="380109"/>
                      <a:pt x="161626" y="380109"/>
                    </a:cubicBezTo>
                    <a:cubicBezTo>
                      <a:pt x="126072" y="380109"/>
                      <a:pt x="99355" y="370304"/>
                      <a:pt x="81492" y="350711"/>
                    </a:cubicBezTo>
                    <a:cubicBezTo>
                      <a:pt x="63629" y="331119"/>
                      <a:pt x="54689" y="302569"/>
                      <a:pt x="54689" y="265062"/>
                    </a:cubicBezTo>
                    <a:lnTo>
                      <a:pt x="54689" y="153525"/>
                    </a:lnTo>
                    <a:lnTo>
                      <a:pt x="-406" y="153525"/>
                    </a:lnTo>
                    <a:lnTo>
                      <a:pt x="-406" y="84527"/>
                    </a:lnTo>
                    <a:lnTo>
                      <a:pt x="54689" y="84527"/>
                    </a:lnTo>
                    <a:lnTo>
                      <a:pt x="54689" y="-1123"/>
                    </a:lnTo>
                    <a:lnTo>
                      <a:pt x="131571" y="-1123"/>
                    </a:lnTo>
                    <a:lnTo>
                      <a:pt x="131571" y="84527"/>
                    </a:lnTo>
                    <a:lnTo>
                      <a:pt x="234980" y="84527"/>
                    </a:lnTo>
                    <a:close/>
                  </a:path>
                </a:pathLst>
              </a:custGeom>
              <a:grpFill/>
              <a:ln w="1726" cap="flat">
                <a:noFill/>
                <a:prstDash val="solid"/>
                <a:miter/>
              </a:ln>
            </p:spPr>
            <p:txBody>
              <a:bodyPr rtlCol="0" anchor="ctr"/>
              <a:lstStyle/>
              <a:p>
                <a:endParaRPr lang="en-US"/>
              </a:p>
            </p:txBody>
          </p:sp>
          <p:sp>
            <p:nvSpPr>
              <p:cNvPr id="13" name="Freeform: Shape 67">
                <a:extLst>
                  <a:ext uri="{FF2B5EF4-FFF2-40B4-BE49-F238E27FC236}">
                    <a16:creationId xmlns:a16="http://schemas.microsoft.com/office/drawing/2014/main" id="{98AD32CF-43FF-9C80-F9B3-8FF791DDCF72}"/>
                  </a:ext>
                </a:extLst>
              </p:cNvPr>
              <p:cNvSpPr/>
              <p:nvPr/>
            </p:nvSpPr>
            <p:spPr>
              <a:xfrm>
                <a:off x="5599695" y="4441062"/>
                <a:ext cx="298763" cy="303356"/>
              </a:xfrm>
              <a:custGeom>
                <a:avLst/>
                <a:gdLst>
                  <a:gd name="connsiteX0" fmla="*/ 298358 w 298763"/>
                  <a:gd name="connsiteY0" fmla="*/ 294793 h 303356"/>
                  <a:gd name="connsiteX1" fmla="*/ 223187 w 298763"/>
                  <a:gd name="connsiteY1" fmla="*/ 294793 h 303356"/>
                  <a:gd name="connsiteX2" fmla="*/ 223187 w 298763"/>
                  <a:gd name="connsiteY2" fmla="*/ 262974 h 303356"/>
                  <a:gd name="connsiteX3" fmla="*/ 188135 w 298763"/>
                  <a:gd name="connsiteY3" fmla="*/ 291369 h 303356"/>
                  <a:gd name="connsiteX4" fmla="*/ 137762 w 298763"/>
                  <a:gd name="connsiteY4" fmla="*/ 302228 h 303356"/>
                  <a:gd name="connsiteX5" fmla="*/ 82962 w 298763"/>
                  <a:gd name="connsiteY5" fmla="*/ 290625 h 303356"/>
                  <a:gd name="connsiteX6" fmla="*/ 39074 w 298763"/>
                  <a:gd name="connsiteY6" fmla="*/ 258807 h 303356"/>
                  <a:gd name="connsiteX7" fmla="*/ 10057 w 298763"/>
                  <a:gd name="connsiteY7" fmla="*/ 210786 h 303356"/>
                  <a:gd name="connsiteX8" fmla="*/ 10057 w 298763"/>
                  <a:gd name="connsiteY8" fmla="*/ 90326 h 303356"/>
                  <a:gd name="connsiteX9" fmla="*/ 39074 w 298763"/>
                  <a:gd name="connsiteY9" fmla="*/ 42304 h 303356"/>
                  <a:gd name="connsiteX10" fmla="*/ 82962 w 298763"/>
                  <a:gd name="connsiteY10" fmla="*/ 10486 h 303356"/>
                  <a:gd name="connsiteX11" fmla="*/ 137762 w 298763"/>
                  <a:gd name="connsiteY11" fmla="*/ -1117 h 303356"/>
                  <a:gd name="connsiteX12" fmla="*/ 188135 w 298763"/>
                  <a:gd name="connsiteY12" fmla="*/ 9742 h 303356"/>
                  <a:gd name="connsiteX13" fmla="*/ 223187 w 298763"/>
                  <a:gd name="connsiteY13" fmla="*/ 38431 h 303356"/>
                  <a:gd name="connsiteX14" fmla="*/ 223187 w 298763"/>
                  <a:gd name="connsiteY14" fmla="*/ 6612 h 303356"/>
                  <a:gd name="connsiteX15" fmla="*/ 298306 w 298763"/>
                  <a:gd name="connsiteY15" fmla="*/ 6612 h 303356"/>
                  <a:gd name="connsiteX16" fmla="*/ 151959 w 298763"/>
                  <a:gd name="connsiteY16" fmla="*/ 71148 h 303356"/>
                  <a:gd name="connsiteX17" fmla="*/ 121455 w 298763"/>
                  <a:gd name="connsiteY17" fmla="*/ 77391 h 303356"/>
                  <a:gd name="connsiteX18" fmla="*/ 98197 w 298763"/>
                  <a:gd name="connsiteY18" fmla="*/ 94355 h 303356"/>
                  <a:gd name="connsiteX19" fmla="*/ 83464 w 298763"/>
                  <a:gd name="connsiteY19" fmla="*/ 119619 h 303356"/>
                  <a:gd name="connsiteX20" fmla="*/ 83464 w 298763"/>
                  <a:gd name="connsiteY20" fmla="*/ 181630 h 303356"/>
                  <a:gd name="connsiteX21" fmla="*/ 98197 w 298763"/>
                  <a:gd name="connsiteY21" fmla="*/ 206774 h 303356"/>
                  <a:gd name="connsiteX22" fmla="*/ 121455 w 298763"/>
                  <a:gd name="connsiteY22" fmla="*/ 223720 h 303356"/>
                  <a:gd name="connsiteX23" fmla="*/ 151959 w 298763"/>
                  <a:gd name="connsiteY23" fmla="*/ 229963 h 303356"/>
                  <a:gd name="connsiteX24" fmla="*/ 181996 w 298763"/>
                  <a:gd name="connsiteY24" fmla="*/ 224014 h 303356"/>
                  <a:gd name="connsiteX25" fmla="*/ 205272 w 298763"/>
                  <a:gd name="connsiteY25" fmla="*/ 207362 h 303356"/>
                  <a:gd name="connsiteX26" fmla="*/ 220299 w 298763"/>
                  <a:gd name="connsiteY26" fmla="*/ 182080 h 303356"/>
                  <a:gd name="connsiteX27" fmla="*/ 220299 w 298763"/>
                  <a:gd name="connsiteY27" fmla="*/ 119031 h 303356"/>
                  <a:gd name="connsiteX28" fmla="*/ 205272 w 298763"/>
                  <a:gd name="connsiteY28" fmla="*/ 93750 h 303356"/>
                  <a:gd name="connsiteX29" fmla="*/ 181996 w 298763"/>
                  <a:gd name="connsiteY29" fmla="*/ 77097 h 303356"/>
                  <a:gd name="connsiteX30" fmla="*/ 151959 w 298763"/>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63" h="303356">
                    <a:moveTo>
                      <a:pt x="298358" y="294793"/>
                    </a:moveTo>
                    <a:lnTo>
                      <a:pt x="223187" y="294793"/>
                    </a:lnTo>
                    <a:lnTo>
                      <a:pt x="223187" y="262974"/>
                    </a:lnTo>
                    <a:cubicBezTo>
                      <a:pt x="213623" y="274785"/>
                      <a:pt x="201681" y="284469"/>
                      <a:pt x="188135" y="291369"/>
                    </a:cubicBezTo>
                    <a:cubicBezTo>
                      <a:pt x="174175" y="298614"/>
                      <a:pt x="15738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34" y="16694"/>
                      <a:pt x="213687" y="26481"/>
                      <a:pt x="223187" y="38431"/>
                    </a:cubicBezTo>
                    <a:lnTo>
                      <a:pt x="223187" y="6612"/>
                    </a:lnTo>
                    <a:lnTo>
                      <a:pt x="298306" y="6612"/>
                    </a:lnTo>
                    <a:close/>
                    <a:moveTo>
                      <a:pt x="151959" y="71148"/>
                    </a:moveTo>
                    <a:cubicBezTo>
                      <a:pt x="141459" y="70992"/>
                      <a:pt x="131053" y="73137"/>
                      <a:pt x="121455" y="77391"/>
                    </a:cubicBezTo>
                    <a:cubicBezTo>
                      <a:pt x="112598" y="81351"/>
                      <a:pt x="104675" y="87127"/>
                      <a:pt x="98197" y="94355"/>
                    </a:cubicBezTo>
                    <a:cubicBezTo>
                      <a:pt x="91662" y="101721"/>
                      <a:pt x="86654" y="110298"/>
                      <a:pt x="83464" y="119619"/>
                    </a:cubicBezTo>
                    <a:cubicBezTo>
                      <a:pt x="76593" y="139713"/>
                      <a:pt x="76593" y="161536"/>
                      <a:pt x="83464" y="181630"/>
                    </a:cubicBezTo>
                    <a:cubicBezTo>
                      <a:pt x="86677" y="190899"/>
                      <a:pt x="91683" y="199442"/>
                      <a:pt x="98197" y="206774"/>
                    </a:cubicBezTo>
                    <a:cubicBezTo>
                      <a:pt x="104681" y="213985"/>
                      <a:pt x="112603" y="219760"/>
                      <a:pt x="121455" y="223720"/>
                    </a:cubicBezTo>
                    <a:cubicBezTo>
                      <a:pt x="131053" y="227974"/>
                      <a:pt x="141459" y="230119"/>
                      <a:pt x="151959" y="229963"/>
                    </a:cubicBezTo>
                    <a:cubicBezTo>
                      <a:pt x="162278" y="230101"/>
                      <a:pt x="172510" y="228078"/>
                      <a:pt x="181996" y="224014"/>
                    </a:cubicBezTo>
                    <a:cubicBezTo>
                      <a:pt x="190850" y="220175"/>
                      <a:pt x="198786" y="214503"/>
                      <a:pt x="205272" y="207362"/>
                    </a:cubicBezTo>
                    <a:cubicBezTo>
                      <a:pt x="211887" y="199995"/>
                      <a:pt x="216991" y="191401"/>
                      <a:pt x="220299" y="182080"/>
                    </a:cubicBezTo>
                    <a:cubicBezTo>
                      <a:pt x="227355" y="161657"/>
                      <a:pt x="227355" y="139454"/>
                      <a:pt x="220299" y="119031"/>
                    </a:cubicBezTo>
                    <a:cubicBezTo>
                      <a:pt x="216991" y="109711"/>
                      <a:pt x="211887" y="101116"/>
                      <a:pt x="205272" y="93750"/>
                    </a:cubicBezTo>
                    <a:cubicBezTo>
                      <a:pt x="198781" y="86608"/>
                      <a:pt x="190847" y="80936"/>
                      <a:pt x="181996" y="77097"/>
                    </a:cubicBezTo>
                    <a:cubicBezTo>
                      <a:pt x="172508" y="73050"/>
                      <a:pt x="162276" y="71010"/>
                      <a:pt x="151959" y="71148"/>
                    </a:cubicBezTo>
                    <a:close/>
                  </a:path>
                </a:pathLst>
              </a:custGeom>
              <a:grpFill/>
              <a:ln w="1726" cap="flat">
                <a:noFill/>
                <a:prstDash val="solid"/>
                <a:miter/>
              </a:ln>
            </p:spPr>
            <p:txBody>
              <a:bodyPr rtlCol="0" anchor="ctr"/>
              <a:lstStyle/>
              <a:p>
                <a:endParaRPr lang="en-US"/>
              </a:p>
            </p:txBody>
          </p:sp>
          <p:sp>
            <p:nvSpPr>
              <p:cNvPr id="14" name="Freeform: Shape 68">
                <a:extLst>
                  <a:ext uri="{FF2B5EF4-FFF2-40B4-BE49-F238E27FC236}">
                    <a16:creationId xmlns:a16="http://schemas.microsoft.com/office/drawing/2014/main" id="{674FD925-541D-0FBF-C355-8176287EAF67}"/>
                  </a:ext>
                </a:extLst>
              </p:cNvPr>
              <p:cNvSpPr/>
              <p:nvPr/>
            </p:nvSpPr>
            <p:spPr>
              <a:xfrm>
                <a:off x="5949714" y="4441024"/>
                <a:ext cx="462514" cy="295971"/>
              </a:xfrm>
              <a:custGeom>
                <a:avLst/>
                <a:gdLst>
                  <a:gd name="connsiteX0" fmla="*/ 349578 w 462514"/>
                  <a:gd name="connsiteY0" fmla="*/ -1114 h 295971"/>
                  <a:gd name="connsiteX1" fmla="*/ 395386 w 462514"/>
                  <a:gd name="connsiteY1" fmla="*/ 7066 h 295971"/>
                  <a:gd name="connsiteX2" fmla="*/ 431026 w 462514"/>
                  <a:gd name="connsiteY2" fmla="*/ 30013 h 295971"/>
                  <a:gd name="connsiteX3" fmla="*/ 454008 w 462514"/>
                  <a:gd name="connsiteY3" fmla="*/ 65549 h 295971"/>
                  <a:gd name="connsiteX4" fmla="*/ 462101 w 462514"/>
                  <a:gd name="connsiteY4" fmla="*/ 111357 h 295971"/>
                  <a:gd name="connsiteX5" fmla="*/ 462101 w 462514"/>
                  <a:gd name="connsiteY5" fmla="*/ 294848 h 295971"/>
                  <a:gd name="connsiteX6" fmla="*/ 385512 w 462514"/>
                  <a:gd name="connsiteY6" fmla="*/ 294848 h 295971"/>
                  <a:gd name="connsiteX7" fmla="*/ 385512 w 462514"/>
                  <a:gd name="connsiteY7" fmla="*/ 136327 h 295971"/>
                  <a:gd name="connsiteX8" fmla="*/ 370779 w 462514"/>
                  <a:gd name="connsiteY8" fmla="*/ 88306 h 295971"/>
                  <a:gd name="connsiteX9" fmla="*/ 329830 w 462514"/>
                  <a:gd name="connsiteY9" fmla="*/ 71792 h 295971"/>
                  <a:gd name="connsiteX10" fmla="*/ 306416 w 462514"/>
                  <a:gd name="connsiteY10" fmla="*/ 75821 h 295971"/>
                  <a:gd name="connsiteX11" fmla="*/ 287273 w 462514"/>
                  <a:gd name="connsiteY11" fmla="*/ 87926 h 295971"/>
                  <a:gd name="connsiteX12" fmla="*/ 274304 w 462514"/>
                  <a:gd name="connsiteY12" fmla="*/ 108296 h 295971"/>
                  <a:gd name="connsiteX13" fmla="*/ 269444 w 462514"/>
                  <a:gd name="connsiteY13" fmla="*/ 136846 h 295971"/>
                  <a:gd name="connsiteX14" fmla="*/ 269444 w 462514"/>
                  <a:gd name="connsiteY14" fmla="*/ 294762 h 295971"/>
                  <a:gd name="connsiteX15" fmla="*/ 192562 w 462514"/>
                  <a:gd name="connsiteY15" fmla="*/ 294762 h 295971"/>
                  <a:gd name="connsiteX16" fmla="*/ 192562 w 462514"/>
                  <a:gd name="connsiteY16" fmla="*/ 136241 h 295971"/>
                  <a:gd name="connsiteX17" fmla="*/ 177967 w 462514"/>
                  <a:gd name="connsiteY17" fmla="*/ 88220 h 295971"/>
                  <a:gd name="connsiteX18" fmla="*/ 136880 w 462514"/>
                  <a:gd name="connsiteY18" fmla="*/ 71705 h 295971"/>
                  <a:gd name="connsiteX19" fmla="*/ 113466 w 462514"/>
                  <a:gd name="connsiteY19" fmla="*/ 75734 h 295971"/>
                  <a:gd name="connsiteX20" fmla="*/ 94306 w 462514"/>
                  <a:gd name="connsiteY20" fmla="*/ 87839 h 295971"/>
                  <a:gd name="connsiteX21" fmla="*/ 81353 w 462514"/>
                  <a:gd name="connsiteY21" fmla="*/ 108210 h 295971"/>
                  <a:gd name="connsiteX22" fmla="*/ 76494 w 462514"/>
                  <a:gd name="connsiteY22" fmla="*/ 136760 h 295971"/>
                  <a:gd name="connsiteX23" fmla="*/ 76494 w 462514"/>
                  <a:gd name="connsiteY23" fmla="*/ 294676 h 295971"/>
                  <a:gd name="connsiteX24" fmla="*/ -406 w 462514"/>
                  <a:gd name="connsiteY24" fmla="*/ 294676 h 295971"/>
                  <a:gd name="connsiteX25" fmla="*/ -406 w 462514"/>
                  <a:gd name="connsiteY25" fmla="*/ 6651 h 295971"/>
                  <a:gd name="connsiteX26" fmla="*/ 74419 w 462514"/>
                  <a:gd name="connsiteY26" fmla="*/ 6651 h 295971"/>
                  <a:gd name="connsiteX27" fmla="*/ 74419 w 462514"/>
                  <a:gd name="connsiteY27" fmla="*/ 40561 h 295971"/>
                  <a:gd name="connsiteX28" fmla="*/ 111840 w 462514"/>
                  <a:gd name="connsiteY28" fmla="*/ 8293 h 295971"/>
                  <a:gd name="connsiteX29" fmla="*/ 158374 w 462514"/>
                  <a:gd name="connsiteY29" fmla="*/ -1079 h 295971"/>
                  <a:gd name="connsiteX30" fmla="*/ 213918 w 462514"/>
                  <a:gd name="connsiteY30" fmla="*/ 12011 h 295971"/>
                  <a:gd name="connsiteX31" fmla="*/ 252653 w 462514"/>
                  <a:gd name="connsiteY31" fmla="*/ 48326 h 295971"/>
                  <a:gd name="connsiteX32" fmla="*/ 295366 w 462514"/>
                  <a:gd name="connsiteY32" fmla="*/ 9815 h 295971"/>
                  <a:gd name="connsiteX33" fmla="*/ 321737 w 462514"/>
                  <a:gd name="connsiteY33" fmla="*/ 1480 h 295971"/>
                  <a:gd name="connsiteX34" fmla="*/ 349578 w 462514"/>
                  <a:gd name="connsiteY34" fmla="*/ -1114 h 295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514" h="295971">
                    <a:moveTo>
                      <a:pt x="349578" y="-1114"/>
                    </a:moveTo>
                    <a:cubicBezTo>
                      <a:pt x="365226" y="-1304"/>
                      <a:pt x="380769" y="1480"/>
                      <a:pt x="395386" y="7066"/>
                    </a:cubicBezTo>
                    <a:cubicBezTo>
                      <a:pt x="408712" y="12202"/>
                      <a:pt x="420842" y="20000"/>
                      <a:pt x="431026" y="30013"/>
                    </a:cubicBezTo>
                    <a:cubicBezTo>
                      <a:pt x="441109" y="40112"/>
                      <a:pt x="448941" y="52217"/>
                      <a:pt x="454008" y="65549"/>
                    </a:cubicBezTo>
                    <a:cubicBezTo>
                      <a:pt x="459536" y="80179"/>
                      <a:pt x="462282" y="95725"/>
                      <a:pt x="462101" y="111357"/>
                    </a:cubicBezTo>
                    <a:lnTo>
                      <a:pt x="462101" y="294848"/>
                    </a:lnTo>
                    <a:lnTo>
                      <a:pt x="385512" y="294848"/>
                    </a:lnTo>
                    <a:lnTo>
                      <a:pt x="385512" y="136327"/>
                    </a:lnTo>
                    <a:cubicBezTo>
                      <a:pt x="385512" y="115317"/>
                      <a:pt x="380601" y="99304"/>
                      <a:pt x="370779" y="88306"/>
                    </a:cubicBezTo>
                    <a:cubicBezTo>
                      <a:pt x="360957" y="77308"/>
                      <a:pt x="347308" y="71809"/>
                      <a:pt x="329830" y="71792"/>
                    </a:cubicBezTo>
                    <a:cubicBezTo>
                      <a:pt x="321850" y="71757"/>
                      <a:pt x="313923" y="73106"/>
                      <a:pt x="306416" y="75821"/>
                    </a:cubicBezTo>
                    <a:cubicBezTo>
                      <a:pt x="299208" y="78363"/>
                      <a:pt x="292667" y="82513"/>
                      <a:pt x="287273" y="87926"/>
                    </a:cubicBezTo>
                    <a:cubicBezTo>
                      <a:pt x="281611" y="93771"/>
                      <a:pt x="277198" y="100688"/>
                      <a:pt x="274304" y="108296"/>
                    </a:cubicBezTo>
                    <a:cubicBezTo>
                      <a:pt x="270892" y="117427"/>
                      <a:pt x="269242" y="127111"/>
                      <a:pt x="269444" y="136846"/>
                    </a:cubicBezTo>
                    <a:lnTo>
                      <a:pt x="269444" y="294762"/>
                    </a:lnTo>
                    <a:lnTo>
                      <a:pt x="192562" y="294762"/>
                    </a:lnTo>
                    <a:lnTo>
                      <a:pt x="192562" y="136241"/>
                    </a:lnTo>
                    <a:cubicBezTo>
                      <a:pt x="192562" y="115231"/>
                      <a:pt x="187697" y="99218"/>
                      <a:pt x="177967" y="88220"/>
                    </a:cubicBezTo>
                    <a:cubicBezTo>
                      <a:pt x="168236" y="77222"/>
                      <a:pt x="154541" y="71723"/>
                      <a:pt x="136880" y="71705"/>
                    </a:cubicBezTo>
                    <a:cubicBezTo>
                      <a:pt x="128899" y="71653"/>
                      <a:pt x="120972" y="73019"/>
                      <a:pt x="113466" y="75734"/>
                    </a:cubicBezTo>
                    <a:cubicBezTo>
                      <a:pt x="106253" y="78276"/>
                      <a:pt x="99706" y="82427"/>
                      <a:pt x="94306" y="87839"/>
                    </a:cubicBezTo>
                    <a:cubicBezTo>
                      <a:pt x="88654" y="93684"/>
                      <a:pt x="84248" y="100618"/>
                      <a:pt x="81353" y="108210"/>
                    </a:cubicBezTo>
                    <a:cubicBezTo>
                      <a:pt x="77933" y="117323"/>
                      <a:pt x="76283" y="127024"/>
                      <a:pt x="76494" y="136760"/>
                    </a:cubicBezTo>
                    <a:lnTo>
                      <a:pt x="76494" y="294676"/>
                    </a:lnTo>
                    <a:lnTo>
                      <a:pt x="-406" y="294676"/>
                    </a:lnTo>
                    <a:lnTo>
                      <a:pt x="-406" y="6651"/>
                    </a:lnTo>
                    <a:lnTo>
                      <a:pt x="74419" y="6651"/>
                    </a:lnTo>
                    <a:lnTo>
                      <a:pt x="74419" y="40561"/>
                    </a:lnTo>
                    <a:cubicBezTo>
                      <a:pt x="84634" y="25292"/>
                      <a:pt x="97107" y="14536"/>
                      <a:pt x="111840" y="8293"/>
                    </a:cubicBezTo>
                    <a:cubicBezTo>
                      <a:pt x="126554" y="2051"/>
                      <a:pt x="142387" y="-1148"/>
                      <a:pt x="158374" y="-1079"/>
                    </a:cubicBezTo>
                    <a:cubicBezTo>
                      <a:pt x="179195" y="-1079"/>
                      <a:pt x="197710" y="3279"/>
                      <a:pt x="213918" y="12011"/>
                    </a:cubicBezTo>
                    <a:cubicBezTo>
                      <a:pt x="229827" y="20467"/>
                      <a:pt x="243198" y="32987"/>
                      <a:pt x="252653" y="48326"/>
                    </a:cubicBezTo>
                    <a:cubicBezTo>
                      <a:pt x="262605" y="31414"/>
                      <a:pt x="277517" y="17977"/>
                      <a:pt x="295366" y="9815"/>
                    </a:cubicBezTo>
                    <a:cubicBezTo>
                      <a:pt x="303779" y="5959"/>
                      <a:pt x="312636" y="3158"/>
                      <a:pt x="321737" y="1480"/>
                    </a:cubicBezTo>
                    <a:cubicBezTo>
                      <a:pt x="330920" y="-232"/>
                      <a:pt x="340238" y="-1096"/>
                      <a:pt x="349578" y="-1114"/>
                    </a:cubicBezTo>
                    <a:close/>
                  </a:path>
                </a:pathLst>
              </a:custGeom>
              <a:grpFill/>
              <a:ln w="1726" cap="flat">
                <a:noFill/>
                <a:prstDash val="solid"/>
                <a:miter/>
              </a:ln>
            </p:spPr>
            <p:txBody>
              <a:bodyPr rtlCol="0" anchor="ctr"/>
              <a:lstStyle/>
              <a:p>
                <a:endParaRPr lang="en-US"/>
              </a:p>
            </p:txBody>
          </p:sp>
          <p:sp>
            <p:nvSpPr>
              <p:cNvPr id="15" name="Freeform: Shape 69">
                <a:extLst>
                  <a:ext uri="{FF2B5EF4-FFF2-40B4-BE49-F238E27FC236}">
                    <a16:creationId xmlns:a16="http://schemas.microsoft.com/office/drawing/2014/main" id="{ED3B6CB8-12F5-F980-D0AB-D11DBD7BF9D0}"/>
                  </a:ext>
                </a:extLst>
              </p:cNvPr>
              <p:cNvSpPr/>
              <p:nvPr/>
            </p:nvSpPr>
            <p:spPr>
              <a:xfrm>
                <a:off x="6443450" y="4441062"/>
                <a:ext cx="298711" cy="303356"/>
              </a:xfrm>
              <a:custGeom>
                <a:avLst/>
                <a:gdLst>
                  <a:gd name="connsiteX0" fmla="*/ 298306 w 298711"/>
                  <a:gd name="connsiteY0" fmla="*/ 294793 h 303356"/>
                  <a:gd name="connsiteX1" fmla="*/ 223187 w 298711"/>
                  <a:gd name="connsiteY1" fmla="*/ 294793 h 303356"/>
                  <a:gd name="connsiteX2" fmla="*/ 223187 w 298711"/>
                  <a:gd name="connsiteY2" fmla="*/ 262974 h 303356"/>
                  <a:gd name="connsiteX3" fmla="*/ 188135 w 298711"/>
                  <a:gd name="connsiteY3" fmla="*/ 291369 h 303356"/>
                  <a:gd name="connsiteX4" fmla="*/ 137762 w 298711"/>
                  <a:gd name="connsiteY4" fmla="*/ 302228 h 303356"/>
                  <a:gd name="connsiteX5" fmla="*/ 82962 w 298711"/>
                  <a:gd name="connsiteY5" fmla="*/ 290625 h 303356"/>
                  <a:gd name="connsiteX6" fmla="*/ 39074 w 298711"/>
                  <a:gd name="connsiteY6" fmla="*/ 258807 h 303356"/>
                  <a:gd name="connsiteX7" fmla="*/ 10057 w 298711"/>
                  <a:gd name="connsiteY7" fmla="*/ 210786 h 303356"/>
                  <a:gd name="connsiteX8" fmla="*/ 10057 w 298711"/>
                  <a:gd name="connsiteY8" fmla="*/ 90326 h 303356"/>
                  <a:gd name="connsiteX9" fmla="*/ 39074 w 298711"/>
                  <a:gd name="connsiteY9" fmla="*/ 42304 h 303356"/>
                  <a:gd name="connsiteX10" fmla="*/ 82962 w 298711"/>
                  <a:gd name="connsiteY10" fmla="*/ 10486 h 303356"/>
                  <a:gd name="connsiteX11" fmla="*/ 137762 w 298711"/>
                  <a:gd name="connsiteY11" fmla="*/ -1117 h 303356"/>
                  <a:gd name="connsiteX12" fmla="*/ 188135 w 298711"/>
                  <a:gd name="connsiteY12" fmla="*/ 9742 h 303356"/>
                  <a:gd name="connsiteX13" fmla="*/ 223187 w 298711"/>
                  <a:gd name="connsiteY13" fmla="*/ 38431 h 303356"/>
                  <a:gd name="connsiteX14" fmla="*/ 223187 w 298711"/>
                  <a:gd name="connsiteY14" fmla="*/ 6612 h 303356"/>
                  <a:gd name="connsiteX15" fmla="*/ 298306 w 298711"/>
                  <a:gd name="connsiteY15" fmla="*/ 6612 h 303356"/>
                  <a:gd name="connsiteX16" fmla="*/ 151890 w 298711"/>
                  <a:gd name="connsiteY16" fmla="*/ 71148 h 303356"/>
                  <a:gd name="connsiteX17" fmla="*/ 121403 w 298711"/>
                  <a:gd name="connsiteY17" fmla="*/ 77391 h 303356"/>
                  <a:gd name="connsiteX18" fmla="*/ 98128 w 298711"/>
                  <a:gd name="connsiteY18" fmla="*/ 94355 h 303356"/>
                  <a:gd name="connsiteX19" fmla="*/ 83394 w 298711"/>
                  <a:gd name="connsiteY19" fmla="*/ 119619 h 303356"/>
                  <a:gd name="connsiteX20" fmla="*/ 83394 w 298711"/>
                  <a:gd name="connsiteY20" fmla="*/ 181630 h 303356"/>
                  <a:gd name="connsiteX21" fmla="*/ 98128 w 298711"/>
                  <a:gd name="connsiteY21" fmla="*/ 206774 h 303356"/>
                  <a:gd name="connsiteX22" fmla="*/ 121403 w 298711"/>
                  <a:gd name="connsiteY22" fmla="*/ 223720 h 303356"/>
                  <a:gd name="connsiteX23" fmla="*/ 151890 w 298711"/>
                  <a:gd name="connsiteY23" fmla="*/ 229963 h 303356"/>
                  <a:gd name="connsiteX24" fmla="*/ 181945 w 298711"/>
                  <a:gd name="connsiteY24" fmla="*/ 224014 h 303356"/>
                  <a:gd name="connsiteX25" fmla="*/ 205220 w 298711"/>
                  <a:gd name="connsiteY25" fmla="*/ 207362 h 303356"/>
                  <a:gd name="connsiteX26" fmla="*/ 220230 w 298711"/>
                  <a:gd name="connsiteY26" fmla="*/ 182080 h 303356"/>
                  <a:gd name="connsiteX27" fmla="*/ 220230 w 298711"/>
                  <a:gd name="connsiteY27" fmla="*/ 119031 h 303356"/>
                  <a:gd name="connsiteX28" fmla="*/ 205220 w 298711"/>
                  <a:gd name="connsiteY28" fmla="*/ 93750 h 303356"/>
                  <a:gd name="connsiteX29" fmla="*/ 181945 w 298711"/>
                  <a:gd name="connsiteY29" fmla="*/ 77097 h 303356"/>
                  <a:gd name="connsiteX30" fmla="*/ 151890 w 298711"/>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1" h="303356">
                    <a:moveTo>
                      <a:pt x="298306" y="294793"/>
                    </a:moveTo>
                    <a:lnTo>
                      <a:pt x="223187" y="294793"/>
                    </a:lnTo>
                    <a:lnTo>
                      <a:pt x="223187" y="262974"/>
                    </a:lnTo>
                    <a:cubicBezTo>
                      <a:pt x="213625" y="274785"/>
                      <a:pt x="201675" y="284469"/>
                      <a:pt x="188135" y="291369"/>
                    </a:cubicBezTo>
                    <a:cubicBezTo>
                      <a:pt x="174185" y="298614"/>
                      <a:pt x="15739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27" y="16694"/>
                      <a:pt x="213694" y="26481"/>
                      <a:pt x="223187" y="38431"/>
                    </a:cubicBezTo>
                    <a:lnTo>
                      <a:pt x="223187" y="6612"/>
                    </a:lnTo>
                    <a:lnTo>
                      <a:pt x="298306" y="6612"/>
                    </a:lnTo>
                    <a:close/>
                    <a:moveTo>
                      <a:pt x="151890" y="71148"/>
                    </a:moveTo>
                    <a:cubicBezTo>
                      <a:pt x="141397" y="71010"/>
                      <a:pt x="130996" y="73137"/>
                      <a:pt x="121403" y="77391"/>
                    </a:cubicBezTo>
                    <a:cubicBezTo>
                      <a:pt x="112544" y="81351"/>
                      <a:pt x="104616" y="87144"/>
                      <a:pt x="98128" y="94355"/>
                    </a:cubicBezTo>
                    <a:cubicBezTo>
                      <a:pt x="91607" y="101721"/>
                      <a:pt x="86600" y="110316"/>
                      <a:pt x="83394" y="119619"/>
                    </a:cubicBezTo>
                    <a:cubicBezTo>
                      <a:pt x="76524" y="139713"/>
                      <a:pt x="76524" y="161536"/>
                      <a:pt x="83394" y="181630"/>
                    </a:cubicBezTo>
                    <a:cubicBezTo>
                      <a:pt x="86621" y="190899"/>
                      <a:pt x="91626" y="199424"/>
                      <a:pt x="98128" y="206774"/>
                    </a:cubicBezTo>
                    <a:cubicBezTo>
                      <a:pt x="104621" y="213985"/>
                      <a:pt x="112550" y="219760"/>
                      <a:pt x="121403" y="223720"/>
                    </a:cubicBezTo>
                    <a:cubicBezTo>
                      <a:pt x="130996" y="227974"/>
                      <a:pt x="141397" y="230101"/>
                      <a:pt x="151890" y="229963"/>
                    </a:cubicBezTo>
                    <a:cubicBezTo>
                      <a:pt x="162214" y="230101"/>
                      <a:pt x="172453" y="228078"/>
                      <a:pt x="181945" y="224014"/>
                    </a:cubicBezTo>
                    <a:cubicBezTo>
                      <a:pt x="190798" y="220175"/>
                      <a:pt x="198736" y="214503"/>
                      <a:pt x="205220" y="207362"/>
                    </a:cubicBezTo>
                    <a:cubicBezTo>
                      <a:pt x="211826" y="199995"/>
                      <a:pt x="216927" y="191401"/>
                      <a:pt x="220230" y="182080"/>
                    </a:cubicBezTo>
                    <a:cubicBezTo>
                      <a:pt x="227303" y="161657"/>
                      <a:pt x="227303" y="139454"/>
                      <a:pt x="220230" y="119031"/>
                    </a:cubicBezTo>
                    <a:cubicBezTo>
                      <a:pt x="216927" y="109711"/>
                      <a:pt x="211826" y="101116"/>
                      <a:pt x="205220" y="93750"/>
                    </a:cubicBezTo>
                    <a:cubicBezTo>
                      <a:pt x="198736" y="86608"/>
                      <a:pt x="190798" y="80936"/>
                      <a:pt x="181945" y="77097"/>
                    </a:cubicBezTo>
                    <a:cubicBezTo>
                      <a:pt x="172449" y="73050"/>
                      <a:pt x="162214" y="71010"/>
                      <a:pt x="151890" y="71148"/>
                    </a:cubicBezTo>
                    <a:close/>
                  </a:path>
                </a:pathLst>
              </a:custGeom>
              <a:grpFill/>
              <a:ln w="1726" cap="flat">
                <a:noFill/>
                <a:prstDash val="solid"/>
                <a:miter/>
              </a:ln>
            </p:spPr>
            <p:txBody>
              <a:bodyPr rtlCol="0" anchor="ctr"/>
              <a:lstStyle/>
              <a:p>
                <a:endParaRPr lang="en-US"/>
              </a:p>
            </p:txBody>
          </p:sp>
          <p:sp>
            <p:nvSpPr>
              <p:cNvPr id="16" name="Freeform: Shape 70">
                <a:extLst>
                  <a:ext uri="{FF2B5EF4-FFF2-40B4-BE49-F238E27FC236}">
                    <a16:creationId xmlns:a16="http://schemas.microsoft.com/office/drawing/2014/main" id="{5F71A2FF-6DBA-DE5B-612A-CBEC3E7F271C}"/>
                  </a:ext>
                </a:extLst>
              </p:cNvPr>
              <p:cNvSpPr/>
              <p:nvPr/>
            </p:nvSpPr>
            <p:spPr>
              <a:xfrm>
                <a:off x="6781295" y="4448797"/>
                <a:ext cx="249859" cy="288180"/>
              </a:xfrm>
              <a:custGeom>
                <a:avLst/>
                <a:gdLst>
                  <a:gd name="connsiteX0" fmla="*/ 246203 w 249859"/>
                  <a:gd name="connsiteY0" fmla="*/ 55683 h 288180"/>
                  <a:gd name="connsiteX1" fmla="*/ 105390 w 249859"/>
                  <a:gd name="connsiteY1" fmla="*/ 217766 h 288180"/>
                  <a:gd name="connsiteX2" fmla="*/ 249454 w 249859"/>
                  <a:gd name="connsiteY2" fmla="*/ 217766 h 288180"/>
                  <a:gd name="connsiteX3" fmla="*/ 249454 w 249859"/>
                  <a:gd name="connsiteY3" fmla="*/ 287058 h 288180"/>
                  <a:gd name="connsiteX4" fmla="*/ -406 w 249859"/>
                  <a:gd name="connsiteY4" fmla="*/ 287058 h 288180"/>
                  <a:gd name="connsiteX5" fmla="*/ -406 w 249859"/>
                  <a:gd name="connsiteY5" fmla="*/ 231151 h 288180"/>
                  <a:gd name="connsiteX6" fmla="*/ 143641 w 249859"/>
                  <a:gd name="connsiteY6" fmla="*/ 67875 h 288180"/>
                  <a:gd name="connsiteX7" fmla="*/ 4592 w 249859"/>
                  <a:gd name="connsiteY7" fmla="*/ 67875 h 288180"/>
                  <a:gd name="connsiteX8" fmla="*/ 4592 w 249859"/>
                  <a:gd name="connsiteY8" fmla="*/ -1123 h 288180"/>
                  <a:gd name="connsiteX9" fmla="*/ 246151 w 249859"/>
                  <a:gd name="connsiteY9" fmla="*/ -1123 h 288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9859" h="288180">
                    <a:moveTo>
                      <a:pt x="246203" y="55683"/>
                    </a:moveTo>
                    <a:lnTo>
                      <a:pt x="105390" y="217766"/>
                    </a:lnTo>
                    <a:lnTo>
                      <a:pt x="249454" y="217766"/>
                    </a:lnTo>
                    <a:lnTo>
                      <a:pt x="249454" y="287058"/>
                    </a:lnTo>
                    <a:lnTo>
                      <a:pt x="-406" y="287058"/>
                    </a:lnTo>
                    <a:lnTo>
                      <a:pt x="-406" y="231151"/>
                    </a:lnTo>
                    <a:lnTo>
                      <a:pt x="143641" y="67875"/>
                    </a:lnTo>
                    <a:lnTo>
                      <a:pt x="4592" y="67875"/>
                    </a:lnTo>
                    <a:lnTo>
                      <a:pt x="4592" y="-1123"/>
                    </a:lnTo>
                    <a:lnTo>
                      <a:pt x="246151" y="-1123"/>
                    </a:lnTo>
                    <a:close/>
                  </a:path>
                </a:pathLst>
              </a:custGeom>
              <a:grpFill/>
              <a:ln w="1726" cap="flat">
                <a:noFill/>
                <a:prstDash val="solid"/>
                <a:miter/>
              </a:ln>
            </p:spPr>
            <p:txBody>
              <a:bodyPr rtlCol="0" anchor="ctr"/>
              <a:lstStyle/>
              <a:p>
                <a:endParaRPr lang="en-US"/>
              </a:p>
            </p:txBody>
          </p:sp>
          <p:sp>
            <p:nvSpPr>
              <p:cNvPr id="17" name="Freeform: Shape 71">
                <a:extLst>
                  <a:ext uri="{FF2B5EF4-FFF2-40B4-BE49-F238E27FC236}">
                    <a16:creationId xmlns:a16="http://schemas.microsoft.com/office/drawing/2014/main" id="{8C7B9693-1AE5-BD8F-0DB2-5CF47FE01377}"/>
                  </a:ext>
                </a:extLst>
              </p:cNvPr>
              <p:cNvSpPr/>
              <p:nvPr/>
            </p:nvSpPr>
            <p:spPr>
              <a:xfrm>
                <a:off x="7059462" y="4304558"/>
                <a:ext cx="98068" cy="432419"/>
              </a:xfrm>
              <a:custGeom>
                <a:avLst/>
                <a:gdLst>
                  <a:gd name="connsiteX0" fmla="*/ 48465 w 98068"/>
                  <a:gd name="connsiteY0" fmla="*/ -1121 h 432419"/>
                  <a:gd name="connsiteX1" fmla="*/ 67746 w 98068"/>
                  <a:gd name="connsiteY1" fmla="*/ 2735 h 432419"/>
                  <a:gd name="connsiteX2" fmla="*/ 93823 w 98068"/>
                  <a:gd name="connsiteY2" fmla="*/ 29210 h 432419"/>
                  <a:gd name="connsiteX3" fmla="*/ 97662 w 98068"/>
                  <a:gd name="connsiteY3" fmla="*/ 48837 h 432419"/>
                  <a:gd name="connsiteX4" fmla="*/ 83361 w 98068"/>
                  <a:gd name="connsiteY4" fmla="*/ 84079 h 432419"/>
                  <a:gd name="connsiteX5" fmla="*/ 67798 w 98068"/>
                  <a:gd name="connsiteY5" fmla="*/ 94455 h 432419"/>
                  <a:gd name="connsiteX6" fmla="*/ 29218 w 98068"/>
                  <a:gd name="connsiteY6" fmla="*/ 94455 h 432419"/>
                  <a:gd name="connsiteX7" fmla="*/ 13655 w 98068"/>
                  <a:gd name="connsiteY7" fmla="*/ 84079 h 432419"/>
                  <a:gd name="connsiteX8" fmla="*/ 3279 w 98068"/>
                  <a:gd name="connsiteY8" fmla="*/ 68326 h 432419"/>
                  <a:gd name="connsiteX9" fmla="*/ -404 w 98068"/>
                  <a:gd name="connsiteY9" fmla="*/ 48837 h 432419"/>
                  <a:gd name="connsiteX10" fmla="*/ 3279 w 98068"/>
                  <a:gd name="connsiteY10" fmla="*/ 29210 h 432419"/>
                  <a:gd name="connsiteX11" fmla="*/ 13655 w 98068"/>
                  <a:gd name="connsiteY11" fmla="*/ 13301 h 432419"/>
                  <a:gd name="connsiteX12" fmla="*/ 29218 w 98068"/>
                  <a:gd name="connsiteY12" fmla="*/ 2735 h 432419"/>
                  <a:gd name="connsiteX13" fmla="*/ 48465 w 98068"/>
                  <a:gd name="connsiteY13" fmla="*/ -1121 h 432419"/>
                  <a:gd name="connsiteX14" fmla="*/ 87338 w 98068"/>
                  <a:gd name="connsiteY14" fmla="*/ 431296 h 432419"/>
                  <a:gd name="connsiteX15" fmla="*/ 10456 w 98068"/>
                  <a:gd name="connsiteY15" fmla="*/ 431296 h 432419"/>
                  <a:gd name="connsiteX16" fmla="*/ 10456 w 98068"/>
                  <a:gd name="connsiteY16" fmla="*/ 143116 h 432419"/>
                  <a:gd name="connsiteX17" fmla="*/ 87338 w 98068"/>
                  <a:gd name="connsiteY17" fmla="*/ 143116 h 432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68" h="432419">
                    <a:moveTo>
                      <a:pt x="48465" y="-1121"/>
                    </a:moveTo>
                    <a:cubicBezTo>
                      <a:pt x="55088" y="-1173"/>
                      <a:pt x="61659" y="141"/>
                      <a:pt x="67746" y="2735"/>
                    </a:cubicBezTo>
                    <a:cubicBezTo>
                      <a:pt x="79608" y="7732"/>
                      <a:pt x="88998" y="17261"/>
                      <a:pt x="93823" y="29210"/>
                    </a:cubicBezTo>
                    <a:cubicBezTo>
                      <a:pt x="96399" y="35435"/>
                      <a:pt x="97696" y="42110"/>
                      <a:pt x="97662" y="48837"/>
                    </a:cubicBezTo>
                    <a:cubicBezTo>
                      <a:pt x="97748" y="62014"/>
                      <a:pt x="92595" y="74689"/>
                      <a:pt x="83361" y="84079"/>
                    </a:cubicBezTo>
                    <a:cubicBezTo>
                      <a:pt x="78934" y="88558"/>
                      <a:pt x="73625" y="92086"/>
                      <a:pt x="67798" y="94455"/>
                    </a:cubicBezTo>
                    <a:cubicBezTo>
                      <a:pt x="55416" y="99418"/>
                      <a:pt x="41599" y="99418"/>
                      <a:pt x="29218" y="94455"/>
                    </a:cubicBezTo>
                    <a:cubicBezTo>
                      <a:pt x="23390" y="92086"/>
                      <a:pt x="18082" y="88558"/>
                      <a:pt x="13655" y="84079"/>
                    </a:cubicBezTo>
                    <a:cubicBezTo>
                      <a:pt x="9176" y="79566"/>
                      <a:pt x="5648" y="74222"/>
                      <a:pt x="3279" y="68326"/>
                    </a:cubicBezTo>
                    <a:cubicBezTo>
                      <a:pt x="789" y="62135"/>
                      <a:pt x="-456" y="55512"/>
                      <a:pt x="-404" y="48837"/>
                    </a:cubicBezTo>
                    <a:cubicBezTo>
                      <a:pt x="-439" y="42127"/>
                      <a:pt x="806" y="35452"/>
                      <a:pt x="3279" y="29210"/>
                    </a:cubicBezTo>
                    <a:cubicBezTo>
                      <a:pt x="5614" y="23261"/>
                      <a:pt x="9159" y="17849"/>
                      <a:pt x="13655" y="13301"/>
                    </a:cubicBezTo>
                    <a:cubicBezTo>
                      <a:pt x="18099" y="8805"/>
                      <a:pt x="23390" y="5208"/>
                      <a:pt x="29218" y="2735"/>
                    </a:cubicBezTo>
                    <a:cubicBezTo>
                      <a:pt x="35305" y="141"/>
                      <a:pt x="41859" y="-1173"/>
                      <a:pt x="48465" y="-1121"/>
                    </a:cubicBezTo>
                    <a:close/>
                    <a:moveTo>
                      <a:pt x="87338" y="431296"/>
                    </a:moveTo>
                    <a:lnTo>
                      <a:pt x="10456" y="431296"/>
                    </a:lnTo>
                    <a:lnTo>
                      <a:pt x="10456" y="143116"/>
                    </a:lnTo>
                    <a:lnTo>
                      <a:pt x="87338" y="143116"/>
                    </a:lnTo>
                    <a:close/>
                  </a:path>
                </a:pathLst>
              </a:custGeom>
              <a:grpFill/>
              <a:ln w="1726" cap="flat">
                <a:noFill/>
                <a:prstDash val="solid"/>
                <a:miter/>
              </a:ln>
            </p:spPr>
            <p:txBody>
              <a:bodyPr rtlCol="0" anchor="ctr"/>
              <a:lstStyle/>
              <a:p>
                <a:endParaRPr lang="en-US"/>
              </a:p>
            </p:txBody>
          </p:sp>
          <p:sp>
            <p:nvSpPr>
              <p:cNvPr id="18" name="Freeform: Shape 72">
                <a:extLst>
                  <a:ext uri="{FF2B5EF4-FFF2-40B4-BE49-F238E27FC236}">
                    <a16:creationId xmlns:a16="http://schemas.microsoft.com/office/drawing/2014/main" id="{906CB79B-F127-C87D-7B3B-0AE68AF5469A}"/>
                  </a:ext>
                </a:extLst>
              </p:cNvPr>
              <p:cNvSpPr/>
              <p:nvPr/>
            </p:nvSpPr>
            <p:spPr>
              <a:xfrm>
                <a:off x="7198461" y="4441027"/>
                <a:ext cx="269857" cy="295916"/>
              </a:xfrm>
              <a:custGeom>
                <a:avLst/>
                <a:gdLst>
                  <a:gd name="connsiteX0" fmla="*/ 158375 w 269857"/>
                  <a:gd name="connsiteY0" fmla="*/ -1117 h 295916"/>
                  <a:gd name="connsiteX1" fmla="*/ 203006 w 269857"/>
                  <a:gd name="connsiteY1" fmla="*/ 7063 h 295916"/>
                  <a:gd name="connsiteX2" fmla="*/ 261196 w 269857"/>
                  <a:gd name="connsiteY2" fmla="*/ 65494 h 295916"/>
                  <a:gd name="connsiteX3" fmla="*/ 269445 w 269857"/>
                  <a:gd name="connsiteY3" fmla="*/ 111302 h 295916"/>
                  <a:gd name="connsiteX4" fmla="*/ 269445 w 269857"/>
                  <a:gd name="connsiteY4" fmla="*/ 294794 h 295916"/>
                  <a:gd name="connsiteX5" fmla="*/ 192544 w 269857"/>
                  <a:gd name="connsiteY5" fmla="*/ 294794 h 295916"/>
                  <a:gd name="connsiteX6" fmla="*/ 192544 w 269857"/>
                  <a:gd name="connsiteY6" fmla="*/ 136273 h 295916"/>
                  <a:gd name="connsiteX7" fmla="*/ 177967 w 269857"/>
                  <a:gd name="connsiteY7" fmla="*/ 88251 h 295916"/>
                  <a:gd name="connsiteX8" fmla="*/ 136880 w 269857"/>
                  <a:gd name="connsiteY8" fmla="*/ 71737 h 295916"/>
                  <a:gd name="connsiteX9" fmla="*/ 113448 w 269857"/>
                  <a:gd name="connsiteY9" fmla="*/ 75766 h 295916"/>
                  <a:gd name="connsiteX10" fmla="*/ 94306 w 269857"/>
                  <a:gd name="connsiteY10" fmla="*/ 87871 h 295916"/>
                  <a:gd name="connsiteX11" fmla="*/ 81336 w 269857"/>
                  <a:gd name="connsiteY11" fmla="*/ 108241 h 295916"/>
                  <a:gd name="connsiteX12" fmla="*/ 76477 w 269857"/>
                  <a:gd name="connsiteY12" fmla="*/ 136791 h 295916"/>
                  <a:gd name="connsiteX13" fmla="*/ 76477 w 269857"/>
                  <a:gd name="connsiteY13" fmla="*/ 294707 h 295916"/>
                  <a:gd name="connsiteX14" fmla="*/ -406 w 269857"/>
                  <a:gd name="connsiteY14" fmla="*/ 294707 h 295916"/>
                  <a:gd name="connsiteX15" fmla="*/ -406 w 269857"/>
                  <a:gd name="connsiteY15" fmla="*/ 6648 h 295916"/>
                  <a:gd name="connsiteX16" fmla="*/ 74419 w 269857"/>
                  <a:gd name="connsiteY16" fmla="*/ 6648 h 295916"/>
                  <a:gd name="connsiteX17" fmla="*/ 74419 w 269857"/>
                  <a:gd name="connsiteY17" fmla="*/ 40558 h 295916"/>
                  <a:gd name="connsiteX18" fmla="*/ 111840 w 269857"/>
                  <a:gd name="connsiteY18" fmla="*/ 8290 h 295916"/>
                  <a:gd name="connsiteX19" fmla="*/ 158375 w 269857"/>
                  <a:gd name="connsiteY19" fmla="*/ -1117 h 295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9857" h="295916">
                    <a:moveTo>
                      <a:pt x="158375" y="-1117"/>
                    </a:moveTo>
                    <a:cubicBezTo>
                      <a:pt x="173644" y="-1272"/>
                      <a:pt x="188792" y="1512"/>
                      <a:pt x="203006" y="7063"/>
                    </a:cubicBezTo>
                    <a:cubicBezTo>
                      <a:pt x="229827" y="17386"/>
                      <a:pt x="250993" y="38639"/>
                      <a:pt x="261196" y="65494"/>
                    </a:cubicBezTo>
                    <a:cubicBezTo>
                      <a:pt x="266816" y="80106"/>
                      <a:pt x="269617" y="95652"/>
                      <a:pt x="269445" y="111302"/>
                    </a:cubicBezTo>
                    <a:lnTo>
                      <a:pt x="269445" y="294794"/>
                    </a:lnTo>
                    <a:lnTo>
                      <a:pt x="192544" y="294794"/>
                    </a:lnTo>
                    <a:lnTo>
                      <a:pt x="192544" y="136273"/>
                    </a:lnTo>
                    <a:cubicBezTo>
                      <a:pt x="192544" y="115262"/>
                      <a:pt x="187685" y="99249"/>
                      <a:pt x="177967" y="88251"/>
                    </a:cubicBezTo>
                    <a:cubicBezTo>
                      <a:pt x="168249" y="77253"/>
                      <a:pt x="154553" y="71754"/>
                      <a:pt x="136880" y="71737"/>
                    </a:cubicBezTo>
                    <a:cubicBezTo>
                      <a:pt x="128891" y="71702"/>
                      <a:pt x="120953" y="73051"/>
                      <a:pt x="113448" y="75766"/>
                    </a:cubicBezTo>
                    <a:cubicBezTo>
                      <a:pt x="106237" y="78308"/>
                      <a:pt x="99701" y="82458"/>
                      <a:pt x="94306" y="87871"/>
                    </a:cubicBezTo>
                    <a:cubicBezTo>
                      <a:pt x="88651" y="93716"/>
                      <a:pt x="84241" y="100650"/>
                      <a:pt x="81336" y="108241"/>
                    </a:cubicBezTo>
                    <a:cubicBezTo>
                      <a:pt x="77930" y="117372"/>
                      <a:pt x="76269" y="127056"/>
                      <a:pt x="76477" y="136791"/>
                    </a:cubicBezTo>
                    <a:lnTo>
                      <a:pt x="76477" y="294707"/>
                    </a:lnTo>
                    <a:lnTo>
                      <a:pt x="-406" y="294707"/>
                    </a:lnTo>
                    <a:lnTo>
                      <a:pt x="-406" y="6648"/>
                    </a:lnTo>
                    <a:lnTo>
                      <a:pt x="74419" y="6648"/>
                    </a:lnTo>
                    <a:lnTo>
                      <a:pt x="74419" y="40558"/>
                    </a:lnTo>
                    <a:cubicBezTo>
                      <a:pt x="84622" y="25289"/>
                      <a:pt x="97090" y="14533"/>
                      <a:pt x="111840" y="8290"/>
                    </a:cubicBezTo>
                    <a:cubicBezTo>
                      <a:pt x="126556" y="2031"/>
                      <a:pt x="142379" y="-1186"/>
                      <a:pt x="158375" y="-1117"/>
                    </a:cubicBezTo>
                    <a:close/>
                  </a:path>
                </a:pathLst>
              </a:custGeom>
              <a:grpFill/>
              <a:ln w="1726" cap="flat">
                <a:noFill/>
                <a:prstDash val="solid"/>
                <a:miter/>
              </a:ln>
            </p:spPr>
            <p:txBody>
              <a:bodyPr rtlCol="0" anchor="ctr"/>
              <a:lstStyle/>
              <a:p>
                <a:endParaRPr lang="en-US"/>
              </a:p>
            </p:txBody>
          </p:sp>
          <p:sp>
            <p:nvSpPr>
              <p:cNvPr id="19" name="Freeform: Shape 73">
                <a:extLst>
                  <a:ext uri="{FF2B5EF4-FFF2-40B4-BE49-F238E27FC236}">
                    <a16:creationId xmlns:a16="http://schemas.microsoft.com/office/drawing/2014/main" id="{68EC50C9-EB71-70D9-D2FF-D307ACEDC517}"/>
                  </a:ext>
                </a:extLst>
              </p:cNvPr>
              <p:cNvSpPr/>
              <p:nvPr/>
            </p:nvSpPr>
            <p:spPr>
              <a:xfrm>
                <a:off x="7499563" y="4441031"/>
                <a:ext cx="295075" cy="420452"/>
              </a:xfrm>
              <a:custGeom>
                <a:avLst/>
                <a:gdLst>
                  <a:gd name="connsiteX0" fmla="*/ 130944 w 295075"/>
                  <a:gd name="connsiteY0" fmla="*/ -1121 h 420452"/>
                  <a:gd name="connsiteX1" fmla="*/ 182822 w 295075"/>
                  <a:gd name="connsiteY1" fmla="*/ 9583 h 420452"/>
                  <a:gd name="connsiteX2" fmla="*/ 219343 w 295075"/>
                  <a:gd name="connsiteY2" fmla="*/ 38721 h 420452"/>
                  <a:gd name="connsiteX3" fmla="*/ 219343 w 295075"/>
                  <a:gd name="connsiteY3" fmla="*/ 6608 h 420452"/>
                  <a:gd name="connsiteX4" fmla="*/ 294670 w 295075"/>
                  <a:gd name="connsiteY4" fmla="*/ 6608 h 420452"/>
                  <a:gd name="connsiteX5" fmla="*/ 294670 w 295075"/>
                  <a:gd name="connsiteY5" fmla="*/ 270994 h 420452"/>
                  <a:gd name="connsiteX6" fmla="*/ 283914 w 295075"/>
                  <a:gd name="connsiteY6" fmla="*/ 333247 h 420452"/>
                  <a:gd name="connsiteX7" fmla="*/ 252978 w 295075"/>
                  <a:gd name="connsiteY7" fmla="*/ 379937 h 420452"/>
                  <a:gd name="connsiteX8" fmla="*/ 204368 w 295075"/>
                  <a:gd name="connsiteY8" fmla="*/ 409231 h 420452"/>
                  <a:gd name="connsiteX9" fmla="*/ 140593 w 295075"/>
                  <a:gd name="connsiteY9" fmla="*/ 419330 h 420452"/>
                  <a:gd name="connsiteX10" fmla="*/ 106562 w 295075"/>
                  <a:gd name="connsiteY10" fmla="*/ 417099 h 420452"/>
                  <a:gd name="connsiteX11" fmla="*/ 73273 w 295075"/>
                  <a:gd name="connsiteY11" fmla="*/ 410562 h 420452"/>
                  <a:gd name="connsiteX12" fmla="*/ 42493 w 295075"/>
                  <a:gd name="connsiteY12" fmla="*/ 399703 h 420452"/>
                  <a:gd name="connsiteX13" fmla="*/ 15689 w 295075"/>
                  <a:gd name="connsiteY13" fmla="*/ 384537 h 420452"/>
                  <a:gd name="connsiteX14" fmla="*/ 43081 w 295075"/>
                  <a:gd name="connsiteY14" fmla="*/ 321195 h 420452"/>
                  <a:gd name="connsiteX15" fmla="*/ 88041 w 295075"/>
                  <a:gd name="connsiteY15" fmla="*/ 343052 h 420452"/>
                  <a:gd name="connsiteX16" fmla="*/ 137394 w 295075"/>
                  <a:gd name="connsiteY16" fmla="*/ 350644 h 420452"/>
                  <a:gd name="connsiteX17" fmla="*/ 170250 w 295075"/>
                  <a:gd name="connsiteY17" fmla="*/ 345733 h 420452"/>
                  <a:gd name="connsiteX18" fmla="*/ 195878 w 295075"/>
                  <a:gd name="connsiteY18" fmla="*/ 331155 h 420452"/>
                  <a:gd name="connsiteX19" fmla="*/ 212669 w 295075"/>
                  <a:gd name="connsiteY19" fmla="*/ 307222 h 420452"/>
                  <a:gd name="connsiteX20" fmla="*/ 218704 w 295075"/>
                  <a:gd name="connsiteY20" fmla="*/ 274211 h 420452"/>
                  <a:gd name="connsiteX21" fmla="*/ 218704 w 295075"/>
                  <a:gd name="connsiteY21" fmla="*/ 253978 h 420452"/>
                  <a:gd name="connsiteX22" fmla="*/ 182389 w 295075"/>
                  <a:gd name="connsiteY22" fmla="*/ 282529 h 420452"/>
                  <a:gd name="connsiteX23" fmla="*/ 130979 w 295075"/>
                  <a:gd name="connsiteY23" fmla="*/ 292904 h 420452"/>
                  <a:gd name="connsiteX24" fmla="*/ 81038 w 295075"/>
                  <a:gd name="connsiteY24" fmla="*/ 282356 h 420452"/>
                  <a:gd name="connsiteX25" fmla="*/ 39207 w 295075"/>
                  <a:gd name="connsiteY25" fmla="*/ 252612 h 420452"/>
                  <a:gd name="connsiteX26" fmla="*/ 10346 w 295075"/>
                  <a:gd name="connsiteY26" fmla="*/ 206216 h 420452"/>
                  <a:gd name="connsiteX27" fmla="*/ 10346 w 295075"/>
                  <a:gd name="connsiteY27" fmla="*/ 85618 h 420452"/>
                  <a:gd name="connsiteX28" fmla="*/ 39207 w 295075"/>
                  <a:gd name="connsiteY28" fmla="*/ 39222 h 420452"/>
                  <a:gd name="connsiteX29" fmla="*/ 81038 w 295075"/>
                  <a:gd name="connsiteY29" fmla="*/ 9324 h 420452"/>
                  <a:gd name="connsiteX30" fmla="*/ 130944 w 295075"/>
                  <a:gd name="connsiteY30" fmla="*/ -1121 h 420452"/>
                  <a:gd name="connsiteX31" fmla="*/ 150381 w 295075"/>
                  <a:gd name="connsiteY31" fmla="*/ 70245 h 420452"/>
                  <a:gd name="connsiteX32" fmla="*/ 120638 w 295075"/>
                  <a:gd name="connsiteY32" fmla="*/ 76194 h 420452"/>
                  <a:gd name="connsiteX33" fmla="*/ 97950 w 295075"/>
                  <a:gd name="connsiteY33" fmla="*/ 92414 h 420452"/>
                  <a:gd name="connsiteX34" fmla="*/ 83511 w 295075"/>
                  <a:gd name="connsiteY34" fmla="*/ 116503 h 420452"/>
                  <a:gd name="connsiteX35" fmla="*/ 78496 w 295075"/>
                  <a:gd name="connsiteY35" fmla="*/ 146090 h 420452"/>
                  <a:gd name="connsiteX36" fmla="*/ 83511 w 295075"/>
                  <a:gd name="connsiteY36" fmla="*/ 175488 h 420452"/>
                  <a:gd name="connsiteX37" fmla="*/ 97950 w 295075"/>
                  <a:gd name="connsiteY37" fmla="*/ 199420 h 420452"/>
                  <a:gd name="connsiteX38" fmla="*/ 120638 w 295075"/>
                  <a:gd name="connsiteY38" fmla="*/ 215624 h 420452"/>
                  <a:gd name="connsiteX39" fmla="*/ 179554 w 295075"/>
                  <a:gd name="connsiteY39" fmla="*/ 215779 h 420452"/>
                  <a:gd name="connsiteX40" fmla="*/ 202224 w 295075"/>
                  <a:gd name="connsiteY40" fmla="*/ 199870 h 420452"/>
                  <a:gd name="connsiteX41" fmla="*/ 216819 w 295075"/>
                  <a:gd name="connsiteY41" fmla="*/ 175920 h 420452"/>
                  <a:gd name="connsiteX42" fmla="*/ 222007 w 295075"/>
                  <a:gd name="connsiteY42" fmla="*/ 146038 h 420452"/>
                  <a:gd name="connsiteX43" fmla="*/ 216819 w 295075"/>
                  <a:gd name="connsiteY43" fmla="*/ 116001 h 420452"/>
                  <a:gd name="connsiteX44" fmla="*/ 202224 w 295075"/>
                  <a:gd name="connsiteY44" fmla="*/ 91913 h 420452"/>
                  <a:gd name="connsiteX45" fmla="*/ 179554 w 295075"/>
                  <a:gd name="connsiteY45" fmla="*/ 76003 h 420452"/>
                  <a:gd name="connsiteX46" fmla="*/ 150381 w 295075"/>
                  <a:gd name="connsiteY46" fmla="*/ 70280 h 42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95075" h="420452">
                    <a:moveTo>
                      <a:pt x="130944" y="-1121"/>
                    </a:moveTo>
                    <a:cubicBezTo>
                      <a:pt x="150969" y="-1121"/>
                      <a:pt x="168261" y="2441"/>
                      <a:pt x="182822" y="9583"/>
                    </a:cubicBezTo>
                    <a:cubicBezTo>
                      <a:pt x="197019" y="16465"/>
                      <a:pt x="209487" y="26409"/>
                      <a:pt x="219343" y="38721"/>
                    </a:cubicBezTo>
                    <a:lnTo>
                      <a:pt x="219343" y="6608"/>
                    </a:lnTo>
                    <a:lnTo>
                      <a:pt x="294670" y="6608"/>
                    </a:lnTo>
                    <a:lnTo>
                      <a:pt x="294670" y="270994"/>
                    </a:lnTo>
                    <a:cubicBezTo>
                      <a:pt x="294670" y="294201"/>
                      <a:pt x="291090" y="314952"/>
                      <a:pt x="283914" y="333247"/>
                    </a:cubicBezTo>
                    <a:cubicBezTo>
                      <a:pt x="277187" y="350903"/>
                      <a:pt x="266621" y="366864"/>
                      <a:pt x="252978" y="379937"/>
                    </a:cubicBezTo>
                    <a:cubicBezTo>
                      <a:pt x="239022" y="393028"/>
                      <a:pt x="222456" y="403006"/>
                      <a:pt x="204368" y="409231"/>
                    </a:cubicBezTo>
                    <a:cubicBezTo>
                      <a:pt x="185416" y="415958"/>
                      <a:pt x="164163" y="419330"/>
                      <a:pt x="140593" y="419330"/>
                    </a:cubicBezTo>
                    <a:cubicBezTo>
                      <a:pt x="129215" y="419313"/>
                      <a:pt x="117854" y="418569"/>
                      <a:pt x="106562" y="417099"/>
                    </a:cubicBezTo>
                    <a:cubicBezTo>
                      <a:pt x="95339" y="415664"/>
                      <a:pt x="84220" y="413485"/>
                      <a:pt x="73273" y="410562"/>
                    </a:cubicBezTo>
                    <a:cubicBezTo>
                      <a:pt x="62742" y="407744"/>
                      <a:pt x="52453" y="404112"/>
                      <a:pt x="42493" y="399703"/>
                    </a:cubicBezTo>
                    <a:cubicBezTo>
                      <a:pt x="33068" y="395570"/>
                      <a:pt x="24094" y="390486"/>
                      <a:pt x="15689" y="384537"/>
                    </a:cubicBezTo>
                    <a:lnTo>
                      <a:pt x="43081" y="321195"/>
                    </a:lnTo>
                    <a:cubicBezTo>
                      <a:pt x="57001" y="330498"/>
                      <a:pt x="72132" y="337865"/>
                      <a:pt x="88041" y="343052"/>
                    </a:cubicBezTo>
                    <a:cubicBezTo>
                      <a:pt x="103985" y="348154"/>
                      <a:pt x="120655" y="350730"/>
                      <a:pt x="137394" y="350644"/>
                    </a:cubicBezTo>
                    <a:cubicBezTo>
                      <a:pt x="148531" y="350765"/>
                      <a:pt x="159632" y="349105"/>
                      <a:pt x="170250" y="345733"/>
                    </a:cubicBezTo>
                    <a:cubicBezTo>
                      <a:pt x="179709" y="342724"/>
                      <a:pt x="188442" y="337744"/>
                      <a:pt x="195878" y="331155"/>
                    </a:cubicBezTo>
                    <a:cubicBezTo>
                      <a:pt x="203175" y="324515"/>
                      <a:pt x="208916" y="316353"/>
                      <a:pt x="212669" y="307222"/>
                    </a:cubicBezTo>
                    <a:cubicBezTo>
                      <a:pt x="216871" y="296743"/>
                      <a:pt x="218928" y="285503"/>
                      <a:pt x="218704" y="274211"/>
                    </a:cubicBezTo>
                    <a:lnTo>
                      <a:pt x="218704" y="253978"/>
                    </a:lnTo>
                    <a:cubicBezTo>
                      <a:pt x="208882" y="266083"/>
                      <a:pt x="196465" y="275836"/>
                      <a:pt x="182389" y="282529"/>
                    </a:cubicBezTo>
                    <a:cubicBezTo>
                      <a:pt x="167950" y="289446"/>
                      <a:pt x="150813" y="292904"/>
                      <a:pt x="130979" y="292904"/>
                    </a:cubicBezTo>
                    <a:cubicBezTo>
                      <a:pt x="113773" y="292973"/>
                      <a:pt x="96757" y="289376"/>
                      <a:pt x="81038" y="282356"/>
                    </a:cubicBezTo>
                    <a:cubicBezTo>
                      <a:pt x="65250" y="275317"/>
                      <a:pt x="51035" y="265219"/>
                      <a:pt x="39207" y="252612"/>
                    </a:cubicBezTo>
                    <a:cubicBezTo>
                      <a:pt x="26705" y="239141"/>
                      <a:pt x="16900" y="223388"/>
                      <a:pt x="10346" y="206216"/>
                    </a:cubicBezTo>
                    <a:cubicBezTo>
                      <a:pt x="-3990" y="167291"/>
                      <a:pt x="-3990" y="124544"/>
                      <a:pt x="10346" y="85618"/>
                    </a:cubicBezTo>
                    <a:cubicBezTo>
                      <a:pt x="16952" y="68464"/>
                      <a:pt x="26739" y="52728"/>
                      <a:pt x="39207" y="39222"/>
                    </a:cubicBezTo>
                    <a:cubicBezTo>
                      <a:pt x="51001" y="26547"/>
                      <a:pt x="65232" y="16379"/>
                      <a:pt x="81038" y="9324"/>
                    </a:cubicBezTo>
                    <a:cubicBezTo>
                      <a:pt x="96757" y="2355"/>
                      <a:pt x="113755" y="-1208"/>
                      <a:pt x="130944" y="-1121"/>
                    </a:cubicBezTo>
                    <a:close/>
                    <a:moveTo>
                      <a:pt x="150381" y="70245"/>
                    </a:moveTo>
                    <a:cubicBezTo>
                      <a:pt x="140161" y="70090"/>
                      <a:pt x="130010" y="72113"/>
                      <a:pt x="120638" y="76194"/>
                    </a:cubicBezTo>
                    <a:cubicBezTo>
                      <a:pt x="112043" y="79981"/>
                      <a:pt x="104314" y="85514"/>
                      <a:pt x="97950" y="92414"/>
                    </a:cubicBezTo>
                    <a:cubicBezTo>
                      <a:pt x="91569" y="99400"/>
                      <a:pt x="86658" y="107580"/>
                      <a:pt x="83511" y="116503"/>
                    </a:cubicBezTo>
                    <a:cubicBezTo>
                      <a:pt x="80121" y="125996"/>
                      <a:pt x="78427" y="136009"/>
                      <a:pt x="78496" y="146090"/>
                    </a:cubicBezTo>
                    <a:cubicBezTo>
                      <a:pt x="78427" y="156103"/>
                      <a:pt x="80121" y="166063"/>
                      <a:pt x="83511" y="175488"/>
                    </a:cubicBezTo>
                    <a:cubicBezTo>
                      <a:pt x="86692" y="184341"/>
                      <a:pt x="91603" y="192486"/>
                      <a:pt x="97950" y="199420"/>
                    </a:cubicBezTo>
                    <a:cubicBezTo>
                      <a:pt x="104314" y="206320"/>
                      <a:pt x="112043" y="211837"/>
                      <a:pt x="120638" y="215624"/>
                    </a:cubicBezTo>
                    <a:cubicBezTo>
                      <a:pt x="139469" y="223509"/>
                      <a:pt x="160670" y="223561"/>
                      <a:pt x="179554" y="215779"/>
                    </a:cubicBezTo>
                    <a:cubicBezTo>
                      <a:pt x="188131" y="212096"/>
                      <a:pt x="195843" y="206683"/>
                      <a:pt x="202224" y="199870"/>
                    </a:cubicBezTo>
                    <a:cubicBezTo>
                      <a:pt x="208640" y="192936"/>
                      <a:pt x="213602" y="184791"/>
                      <a:pt x="216819" y="175920"/>
                    </a:cubicBezTo>
                    <a:cubicBezTo>
                      <a:pt x="220329" y="166357"/>
                      <a:pt x="222076" y="156224"/>
                      <a:pt x="222007" y="146038"/>
                    </a:cubicBezTo>
                    <a:cubicBezTo>
                      <a:pt x="222076" y="135801"/>
                      <a:pt x="220312" y="125633"/>
                      <a:pt x="216819" y="116001"/>
                    </a:cubicBezTo>
                    <a:cubicBezTo>
                      <a:pt x="213620" y="107078"/>
                      <a:pt x="208657" y="98881"/>
                      <a:pt x="202224" y="91913"/>
                    </a:cubicBezTo>
                    <a:cubicBezTo>
                      <a:pt x="195843" y="85099"/>
                      <a:pt x="188131" y="79687"/>
                      <a:pt x="179554" y="76003"/>
                    </a:cubicBezTo>
                    <a:cubicBezTo>
                      <a:pt x="170336" y="72078"/>
                      <a:pt x="160393" y="70141"/>
                      <a:pt x="150381" y="70280"/>
                    </a:cubicBezTo>
                    <a:close/>
                  </a:path>
                </a:pathLst>
              </a:custGeom>
              <a:grpFill/>
              <a:ln w="1726" cap="flat">
                <a:noFill/>
                <a:prstDash val="solid"/>
                <a:miter/>
              </a:ln>
            </p:spPr>
            <p:txBody>
              <a:bodyPr rtlCol="0" anchor="ctr"/>
              <a:lstStyle/>
              <a:p>
                <a:endParaRPr lang="en-US"/>
              </a:p>
            </p:txBody>
          </p:sp>
        </p:grpSp>
        <p:cxnSp>
          <p:nvCxnSpPr>
            <p:cNvPr id="6" name="Straight Connector 5">
              <a:extLst>
                <a:ext uri="{FF2B5EF4-FFF2-40B4-BE49-F238E27FC236}">
                  <a16:creationId xmlns:a16="http://schemas.microsoft.com/office/drawing/2014/main" id="{3406C1E7-3FFF-209E-C703-97CF62E2FCDD}"/>
                </a:ext>
              </a:extLst>
            </p:cNvPr>
            <p:cNvCxnSpPr>
              <a:cxnSpLocks/>
            </p:cNvCxnSpPr>
            <p:nvPr userDrawn="1"/>
          </p:nvCxnSpPr>
          <p:spPr>
            <a:xfrm>
              <a:off x="11020866" y="6400010"/>
              <a:ext cx="0" cy="286021"/>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2" name="Text Placeholder 30">
            <a:extLst>
              <a:ext uri="{FF2B5EF4-FFF2-40B4-BE49-F238E27FC236}">
                <a16:creationId xmlns:a16="http://schemas.microsoft.com/office/drawing/2014/main" id="{43337143-A1AA-10FE-3E4F-E331999CB8C4}"/>
              </a:ext>
            </a:extLst>
          </p:cNvPr>
          <p:cNvSpPr>
            <a:spLocks noGrp="1"/>
          </p:cNvSpPr>
          <p:nvPr>
            <p:ph type="body" sz="quarter" idx="11"/>
          </p:nvPr>
        </p:nvSpPr>
        <p:spPr>
          <a:xfrm>
            <a:off x="546100" y="1290639"/>
            <a:ext cx="11091863" cy="3713162"/>
          </a:xfrm>
        </p:spPr>
        <p:txBody>
          <a:bodyPr/>
          <a:lstStyle>
            <a:lvl1pPr marL="171450" indent="-171450" algn="l" defTabSz="914400" rtl="0" eaLnBrk="1" latinLnBrk="0" hangingPunct="1">
              <a:lnSpc>
                <a:spcPct val="100000"/>
              </a:lnSpc>
              <a:buFont typeface="Arial" panose="020B0604020202020204" pitchFamily="34" charset="0"/>
              <a:buChar char="•"/>
              <a:defRPr lang="en-US" sz="2400" kern="1200" dirty="0" smtClean="0">
                <a:solidFill>
                  <a:schemeClr val="bg1"/>
                </a:solidFill>
                <a:latin typeface="+mn-lt"/>
                <a:ea typeface="+mn-ea"/>
                <a:cs typeface="+mn-cs"/>
              </a:defRPr>
            </a:lvl1pPr>
            <a:lvl2pPr marL="344488" indent="-171450" algn="l" defTabSz="914400" rtl="0" eaLnBrk="1" latinLnBrk="0" hangingPunct="1">
              <a:lnSpc>
                <a:spcPct val="100000"/>
              </a:lnSpc>
              <a:buFont typeface="Arial" panose="020B0604020202020204" pitchFamily="34" charset="0"/>
              <a:buChar char="•"/>
              <a:defRPr lang="en-US" sz="2000" kern="1200" dirty="0" smtClean="0">
                <a:solidFill>
                  <a:schemeClr val="bg1"/>
                </a:solidFill>
                <a:latin typeface="+mn-lt"/>
                <a:ea typeface="+mn-ea"/>
                <a:cs typeface="+mn-cs"/>
              </a:defRPr>
            </a:lvl2pPr>
            <a:lvl3pPr marL="569913" indent="-173038" algn="l" defTabSz="914400" rtl="0" eaLnBrk="1" latinLnBrk="0" hangingPunct="1">
              <a:lnSpc>
                <a:spcPct val="100000"/>
              </a:lnSpc>
              <a:buFont typeface="Arial" panose="020B0604020202020204" pitchFamily="34" charset="0"/>
              <a:buChar char="•"/>
              <a:defRPr lang="en-US" sz="1800" kern="1200" dirty="0" smtClean="0">
                <a:solidFill>
                  <a:schemeClr val="bg1"/>
                </a:solidFill>
                <a:latin typeface="+mn-lt"/>
                <a:ea typeface="+mn-ea"/>
                <a:cs typeface="+mn-cs"/>
              </a:defRPr>
            </a:lvl3pPr>
            <a:lvl4pPr marL="741363" indent="-171450" algn="l" defTabSz="914400" rtl="0" eaLnBrk="1" latinLnBrk="0" hangingPunct="1">
              <a:lnSpc>
                <a:spcPct val="100000"/>
              </a:lnSpc>
              <a:buFont typeface="Arial" panose="020B0604020202020204" pitchFamily="34" charset="0"/>
              <a:buChar char="•"/>
              <a:defRPr lang="en-US" sz="1600" kern="1200" dirty="0" smtClean="0">
                <a:solidFill>
                  <a:schemeClr val="bg1"/>
                </a:solidFill>
                <a:latin typeface="+mn-lt"/>
                <a:ea typeface="+mn-ea"/>
                <a:cs typeface="+mn-cs"/>
              </a:defRPr>
            </a:lvl4pPr>
            <a:lvl5pPr marL="914400" indent="-173038" algn="l" defTabSz="914400" rtl="0" eaLnBrk="1" latinLnBrk="0" hangingPunct="1">
              <a:lnSpc>
                <a:spcPct val="100000"/>
              </a:lnSpc>
              <a:buFont typeface="Arial" panose="020B0604020202020204" pitchFamily="34" charset="0"/>
              <a:buChar char="•"/>
              <a:defRPr lang="en-US" sz="1600" kern="1200" dirty="0">
                <a:solidFill>
                  <a:schemeClr val="bg1"/>
                </a:solidFill>
                <a:latin typeface="+mn-lt"/>
                <a:ea typeface="+mn-ea"/>
                <a:cs typeface="+mn-cs"/>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15314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_Subtitle_Text_Element_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4891E4-FD68-179A-737C-C14819C07AD1}"/>
              </a:ext>
            </a:extLst>
          </p:cNvPr>
          <p:cNvSpPr>
            <a:spLocks noGrp="1"/>
          </p:cNvSpPr>
          <p:nvPr>
            <p:ph type="title"/>
          </p:nvPr>
        </p:nvSpPr>
        <p:spPr/>
        <p:txBody>
          <a:bodyPr/>
          <a:lstStyle/>
          <a:p>
            <a:r>
              <a:rPr lang="en-US" dirty="0"/>
              <a:t>Click to edit Master title style</a:t>
            </a:r>
          </a:p>
        </p:txBody>
      </p:sp>
      <p:sp>
        <p:nvSpPr>
          <p:cNvPr id="3" name="Rectangle 2">
            <a:extLst>
              <a:ext uri="{FF2B5EF4-FFF2-40B4-BE49-F238E27FC236}">
                <a16:creationId xmlns:a16="http://schemas.microsoft.com/office/drawing/2014/main" id="{8E8A6482-2347-04B2-E7C2-5B884467924A}"/>
              </a:ext>
            </a:extLst>
          </p:cNvPr>
          <p:cNvSpPr/>
          <p:nvPr userDrawn="1"/>
        </p:nvSpPr>
        <p:spPr>
          <a:xfrm>
            <a:off x="254000" y="6410960"/>
            <a:ext cx="6797040" cy="3251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err="1">
              <a:ln>
                <a:noFill/>
              </a:ln>
              <a:solidFill>
                <a:prstClr val="white"/>
              </a:solidFill>
              <a:effectLst/>
              <a:uLnTx/>
              <a:uFillTx/>
              <a:latin typeface="Century Gothic" panose="020F0302020204030204"/>
              <a:ea typeface="+mn-ea"/>
              <a:cs typeface="Arial" panose="020B0604020202020204" pitchFamily="34" charset="0"/>
            </a:endParaRPr>
          </a:p>
        </p:txBody>
      </p:sp>
      <p:pic>
        <p:nvPicPr>
          <p:cNvPr id="4" name="Picture 3" descr="A colorful lines in the dark&#10;&#10;Description automatically generated with medium confidence">
            <a:extLst>
              <a:ext uri="{FF2B5EF4-FFF2-40B4-BE49-F238E27FC236}">
                <a16:creationId xmlns:a16="http://schemas.microsoft.com/office/drawing/2014/main" id="{51D00782-5C82-FDA5-9786-6B41EDF74F9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0" y="5417072"/>
            <a:ext cx="8796338" cy="1440928"/>
          </a:xfrm>
          <a:prstGeom prst="rect">
            <a:avLst/>
          </a:prstGeom>
        </p:spPr>
      </p:pic>
      <p:pic>
        <p:nvPicPr>
          <p:cNvPr id="5" name="Picture 4" descr="A colorful lines in the dark&#10;&#10;Description automatically generated with medium confidence">
            <a:extLst>
              <a:ext uri="{FF2B5EF4-FFF2-40B4-BE49-F238E27FC236}">
                <a16:creationId xmlns:a16="http://schemas.microsoft.com/office/drawing/2014/main" id="{F2458759-477E-881E-186D-8C982F5DE22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rot="10800000">
            <a:off x="0" y="1"/>
            <a:ext cx="12192000" cy="1997172"/>
          </a:xfrm>
          <a:prstGeom prst="rect">
            <a:avLst/>
          </a:prstGeom>
        </p:spPr>
      </p:pic>
      <p:sp>
        <p:nvSpPr>
          <p:cNvPr id="6" name="Rectangle 5">
            <a:extLst>
              <a:ext uri="{FF2B5EF4-FFF2-40B4-BE49-F238E27FC236}">
                <a16:creationId xmlns:a16="http://schemas.microsoft.com/office/drawing/2014/main" id="{E6BF2C2A-D400-7E94-9206-FCC45B6DC31E}"/>
              </a:ext>
            </a:extLst>
          </p:cNvPr>
          <p:cNvSpPr/>
          <p:nvPr userDrawn="1"/>
        </p:nvSpPr>
        <p:spPr>
          <a:xfrm rot="5400000">
            <a:off x="10391179" y="30195"/>
            <a:ext cx="1831015" cy="1770626"/>
          </a:xfrm>
          <a:prstGeom prst="rect">
            <a:avLst/>
          </a:prstGeom>
          <a:gradFill flip="none" rotWithShape="1">
            <a:gsLst>
              <a:gs pos="0">
                <a:schemeClr val="tx1"/>
              </a:gs>
              <a:gs pos="100000">
                <a:schemeClr val="tx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err="1">
              <a:ln>
                <a:noFill/>
              </a:ln>
              <a:solidFill>
                <a:prstClr val="white"/>
              </a:solidFill>
              <a:effectLst/>
              <a:uLnTx/>
              <a:uFillTx/>
              <a:latin typeface="Century Gothic" panose="020F0302020204030204"/>
              <a:ea typeface="+mn-ea"/>
              <a:cs typeface="Arial" panose="020B0604020202020204" pitchFamily="34" charset="0"/>
            </a:endParaRPr>
          </a:p>
        </p:txBody>
      </p:sp>
      <p:sp>
        <p:nvSpPr>
          <p:cNvPr id="47" name="Text Placeholder 142">
            <a:extLst>
              <a:ext uri="{FF2B5EF4-FFF2-40B4-BE49-F238E27FC236}">
                <a16:creationId xmlns:a16="http://schemas.microsoft.com/office/drawing/2014/main" id="{30D12C7A-AEFB-A2A5-860E-406BC04310FE}"/>
              </a:ext>
            </a:extLst>
          </p:cNvPr>
          <p:cNvSpPr>
            <a:spLocks noGrp="1"/>
          </p:cNvSpPr>
          <p:nvPr>
            <p:ph type="body" sz="quarter" idx="10" hasCustomPrompt="1"/>
          </p:nvPr>
        </p:nvSpPr>
        <p:spPr>
          <a:xfrm>
            <a:off x="546100" y="1003300"/>
            <a:ext cx="11096625" cy="476250"/>
          </a:xfrm>
        </p:spPr>
        <p:txBody>
          <a:bodyPr anchor="ctr"/>
          <a:lstStyle>
            <a:lvl1pPr>
              <a:defRPr lang="en-US" sz="2400" kern="1200" spc="150" dirty="0">
                <a:ln w="1270">
                  <a:solidFill>
                    <a:schemeClr val="bg1"/>
                  </a:solidFill>
                </a:ln>
                <a:solidFill>
                  <a:schemeClr val="bg1"/>
                </a:solidFill>
                <a:latin typeface="+mn-lt"/>
                <a:ea typeface="+mn-ea"/>
                <a:cs typeface="+mn-cs"/>
              </a:defRPr>
            </a:lvl1pPr>
          </a:lstStyle>
          <a:p>
            <a:pPr lvl="0"/>
            <a:r>
              <a:rPr lang="en-US" dirty="0"/>
              <a:t>Subtitle Placeholder</a:t>
            </a:r>
          </a:p>
        </p:txBody>
      </p:sp>
      <p:sp>
        <p:nvSpPr>
          <p:cNvPr id="31" name="Text Placeholder 30">
            <a:extLst>
              <a:ext uri="{FF2B5EF4-FFF2-40B4-BE49-F238E27FC236}">
                <a16:creationId xmlns:a16="http://schemas.microsoft.com/office/drawing/2014/main" id="{5EBA04C3-4668-231B-1135-4AC35B1EDB03}"/>
              </a:ext>
            </a:extLst>
          </p:cNvPr>
          <p:cNvSpPr>
            <a:spLocks noGrp="1"/>
          </p:cNvSpPr>
          <p:nvPr>
            <p:ph type="body" sz="quarter" idx="11"/>
          </p:nvPr>
        </p:nvSpPr>
        <p:spPr>
          <a:xfrm>
            <a:off x="546100" y="1830388"/>
            <a:ext cx="11091863" cy="3713162"/>
          </a:xfrm>
        </p:spPr>
        <p:txBody>
          <a:bodyPr/>
          <a:lstStyle>
            <a:lvl1pPr marL="171450" indent="-171450" algn="l" defTabSz="914400" rtl="0" eaLnBrk="1" latinLnBrk="0" hangingPunct="1">
              <a:lnSpc>
                <a:spcPct val="100000"/>
              </a:lnSpc>
              <a:buFont typeface="Arial" panose="020B0604020202020204" pitchFamily="34" charset="0"/>
              <a:buChar char="•"/>
              <a:defRPr lang="en-US" sz="2400" kern="1200" dirty="0" smtClean="0">
                <a:solidFill>
                  <a:schemeClr val="bg1"/>
                </a:solidFill>
                <a:latin typeface="+mn-lt"/>
                <a:ea typeface="+mn-ea"/>
                <a:cs typeface="+mn-cs"/>
              </a:defRPr>
            </a:lvl1pPr>
            <a:lvl2pPr marL="344488" indent="-171450" algn="l" defTabSz="914400" rtl="0" eaLnBrk="1" latinLnBrk="0" hangingPunct="1">
              <a:lnSpc>
                <a:spcPct val="100000"/>
              </a:lnSpc>
              <a:buFont typeface="Arial" panose="020B0604020202020204" pitchFamily="34" charset="0"/>
              <a:buChar char="•"/>
              <a:defRPr lang="en-US" sz="2000" kern="1200" dirty="0" smtClean="0">
                <a:solidFill>
                  <a:schemeClr val="bg1"/>
                </a:solidFill>
                <a:latin typeface="+mn-lt"/>
                <a:ea typeface="+mn-ea"/>
                <a:cs typeface="+mn-cs"/>
              </a:defRPr>
            </a:lvl2pPr>
            <a:lvl3pPr marL="569913" indent="-173038" algn="l" defTabSz="914400" rtl="0" eaLnBrk="1" latinLnBrk="0" hangingPunct="1">
              <a:lnSpc>
                <a:spcPct val="100000"/>
              </a:lnSpc>
              <a:buFont typeface="Arial" panose="020B0604020202020204" pitchFamily="34" charset="0"/>
              <a:buChar char="•"/>
              <a:defRPr lang="en-US" sz="1800" kern="1200" dirty="0" smtClean="0">
                <a:solidFill>
                  <a:schemeClr val="bg1"/>
                </a:solidFill>
                <a:latin typeface="+mn-lt"/>
                <a:ea typeface="+mn-ea"/>
                <a:cs typeface="+mn-cs"/>
              </a:defRPr>
            </a:lvl3pPr>
            <a:lvl4pPr marL="741363" indent="-171450" algn="l" defTabSz="914400" rtl="0" eaLnBrk="1" latinLnBrk="0" hangingPunct="1">
              <a:lnSpc>
                <a:spcPct val="100000"/>
              </a:lnSpc>
              <a:buFont typeface="Arial" panose="020B0604020202020204" pitchFamily="34" charset="0"/>
              <a:buChar char="•"/>
              <a:defRPr lang="en-US" sz="1600" kern="1200" dirty="0" smtClean="0">
                <a:solidFill>
                  <a:schemeClr val="bg1"/>
                </a:solidFill>
                <a:latin typeface="+mn-lt"/>
                <a:ea typeface="+mn-ea"/>
                <a:cs typeface="+mn-cs"/>
              </a:defRPr>
            </a:lvl4pPr>
            <a:lvl5pPr marL="914400" indent="-173038" algn="l" defTabSz="914400" rtl="0" eaLnBrk="1" latinLnBrk="0" hangingPunct="1">
              <a:lnSpc>
                <a:spcPct val="100000"/>
              </a:lnSpc>
              <a:buFont typeface="Arial" panose="020B0604020202020204" pitchFamily="34" charset="0"/>
              <a:buChar char="•"/>
              <a:defRPr lang="en-US" sz="1600" kern="1200" dirty="0">
                <a:solidFill>
                  <a:schemeClr val="bg1"/>
                </a:solidFill>
                <a:latin typeface="+mn-lt"/>
                <a:ea typeface="+mn-ea"/>
                <a:cs typeface="+mn-cs"/>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7" name="Group 6">
            <a:extLst>
              <a:ext uri="{FF2B5EF4-FFF2-40B4-BE49-F238E27FC236}">
                <a16:creationId xmlns:a16="http://schemas.microsoft.com/office/drawing/2014/main" id="{215445B1-18F6-DCF5-7754-29618DEAE9C5}"/>
              </a:ext>
            </a:extLst>
          </p:cNvPr>
          <p:cNvGrpSpPr/>
          <p:nvPr userDrawn="1"/>
        </p:nvGrpSpPr>
        <p:grpSpPr>
          <a:xfrm>
            <a:off x="10554061" y="6345623"/>
            <a:ext cx="1465983" cy="391342"/>
            <a:chOff x="10554061" y="6345623"/>
            <a:chExt cx="1465983" cy="391342"/>
          </a:xfrm>
        </p:grpSpPr>
        <p:grpSp>
          <p:nvGrpSpPr>
            <p:cNvPr id="8" name="Amdocs_Logomark">
              <a:extLst>
                <a:ext uri="{FF2B5EF4-FFF2-40B4-BE49-F238E27FC236}">
                  <a16:creationId xmlns:a16="http://schemas.microsoft.com/office/drawing/2014/main" id="{BA1CE06A-9BC9-18CA-FE63-446C78933495}"/>
                </a:ext>
              </a:extLst>
            </p:cNvPr>
            <p:cNvGrpSpPr>
              <a:grpSpLocks noChangeAspect="1"/>
            </p:cNvGrpSpPr>
            <p:nvPr userDrawn="1"/>
          </p:nvGrpSpPr>
          <p:grpSpPr>
            <a:xfrm>
              <a:off x="10554061" y="6400942"/>
              <a:ext cx="384048" cy="285861"/>
              <a:chOff x="4624387" y="2333625"/>
              <a:chExt cx="2943225" cy="2190750"/>
            </a:xfrm>
            <a:solidFill>
              <a:schemeClr val="bg1"/>
            </a:solidFill>
          </p:grpSpPr>
          <p:sp>
            <p:nvSpPr>
              <p:cNvPr id="24" name="Freeform: Shape 6">
                <a:extLst>
                  <a:ext uri="{FF2B5EF4-FFF2-40B4-BE49-F238E27FC236}">
                    <a16:creationId xmlns:a16="http://schemas.microsoft.com/office/drawing/2014/main" id="{2B598FE7-BB57-8284-DC31-4F5447167784}"/>
                  </a:ext>
                </a:extLst>
              </p:cNvPr>
              <p:cNvSpPr/>
              <p:nvPr/>
            </p:nvSpPr>
            <p:spPr>
              <a:xfrm>
                <a:off x="4617243" y="2326481"/>
                <a:ext cx="2200275" cy="2200275"/>
              </a:xfrm>
              <a:custGeom>
                <a:avLst/>
                <a:gdLst>
                  <a:gd name="connsiteX0" fmla="*/ 1541621 w 2200275"/>
                  <a:gd name="connsiteY0" fmla="*/ 7144 h 2200275"/>
                  <a:gd name="connsiteX1" fmla="*/ 254794 w 2200275"/>
                  <a:gd name="connsiteY1" fmla="*/ 7144 h 2200275"/>
                  <a:gd name="connsiteX2" fmla="*/ 381476 w 2200275"/>
                  <a:gd name="connsiteY2" fmla="*/ 445294 h 2200275"/>
                  <a:gd name="connsiteX3" fmla="*/ 1541621 w 2200275"/>
                  <a:gd name="connsiteY3" fmla="*/ 445294 h 2200275"/>
                  <a:gd name="connsiteX4" fmla="*/ 1760696 w 2200275"/>
                  <a:gd name="connsiteY4" fmla="*/ 664369 h 2200275"/>
                  <a:gd name="connsiteX5" fmla="*/ 1760696 w 2200275"/>
                  <a:gd name="connsiteY5" fmla="*/ 883444 h 2200275"/>
                  <a:gd name="connsiteX6" fmla="*/ 664369 w 2200275"/>
                  <a:gd name="connsiteY6" fmla="*/ 883444 h 2200275"/>
                  <a:gd name="connsiteX7" fmla="*/ 7144 w 2200275"/>
                  <a:gd name="connsiteY7" fmla="*/ 1540669 h 2200275"/>
                  <a:gd name="connsiteX8" fmla="*/ 664369 w 2200275"/>
                  <a:gd name="connsiteY8" fmla="*/ 2197894 h 2200275"/>
                  <a:gd name="connsiteX9" fmla="*/ 1540669 w 2200275"/>
                  <a:gd name="connsiteY9" fmla="*/ 2197894 h 2200275"/>
                  <a:gd name="connsiteX10" fmla="*/ 2197894 w 2200275"/>
                  <a:gd name="connsiteY10" fmla="*/ 1540669 h 2200275"/>
                  <a:gd name="connsiteX11" fmla="*/ 2197894 w 2200275"/>
                  <a:gd name="connsiteY11" fmla="*/ 1102519 h 2200275"/>
                  <a:gd name="connsiteX12" fmla="*/ 2197894 w 2200275"/>
                  <a:gd name="connsiteY12" fmla="*/ 883444 h 2200275"/>
                  <a:gd name="connsiteX13" fmla="*/ 2197894 w 2200275"/>
                  <a:gd name="connsiteY13" fmla="*/ 664369 h 2200275"/>
                  <a:gd name="connsiteX14" fmla="*/ 1541621 w 2200275"/>
                  <a:gd name="connsiteY14" fmla="*/ 7144 h 2200275"/>
                  <a:gd name="connsiteX15" fmla="*/ 1760696 w 2200275"/>
                  <a:gd name="connsiteY15" fmla="*/ 1541621 h 2200275"/>
                  <a:gd name="connsiteX16" fmla="*/ 1541621 w 2200275"/>
                  <a:gd name="connsiteY16" fmla="*/ 1760696 h 2200275"/>
                  <a:gd name="connsiteX17" fmla="*/ 664369 w 2200275"/>
                  <a:gd name="connsiteY17" fmla="*/ 1760696 h 2200275"/>
                  <a:gd name="connsiteX18" fmla="*/ 445294 w 2200275"/>
                  <a:gd name="connsiteY18" fmla="*/ 1541621 h 2200275"/>
                  <a:gd name="connsiteX19" fmla="*/ 664369 w 2200275"/>
                  <a:gd name="connsiteY19" fmla="*/ 1322546 h 2200275"/>
                  <a:gd name="connsiteX20" fmla="*/ 1759744 w 2200275"/>
                  <a:gd name="connsiteY20" fmla="*/ 1322546 h 2200275"/>
                  <a:gd name="connsiteX21" fmla="*/ 1759744 w 2200275"/>
                  <a:gd name="connsiteY21" fmla="*/ 1541621 h 2200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200275" h="2200275">
                    <a:moveTo>
                      <a:pt x="1541621" y="7144"/>
                    </a:moveTo>
                    <a:lnTo>
                      <a:pt x="254794" y="7144"/>
                    </a:lnTo>
                    <a:lnTo>
                      <a:pt x="381476" y="445294"/>
                    </a:lnTo>
                    <a:lnTo>
                      <a:pt x="1541621" y="445294"/>
                    </a:lnTo>
                    <a:cubicBezTo>
                      <a:pt x="1662589" y="445294"/>
                      <a:pt x="1760696" y="543401"/>
                      <a:pt x="1760696" y="664369"/>
                    </a:cubicBezTo>
                    <a:lnTo>
                      <a:pt x="1760696" y="883444"/>
                    </a:lnTo>
                    <a:lnTo>
                      <a:pt x="664369" y="883444"/>
                    </a:lnTo>
                    <a:cubicBezTo>
                      <a:pt x="301466" y="883444"/>
                      <a:pt x="7144" y="1178719"/>
                      <a:pt x="7144" y="1540669"/>
                    </a:cubicBezTo>
                    <a:cubicBezTo>
                      <a:pt x="7144" y="1903571"/>
                      <a:pt x="302419" y="2197894"/>
                      <a:pt x="664369" y="2197894"/>
                    </a:cubicBezTo>
                    <a:lnTo>
                      <a:pt x="1540669" y="2197894"/>
                    </a:lnTo>
                    <a:cubicBezTo>
                      <a:pt x="1903571" y="2197894"/>
                      <a:pt x="2197894" y="1902619"/>
                      <a:pt x="2197894" y="1540669"/>
                    </a:cubicBezTo>
                    <a:lnTo>
                      <a:pt x="2197894" y="1102519"/>
                    </a:lnTo>
                    <a:lnTo>
                      <a:pt x="2197894" y="883444"/>
                    </a:lnTo>
                    <a:lnTo>
                      <a:pt x="2197894" y="664369"/>
                    </a:lnTo>
                    <a:cubicBezTo>
                      <a:pt x="2198846" y="302419"/>
                      <a:pt x="1903571" y="7144"/>
                      <a:pt x="1541621" y="7144"/>
                    </a:cubicBezTo>
                    <a:close/>
                    <a:moveTo>
                      <a:pt x="1760696" y="1541621"/>
                    </a:moveTo>
                    <a:cubicBezTo>
                      <a:pt x="1760696" y="1662589"/>
                      <a:pt x="1662589" y="1760696"/>
                      <a:pt x="1541621" y="1760696"/>
                    </a:cubicBezTo>
                    <a:lnTo>
                      <a:pt x="664369" y="1760696"/>
                    </a:lnTo>
                    <a:cubicBezTo>
                      <a:pt x="543401" y="1760696"/>
                      <a:pt x="445294" y="1662589"/>
                      <a:pt x="445294" y="1541621"/>
                    </a:cubicBezTo>
                    <a:cubicBezTo>
                      <a:pt x="445294" y="1420654"/>
                      <a:pt x="543401" y="1322546"/>
                      <a:pt x="664369" y="1322546"/>
                    </a:cubicBezTo>
                    <a:lnTo>
                      <a:pt x="1759744" y="1322546"/>
                    </a:lnTo>
                    <a:lnTo>
                      <a:pt x="1759744" y="1541621"/>
                    </a:lnTo>
                    <a:close/>
                  </a:path>
                </a:pathLst>
              </a:custGeom>
              <a:grpFill/>
              <a:ln w="9525" cap="flat">
                <a:noFill/>
                <a:prstDash val="solid"/>
                <a:miter/>
              </a:ln>
            </p:spPr>
            <p:txBody>
              <a:bodyPr rtlCol="0" anchor="ctr"/>
              <a:lstStyle/>
              <a:p>
                <a:endParaRPr lang="en-US"/>
              </a:p>
            </p:txBody>
          </p:sp>
          <p:sp>
            <p:nvSpPr>
              <p:cNvPr id="25" name="Freeform: Shape 7">
                <a:extLst>
                  <a:ext uri="{FF2B5EF4-FFF2-40B4-BE49-F238E27FC236}">
                    <a16:creationId xmlns:a16="http://schemas.microsoft.com/office/drawing/2014/main" id="{9E6D26F4-5870-34D3-D735-D4A869250F3F}"/>
                  </a:ext>
                </a:extLst>
              </p:cNvPr>
              <p:cNvSpPr/>
              <p:nvPr/>
            </p:nvSpPr>
            <p:spPr>
              <a:xfrm>
                <a:off x="7036593" y="3202781"/>
                <a:ext cx="533400" cy="447675"/>
              </a:xfrm>
              <a:custGeom>
                <a:avLst/>
                <a:gdLst>
                  <a:gd name="connsiteX0" fmla="*/ 407194 w 533400"/>
                  <a:gd name="connsiteY0" fmla="*/ 7144 h 447675"/>
                  <a:gd name="connsiteX1" fmla="*/ 7144 w 533400"/>
                  <a:gd name="connsiteY1" fmla="*/ 7144 h 447675"/>
                  <a:gd name="connsiteX2" fmla="*/ 7144 w 533400"/>
                  <a:gd name="connsiteY2" fmla="*/ 446246 h 447675"/>
                  <a:gd name="connsiteX3" fmla="*/ 533876 w 533400"/>
                  <a:gd name="connsiteY3" fmla="*/ 446246 h 447675"/>
                </a:gdLst>
                <a:ahLst/>
                <a:cxnLst>
                  <a:cxn ang="0">
                    <a:pos x="connsiteX0" y="connsiteY0"/>
                  </a:cxn>
                  <a:cxn ang="0">
                    <a:pos x="connsiteX1" y="connsiteY1"/>
                  </a:cxn>
                  <a:cxn ang="0">
                    <a:pos x="connsiteX2" y="connsiteY2"/>
                  </a:cxn>
                  <a:cxn ang="0">
                    <a:pos x="connsiteX3" y="connsiteY3"/>
                  </a:cxn>
                </a:cxnLst>
                <a:rect l="l" t="t" r="r" b="b"/>
                <a:pathLst>
                  <a:path w="533400" h="447675">
                    <a:moveTo>
                      <a:pt x="407194" y="7144"/>
                    </a:moveTo>
                    <a:lnTo>
                      <a:pt x="7144" y="7144"/>
                    </a:lnTo>
                    <a:lnTo>
                      <a:pt x="7144" y="446246"/>
                    </a:lnTo>
                    <a:lnTo>
                      <a:pt x="533876" y="446246"/>
                    </a:lnTo>
                    <a:close/>
                  </a:path>
                </a:pathLst>
              </a:custGeom>
              <a:grpFill/>
              <a:ln w="9525" cap="flat">
                <a:noFill/>
                <a:prstDash val="solid"/>
                <a:miter/>
              </a:ln>
            </p:spPr>
            <p:txBody>
              <a:bodyPr rtlCol="0" anchor="ctr"/>
              <a:lstStyle/>
              <a:p>
                <a:endParaRPr lang="en-US"/>
              </a:p>
            </p:txBody>
          </p:sp>
        </p:grpSp>
        <p:grpSp>
          <p:nvGrpSpPr>
            <p:cNvPr id="9" name="Group 8">
              <a:extLst>
                <a:ext uri="{FF2B5EF4-FFF2-40B4-BE49-F238E27FC236}">
                  <a16:creationId xmlns:a16="http://schemas.microsoft.com/office/drawing/2014/main" id="{50EE3CD5-4502-AF05-14C8-85F78FE66508}"/>
                </a:ext>
              </a:extLst>
            </p:cNvPr>
            <p:cNvGrpSpPr/>
            <p:nvPr userDrawn="1"/>
          </p:nvGrpSpPr>
          <p:grpSpPr>
            <a:xfrm>
              <a:off x="11122366" y="6345623"/>
              <a:ext cx="897678" cy="391342"/>
              <a:chOff x="5599695" y="3904599"/>
              <a:chExt cx="2194943" cy="956884"/>
            </a:xfrm>
            <a:gradFill>
              <a:gsLst>
                <a:gs pos="0">
                  <a:schemeClr val="accent2"/>
                </a:gs>
                <a:gs pos="100000">
                  <a:schemeClr val="accent4"/>
                </a:gs>
              </a:gsLst>
              <a:lin ang="0" scaled="0"/>
            </a:gradFill>
          </p:grpSpPr>
          <p:sp>
            <p:nvSpPr>
              <p:cNvPr id="11" name="Freeform: Shape 61">
                <a:extLst>
                  <a:ext uri="{FF2B5EF4-FFF2-40B4-BE49-F238E27FC236}">
                    <a16:creationId xmlns:a16="http://schemas.microsoft.com/office/drawing/2014/main" id="{B3BECD15-56A1-3434-9F4F-BF6CE8012B64}"/>
                  </a:ext>
                </a:extLst>
              </p:cNvPr>
              <p:cNvSpPr/>
              <p:nvPr/>
            </p:nvSpPr>
            <p:spPr>
              <a:xfrm>
                <a:off x="5617507" y="4041099"/>
                <a:ext cx="462428" cy="295919"/>
              </a:xfrm>
              <a:custGeom>
                <a:avLst/>
                <a:gdLst>
                  <a:gd name="connsiteX0" fmla="*/ 349492 w 462428"/>
                  <a:gd name="connsiteY0" fmla="*/ -1114 h 295919"/>
                  <a:gd name="connsiteX1" fmla="*/ 395300 w 462428"/>
                  <a:gd name="connsiteY1" fmla="*/ 7066 h 295919"/>
                  <a:gd name="connsiteX2" fmla="*/ 430940 w 462428"/>
                  <a:gd name="connsiteY2" fmla="*/ 29961 h 295919"/>
                  <a:gd name="connsiteX3" fmla="*/ 453921 w 462428"/>
                  <a:gd name="connsiteY3" fmla="*/ 65497 h 295919"/>
                  <a:gd name="connsiteX4" fmla="*/ 462014 w 462428"/>
                  <a:gd name="connsiteY4" fmla="*/ 111305 h 295919"/>
                  <a:gd name="connsiteX5" fmla="*/ 462014 w 462428"/>
                  <a:gd name="connsiteY5" fmla="*/ 294796 h 295919"/>
                  <a:gd name="connsiteX6" fmla="*/ 385426 w 462428"/>
                  <a:gd name="connsiteY6" fmla="*/ 294796 h 295919"/>
                  <a:gd name="connsiteX7" fmla="*/ 385426 w 462428"/>
                  <a:gd name="connsiteY7" fmla="*/ 136293 h 295919"/>
                  <a:gd name="connsiteX8" fmla="*/ 370692 w 462428"/>
                  <a:gd name="connsiteY8" fmla="*/ 88254 h 295919"/>
                  <a:gd name="connsiteX9" fmla="*/ 329744 w 462428"/>
                  <a:gd name="connsiteY9" fmla="*/ 71757 h 295919"/>
                  <a:gd name="connsiteX10" fmla="*/ 306329 w 462428"/>
                  <a:gd name="connsiteY10" fmla="*/ 75769 h 295919"/>
                  <a:gd name="connsiteX11" fmla="*/ 287169 w 462428"/>
                  <a:gd name="connsiteY11" fmla="*/ 87874 h 295919"/>
                  <a:gd name="connsiteX12" fmla="*/ 274217 w 462428"/>
                  <a:gd name="connsiteY12" fmla="*/ 108244 h 295919"/>
                  <a:gd name="connsiteX13" fmla="*/ 269358 w 462428"/>
                  <a:gd name="connsiteY13" fmla="*/ 136794 h 295919"/>
                  <a:gd name="connsiteX14" fmla="*/ 269358 w 462428"/>
                  <a:gd name="connsiteY14" fmla="*/ 294710 h 295919"/>
                  <a:gd name="connsiteX15" fmla="*/ 192475 w 462428"/>
                  <a:gd name="connsiteY15" fmla="*/ 294710 h 295919"/>
                  <a:gd name="connsiteX16" fmla="*/ 192475 w 462428"/>
                  <a:gd name="connsiteY16" fmla="*/ 136207 h 295919"/>
                  <a:gd name="connsiteX17" fmla="*/ 177880 w 462428"/>
                  <a:gd name="connsiteY17" fmla="*/ 88168 h 295919"/>
                  <a:gd name="connsiteX18" fmla="*/ 136793 w 462428"/>
                  <a:gd name="connsiteY18" fmla="*/ 71671 h 295919"/>
                  <a:gd name="connsiteX19" fmla="*/ 113379 w 462428"/>
                  <a:gd name="connsiteY19" fmla="*/ 75683 h 295919"/>
                  <a:gd name="connsiteX20" fmla="*/ 94219 w 462428"/>
                  <a:gd name="connsiteY20" fmla="*/ 87787 h 295919"/>
                  <a:gd name="connsiteX21" fmla="*/ 81267 w 462428"/>
                  <a:gd name="connsiteY21" fmla="*/ 108158 h 295919"/>
                  <a:gd name="connsiteX22" fmla="*/ 76408 w 462428"/>
                  <a:gd name="connsiteY22" fmla="*/ 136708 h 295919"/>
                  <a:gd name="connsiteX23" fmla="*/ 76408 w 462428"/>
                  <a:gd name="connsiteY23" fmla="*/ 294624 h 295919"/>
                  <a:gd name="connsiteX24" fmla="*/ -406 w 462428"/>
                  <a:gd name="connsiteY24" fmla="*/ 294624 h 295919"/>
                  <a:gd name="connsiteX25" fmla="*/ -406 w 462428"/>
                  <a:gd name="connsiteY25" fmla="*/ 6616 h 295919"/>
                  <a:gd name="connsiteX26" fmla="*/ 74419 w 462428"/>
                  <a:gd name="connsiteY26" fmla="*/ 6616 h 295919"/>
                  <a:gd name="connsiteX27" fmla="*/ 74419 w 462428"/>
                  <a:gd name="connsiteY27" fmla="*/ 40527 h 295919"/>
                  <a:gd name="connsiteX28" fmla="*/ 111840 w 462428"/>
                  <a:gd name="connsiteY28" fmla="*/ 8259 h 295919"/>
                  <a:gd name="connsiteX29" fmla="*/ 158374 w 462428"/>
                  <a:gd name="connsiteY29" fmla="*/ -1114 h 295919"/>
                  <a:gd name="connsiteX30" fmla="*/ 213918 w 462428"/>
                  <a:gd name="connsiteY30" fmla="*/ 11977 h 295919"/>
                  <a:gd name="connsiteX31" fmla="*/ 252653 w 462428"/>
                  <a:gd name="connsiteY31" fmla="*/ 48291 h 295919"/>
                  <a:gd name="connsiteX32" fmla="*/ 295297 w 462428"/>
                  <a:gd name="connsiteY32" fmla="*/ 9729 h 295919"/>
                  <a:gd name="connsiteX33" fmla="*/ 321668 w 462428"/>
                  <a:gd name="connsiteY33" fmla="*/ 1394 h 295919"/>
                  <a:gd name="connsiteX34" fmla="*/ 349492 w 462428"/>
                  <a:gd name="connsiteY34" fmla="*/ -1114 h 295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428" h="295919">
                    <a:moveTo>
                      <a:pt x="349492" y="-1114"/>
                    </a:moveTo>
                    <a:cubicBezTo>
                      <a:pt x="365140" y="-1304"/>
                      <a:pt x="380682" y="1480"/>
                      <a:pt x="395300" y="7066"/>
                    </a:cubicBezTo>
                    <a:cubicBezTo>
                      <a:pt x="408617" y="12184"/>
                      <a:pt x="420746" y="19983"/>
                      <a:pt x="430940" y="29961"/>
                    </a:cubicBezTo>
                    <a:cubicBezTo>
                      <a:pt x="441023" y="40060"/>
                      <a:pt x="448855" y="52165"/>
                      <a:pt x="453921" y="65497"/>
                    </a:cubicBezTo>
                    <a:cubicBezTo>
                      <a:pt x="459450" y="80127"/>
                      <a:pt x="462196" y="95673"/>
                      <a:pt x="462014" y="111305"/>
                    </a:cubicBezTo>
                    <a:lnTo>
                      <a:pt x="462014" y="294796"/>
                    </a:lnTo>
                    <a:lnTo>
                      <a:pt x="385426" y="294796"/>
                    </a:lnTo>
                    <a:lnTo>
                      <a:pt x="385426" y="136293"/>
                    </a:lnTo>
                    <a:cubicBezTo>
                      <a:pt x="385426" y="115265"/>
                      <a:pt x="380515" y="99252"/>
                      <a:pt x="370692" y="88254"/>
                    </a:cubicBezTo>
                    <a:cubicBezTo>
                      <a:pt x="360870" y="77256"/>
                      <a:pt x="347221" y="71757"/>
                      <a:pt x="329744" y="71757"/>
                    </a:cubicBezTo>
                    <a:cubicBezTo>
                      <a:pt x="321763" y="71705"/>
                      <a:pt x="313838" y="73071"/>
                      <a:pt x="306329" y="75769"/>
                    </a:cubicBezTo>
                    <a:cubicBezTo>
                      <a:pt x="299122" y="78328"/>
                      <a:pt x="292577" y="82461"/>
                      <a:pt x="287169" y="87874"/>
                    </a:cubicBezTo>
                    <a:cubicBezTo>
                      <a:pt x="281518" y="93719"/>
                      <a:pt x="277112" y="100653"/>
                      <a:pt x="274217" y="108244"/>
                    </a:cubicBezTo>
                    <a:cubicBezTo>
                      <a:pt x="270805" y="117375"/>
                      <a:pt x="269157" y="127059"/>
                      <a:pt x="269358" y="136794"/>
                    </a:cubicBezTo>
                    <a:lnTo>
                      <a:pt x="269358" y="294710"/>
                    </a:lnTo>
                    <a:lnTo>
                      <a:pt x="192475" y="294710"/>
                    </a:lnTo>
                    <a:lnTo>
                      <a:pt x="192475" y="136207"/>
                    </a:lnTo>
                    <a:cubicBezTo>
                      <a:pt x="192475" y="115179"/>
                      <a:pt x="187611" y="99166"/>
                      <a:pt x="177880" y="88168"/>
                    </a:cubicBezTo>
                    <a:cubicBezTo>
                      <a:pt x="168150" y="77170"/>
                      <a:pt x="154454" y="71671"/>
                      <a:pt x="136793" y="71671"/>
                    </a:cubicBezTo>
                    <a:cubicBezTo>
                      <a:pt x="128813" y="71619"/>
                      <a:pt x="120888" y="72985"/>
                      <a:pt x="113379" y="75683"/>
                    </a:cubicBezTo>
                    <a:cubicBezTo>
                      <a:pt x="106170" y="78242"/>
                      <a:pt x="99623" y="82375"/>
                      <a:pt x="94219" y="87787"/>
                    </a:cubicBezTo>
                    <a:cubicBezTo>
                      <a:pt x="88568" y="93632"/>
                      <a:pt x="84162" y="100567"/>
                      <a:pt x="81267" y="108158"/>
                    </a:cubicBezTo>
                    <a:cubicBezTo>
                      <a:pt x="77848" y="117271"/>
                      <a:pt x="76199" y="126972"/>
                      <a:pt x="76408" y="136708"/>
                    </a:cubicBezTo>
                    <a:lnTo>
                      <a:pt x="76408" y="294624"/>
                    </a:lnTo>
                    <a:lnTo>
                      <a:pt x="-406" y="294624"/>
                    </a:lnTo>
                    <a:lnTo>
                      <a:pt x="-406" y="6616"/>
                    </a:lnTo>
                    <a:lnTo>
                      <a:pt x="74419" y="6616"/>
                    </a:lnTo>
                    <a:lnTo>
                      <a:pt x="74419" y="40527"/>
                    </a:lnTo>
                    <a:cubicBezTo>
                      <a:pt x="84634" y="25257"/>
                      <a:pt x="97107" y="14502"/>
                      <a:pt x="111840" y="8259"/>
                    </a:cubicBezTo>
                    <a:cubicBezTo>
                      <a:pt x="126558" y="2016"/>
                      <a:pt x="142389" y="-1166"/>
                      <a:pt x="158374" y="-1114"/>
                    </a:cubicBezTo>
                    <a:cubicBezTo>
                      <a:pt x="179195" y="-1114"/>
                      <a:pt x="197710" y="3244"/>
                      <a:pt x="213918" y="11977"/>
                    </a:cubicBezTo>
                    <a:cubicBezTo>
                      <a:pt x="229824" y="20433"/>
                      <a:pt x="243193" y="32970"/>
                      <a:pt x="252653" y="48291"/>
                    </a:cubicBezTo>
                    <a:cubicBezTo>
                      <a:pt x="262579" y="31362"/>
                      <a:pt x="277467" y="17908"/>
                      <a:pt x="295297" y="9729"/>
                    </a:cubicBezTo>
                    <a:cubicBezTo>
                      <a:pt x="303710" y="5873"/>
                      <a:pt x="312567" y="3071"/>
                      <a:pt x="321668" y="1394"/>
                    </a:cubicBezTo>
                    <a:cubicBezTo>
                      <a:pt x="330847" y="-284"/>
                      <a:pt x="340161" y="-1131"/>
                      <a:pt x="349492" y="-1114"/>
                    </a:cubicBezTo>
                    <a:close/>
                  </a:path>
                </a:pathLst>
              </a:custGeom>
              <a:grpFill/>
              <a:ln w="1726" cap="flat">
                <a:noFill/>
                <a:prstDash val="solid"/>
                <a:miter/>
              </a:ln>
            </p:spPr>
            <p:txBody>
              <a:bodyPr rtlCol="0" anchor="ctr"/>
              <a:lstStyle/>
              <a:p>
                <a:endParaRPr lang="en-US"/>
              </a:p>
            </p:txBody>
          </p:sp>
          <p:sp>
            <p:nvSpPr>
              <p:cNvPr id="12" name="Freeform: Shape 62">
                <a:extLst>
                  <a:ext uri="{FF2B5EF4-FFF2-40B4-BE49-F238E27FC236}">
                    <a16:creationId xmlns:a16="http://schemas.microsoft.com/office/drawing/2014/main" id="{392D26F4-5E28-7E93-23BB-9E733A36E315}"/>
                  </a:ext>
                </a:extLst>
              </p:cNvPr>
              <p:cNvSpPr/>
              <p:nvPr/>
            </p:nvSpPr>
            <p:spPr>
              <a:xfrm>
                <a:off x="6117053" y="4041034"/>
                <a:ext cx="298712" cy="303424"/>
              </a:xfrm>
              <a:custGeom>
                <a:avLst/>
                <a:gdLst>
                  <a:gd name="connsiteX0" fmla="*/ 298307 w 298712"/>
                  <a:gd name="connsiteY0" fmla="*/ 294861 h 303424"/>
                  <a:gd name="connsiteX1" fmla="*/ 223188 w 298712"/>
                  <a:gd name="connsiteY1" fmla="*/ 294861 h 303424"/>
                  <a:gd name="connsiteX2" fmla="*/ 223188 w 298712"/>
                  <a:gd name="connsiteY2" fmla="*/ 263043 h 303424"/>
                  <a:gd name="connsiteX3" fmla="*/ 188118 w 298712"/>
                  <a:gd name="connsiteY3" fmla="*/ 291454 h 303424"/>
                  <a:gd name="connsiteX4" fmla="*/ 137745 w 298712"/>
                  <a:gd name="connsiteY4" fmla="*/ 302297 h 303424"/>
                  <a:gd name="connsiteX5" fmla="*/ 82963 w 298712"/>
                  <a:gd name="connsiteY5" fmla="*/ 290711 h 303424"/>
                  <a:gd name="connsiteX6" fmla="*/ 39057 w 298712"/>
                  <a:gd name="connsiteY6" fmla="*/ 258806 h 303424"/>
                  <a:gd name="connsiteX7" fmla="*/ 10040 w 298712"/>
                  <a:gd name="connsiteY7" fmla="*/ 210785 h 303424"/>
                  <a:gd name="connsiteX8" fmla="*/ 10040 w 298712"/>
                  <a:gd name="connsiteY8" fmla="*/ 90325 h 303424"/>
                  <a:gd name="connsiteX9" fmla="*/ 39057 w 298712"/>
                  <a:gd name="connsiteY9" fmla="*/ 42303 h 303424"/>
                  <a:gd name="connsiteX10" fmla="*/ 82963 w 298712"/>
                  <a:gd name="connsiteY10" fmla="*/ 10485 h 303424"/>
                  <a:gd name="connsiteX11" fmla="*/ 137745 w 298712"/>
                  <a:gd name="connsiteY11" fmla="*/ -1118 h 303424"/>
                  <a:gd name="connsiteX12" fmla="*/ 188118 w 298712"/>
                  <a:gd name="connsiteY12" fmla="*/ 9741 h 303424"/>
                  <a:gd name="connsiteX13" fmla="*/ 223188 w 298712"/>
                  <a:gd name="connsiteY13" fmla="*/ 38430 h 303424"/>
                  <a:gd name="connsiteX14" fmla="*/ 223188 w 298712"/>
                  <a:gd name="connsiteY14" fmla="*/ 6612 h 303424"/>
                  <a:gd name="connsiteX15" fmla="*/ 298307 w 298712"/>
                  <a:gd name="connsiteY15" fmla="*/ 6612 h 303424"/>
                  <a:gd name="connsiteX16" fmla="*/ 151977 w 298712"/>
                  <a:gd name="connsiteY16" fmla="*/ 71216 h 303424"/>
                  <a:gd name="connsiteX17" fmla="*/ 121490 w 298712"/>
                  <a:gd name="connsiteY17" fmla="*/ 77459 h 303424"/>
                  <a:gd name="connsiteX18" fmla="*/ 98214 w 298712"/>
                  <a:gd name="connsiteY18" fmla="*/ 94423 h 303424"/>
                  <a:gd name="connsiteX19" fmla="*/ 83481 w 298712"/>
                  <a:gd name="connsiteY19" fmla="*/ 119705 h 303424"/>
                  <a:gd name="connsiteX20" fmla="*/ 83481 w 298712"/>
                  <a:gd name="connsiteY20" fmla="*/ 181699 h 303424"/>
                  <a:gd name="connsiteX21" fmla="*/ 98214 w 298712"/>
                  <a:gd name="connsiteY21" fmla="*/ 206842 h 303424"/>
                  <a:gd name="connsiteX22" fmla="*/ 121490 w 298712"/>
                  <a:gd name="connsiteY22" fmla="*/ 223789 h 303424"/>
                  <a:gd name="connsiteX23" fmla="*/ 151977 w 298712"/>
                  <a:gd name="connsiteY23" fmla="*/ 230031 h 303424"/>
                  <a:gd name="connsiteX24" fmla="*/ 182031 w 298712"/>
                  <a:gd name="connsiteY24" fmla="*/ 224083 h 303424"/>
                  <a:gd name="connsiteX25" fmla="*/ 205290 w 298712"/>
                  <a:gd name="connsiteY25" fmla="*/ 207430 h 303424"/>
                  <a:gd name="connsiteX26" fmla="*/ 220317 w 298712"/>
                  <a:gd name="connsiteY26" fmla="*/ 182148 h 303424"/>
                  <a:gd name="connsiteX27" fmla="*/ 220317 w 298712"/>
                  <a:gd name="connsiteY27" fmla="*/ 119099 h 303424"/>
                  <a:gd name="connsiteX28" fmla="*/ 205290 w 298712"/>
                  <a:gd name="connsiteY28" fmla="*/ 93818 h 303424"/>
                  <a:gd name="connsiteX29" fmla="*/ 182031 w 298712"/>
                  <a:gd name="connsiteY29" fmla="*/ 77165 h 303424"/>
                  <a:gd name="connsiteX30" fmla="*/ 151977 w 298712"/>
                  <a:gd name="connsiteY30" fmla="*/ 71216 h 303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2" h="303424">
                    <a:moveTo>
                      <a:pt x="298307" y="294861"/>
                    </a:moveTo>
                    <a:lnTo>
                      <a:pt x="223188" y="294861"/>
                    </a:lnTo>
                    <a:lnTo>
                      <a:pt x="223188" y="263043"/>
                    </a:lnTo>
                    <a:cubicBezTo>
                      <a:pt x="213611" y="274854"/>
                      <a:pt x="201665" y="284537"/>
                      <a:pt x="188118" y="291454"/>
                    </a:cubicBezTo>
                    <a:cubicBezTo>
                      <a:pt x="174181" y="298683"/>
                      <a:pt x="157390" y="302297"/>
                      <a:pt x="137745" y="302297"/>
                    </a:cubicBezTo>
                    <a:cubicBezTo>
                      <a:pt x="118860" y="302452"/>
                      <a:pt x="100165" y="298510"/>
                      <a:pt x="82963" y="290711"/>
                    </a:cubicBezTo>
                    <a:cubicBezTo>
                      <a:pt x="66329" y="283137"/>
                      <a:pt x="51395" y="272294"/>
                      <a:pt x="39057" y="258806"/>
                    </a:cubicBezTo>
                    <a:cubicBezTo>
                      <a:pt x="26376" y="244816"/>
                      <a:pt x="16523" y="228509"/>
                      <a:pt x="10040" y="210785"/>
                    </a:cubicBezTo>
                    <a:cubicBezTo>
                      <a:pt x="-3888" y="171842"/>
                      <a:pt x="-3888" y="129267"/>
                      <a:pt x="10040" y="90325"/>
                    </a:cubicBezTo>
                    <a:cubicBezTo>
                      <a:pt x="16531" y="72600"/>
                      <a:pt x="26383" y="56293"/>
                      <a:pt x="39057" y="42303"/>
                    </a:cubicBezTo>
                    <a:cubicBezTo>
                      <a:pt x="51397" y="28850"/>
                      <a:pt x="66332" y="18025"/>
                      <a:pt x="82963" y="10485"/>
                    </a:cubicBezTo>
                    <a:cubicBezTo>
                      <a:pt x="100163" y="2686"/>
                      <a:pt x="118858" y="-1274"/>
                      <a:pt x="137745" y="-1118"/>
                    </a:cubicBezTo>
                    <a:cubicBezTo>
                      <a:pt x="157343" y="-1118"/>
                      <a:pt x="174134" y="2496"/>
                      <a:pt x="188118" y="9741"/>
                    </a:cubicBezTo>
                    <a:cubicBezTo>
                      <a:pt x="201723" y="16693"/>
                      <a:pt x="213682" y="26463"/>
                      <a:pt x="223188" y="38430"/>
                    </a:cubicBezTo>
                    <a:lnTo>
                      <a:pt x="223188" y="6612"/>
                    </a:lnTo>
                    <a:lnTo>
                      <a:pt x="298307" y="6612"/>
                    </a:lnTo>
                    <a:close/>
                    <a:moveTo>
                      <a:pt x="151977" y="71216"/>
                    </a:moveTo>
                    <a:cubicBezTo>
                      <a:pt x="141484" y="71078"/>
                      <a:pt x="131084" y="73205"/>
                      <a:pt x="121490" y="77459"/>
                    </a:cubicBezTo>
                    <a:cubicBezTo>
                      <a:pt x="112631" y="81419"/>
                      <a:pt x="104703" y="87212"/>
                      <a:pt x="98214" y="94423"/>
                    </a:cubicBezTo>
                    <a:cubicBezTo>
                      <a:pt x="91690" y="101807"/>
                      <a:pt x="86682" y="110384"/>
                      <a:pt x="83481" y="119705"/>
                    </a:cubicBezTo>
                    <a:cubicBezTo>
                      <a:pt x="76611" y="139799"/>
                      <a:pt x="76611" y="161605"/>
                      <a:pt x="83481" y="181699"/>
                    </a:cubicBezTo>
                    <a:cubicBezTo>
                      <a:pt x="86708" y="190967"/>
                      <a:pt x="91713" y="199493"/>
                      <a:pt x="98214" y="206842"/>
                    </a:cubicBezTo>
                    <a:cubicBezTo>
                      <a:pt x="104708" y="214053"/>
                      <a:pt x="112636" y="219829"/>
                      <a:pt x="121490" y="223789"/>
                    </a:cubicBezTo>
                    <a:cubicBezTo>
                      <a:pt x="131082" y="228043"/>
                      <a:pt x="141484" y="230169"/>
                      <a:pt x="151977" y="230031"/>
                    </a:cubicBezTo>
                    <a:cubicBezTo>
                      <a:pt x="162301" y="230169"/>
                      <a:pt x="172540" y="228146"/>
                      <a:pt x="182031" y="224083"/>
                    </a:cubicBezTo>
                    <a:cubicBezTo>
                      <a:pt x="190882" y="220261"/>
                      <a:pt x="198812" y="214572"/>
                      <a:pt x="205290" y="207430"/>
                    </a:cubicBezTo>
                    <a:cubicBezTo>
                      <a:pt x="211910" y="200063"/>
                      <a:pt x="217016" y="191486"/>
                      <a:pt x="220317" y="182148"/>
                    </a:cubicBezTo>
                    <a:cubicBezTo>
                      <a:pt x="227395" y="161726"/>
                      <a:pt x="227395" y="139522"/>
                      <a:pt x="220317" y="119099"/>
                    </a:cubicBezTo>
                    <a:cubicBezTo>
                      <a:pt x="217016" y="109762"/>
                      <a:pt x="211910" y="101184"/>
                      <a:pt x="205290" y="93818"/>
                    </a:cubicBezTo>
                    <a:cubicBezTo>
                      <a:pt x="198807" y="86676"/>
                      <a:pt x="190878" y="81004"/>
                      <a:pt x="182031" y="77165"/>
                    </a:cubicBezTo>
                    <a:cubicBezTo>
                      <a:pt x="172536" y="73119"/>
                      <a:pt x="162301" y="71078"/>
                      <a:pt x="151977" y="71216"/>
                    </a:cubicBezTo>
                    <a:close/>
                  </a:path>
                </a:pathLst>
              </a:custGeom>
              <a:grpFill/>
              <a:ln w="1726" cap="flat">
                <a:noFill/>
                <a:prstDash val="solid"/>
                <a:miter/>
              </a:ln>
            </p:spPr>
            <p:txBody>
              <a:bodyPr rtlCol="0" anchor="ctr"/>
              <a:lstStyle/>
              <a:p>
                <a:endParaRPr lang="en-US"/>
              </a:p>
            </p:txBody>
          </p:sp>
          <p:sp>
            <p:nvSpPr>
              <p:cNvPr id="13" name="Freeform: Shape 63">
                <a:extLst>
                  <a:ext uri="{FF2B5EF4-FFF2-40B4-BE49-F238E27FC236}">
                    <a16:creationId xmlns:a16="http://schemas.microsoft.com/office/drawing/2014/main" id="{9327C50D-94F8-A564-6EDE-D17EAE9F94A9}"/>
                  </a:ext>
                </a:extLst>
              </p:cNvPr>
              <p:cNvSpPr/>
              <p:nvPr/>
            </p:nvSpPr>
            <p:spPr>
              <a:xfrm>
                <a:off x="6472900" y="3908768"/>
                <a:ext cx="279568" cy="428250"/>
              </a:xfrm>
              <a:custGeom>
                <a:avLst/>
                <a:gdLst>
                  <a:gd name="connsiteX0" fmla="*/ 76494 w 279568"/>
                  <a:gd name="connsiteY0" fmla="*/ 241561 h 428250"/>
                  <a:gd name="connsiteX1" fmla="*/ 103592 w 279568"/>
                  <a:gd name="connsiteY1" fmla="*/ 241561 h 428250"/>
                  <a:gd name="connsiteX2" fmla="*/ 184019 w 279568"/>
                  <a:gd name="connsiteY2" fmla="*/ 138947 h 428250"/>
                  <a:gd name="connsiteX3" fmla="*/ 278281 w 279568"/>
                  <a:gd name="connsiteY3" fmla="*/ 138947 h 428250"/>
                  <a:gd name="connsiteX4" fmla="*/ 165741 w 279568"/>
                  <a:gd name="connsiteY4" fmla="*/ 274572 h 428250"/>
                  <a:gd name="connsiteX5" fmla="*/ 279163 w 279568"/>
                  <a:gd name="connsiteY5" fmla="*/ 427127 h 428250"/>
                  <a:gd name="connsiteX6" fmla="*/ 184607 w 279568"/>
                  <a:gd name="connsiteY6" fmla="*/ 427127 h 428250"/>
                  <a:gd name="connsiteX7" fmla="*/ 102416 w 279568"/>
                  <a:gd name="connsiteY7" fmla="*/ 310558 h 428250"/>
                  <a:gd name="connsiteX8" fmla="*/ 76477 w 279568"/>
                  <a:gd name="connsiteY8" fmla="*/ 310558 h 428250"/>
                  <a:gd name="connsiteX9" fmla="*/ 76477 w 279568"/>
                  <a:gd name="connsiteY9" fmla="*/ 427127 h 428250"/>
                  <a:gd name="connsiteX10" fmla="*/ -406 w 279568"/>
                  <a:gd name="connsiteY10" fmla="*/ 427127 h 428250"/>
                  <a:gd name="connsiteX11" fmla="*/ -406 w 279568"/>
                  <a:gd name="connsiteY11" fmla="*/ -1123 h 428250"/>
                  <a:gd name="connsiteX12" fmla="*/ 76494 w 279568"/>
                  <a:gd name="connsiteY12" fmla="*/ -1123 h 428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568" h="428250">
                    <a:moveTo>
                      <a:pt x="76494" y="241561"/>
                    </a:moveTo>
                    <a:lnTo>
                      <a:pt x="103592" y="241561"/>
                    </a:lnTo>
                    <a:lnTo>
                      <a:pt x="184019" y="138947"/>
                    </a:lnTo>
                    <a:lnTo>
                      <a:pt x="278281" y="138947"/>
                    </a:lnTo>
                    <a:lnTo>
                      <a:pt x="165741" y="274572"/>
                    </a:lnTo>
                    <a:lnTo>
                      <a:pt x="279163" y="427127"/>
                    </a:lnTo>
                    <a:lnTo>
                      <a:pt x="184607" y="427127"/>
                    </a:lnTo>
                    <a:lnTo>
                      <a:pt x="102416" y="310558"/>
                    </a:lnTo>
                    <a:lnTo>
                      <a:pt x="76477" y="310558"/>
                    </a:lnTo>
                    <a:lnTo>
                      <a:pt x="76477" y="427127"/>
                    </a:lnTo>
                    <a:lnTo>
                      <a:pt x="-406" y="427127"/>
                    </a:lnTo>
                    <a:lnTo>
                      <a:pt x="-406" y="-1123"/>
                    </a:lnTo>
                    <a:lnTo>
                      <a:pt x="76494" y="-1123"/>
                    </a:lnTo>
                    <a:close/>
                  </a:path>
                </a:pathLst>
              </a:custGeom>
              <a:grpFill/>
              <a:ln w="1726" cap="flat">
                <a:noFill/>
                <a:prstDash val="solid"/>
                <a:miter/>
              </a:ln>
            </p:spPr>
            <p:txBody>
              <a:bodyPr rtlCol="0" anchor="ctr"/>
              <a:lstStyle/>
              <a:p>
                <a:endParaRPr lang="en-US"/>
              </a:p>
            </p:txBody>
          </p:sp>
          <p:sp>
            <p:nvSpPr>
              <p:cNvPr id="14" name="Freeform: Shape 64">
                <a:extLst>
                  <a:ext uri="{FF2B5EF4-FFF2-40B4-BE49-F238E27FC236}">
                    <a16:creationId xmlns:a16="http://schemas.microsoft.com/office/drawing/2014/main" id="{D0D15C89-9DD0-573B-30E7-01CAD88321F6}"/>
                  </a:ext>
                </a:extLst>
              </p:cNvPr>
              <p:cNvSpPr/>
              <p:nvPr/>
            </p:nvSpPr>
            <p:spPr>
              <a:xfrm>
                <a:off x="6740055" y="4041097"/>
                <a:ext cx="283157" cy="303403"/>
              </a:xfrm>
              <a:custGeom>
                <a:avLst/>
                <a:gdLst>
                  <a:gd name="connsiteX0" fmla="*/ 143984 w 283157"/>
                  <a:gd name="connsiteY0" fmla="*/ -1112 h 303403"/>
                  <a:gd name="connsiteX1" fmla="*/ 200392 w 283157"/>
                  <a:gd name="connsiteY1" fmla="*/ 9886 h 303403"/>
                  <a:gd name="connsiteX2" fmla="*/ 244142 w 283157"/>
                  <a:gd name="connsiteY2" fmla="*/ 40823 h 303403"/>
                  <a:gd name="connsiteX3" fmla="*/ 272572 w 283157"/>
                  <a:gd name="connsiteY3" fmla="*/ 88706 h 303403"/>
                  <a:gd name="connsiteX4" fmla="*/ 282740 w 283157"/>
                  <a:gd name="connsiteY4" fmla="*/ 150267 h 303403"/>
                  <a:gd name="connsiteX5" fmla="*/ 282290 w 283157"/>
                  <a:gd name="connsiteY5" fmla="*/ 164240 h 303403"/>
                  <a:gd name="connsiteX6" fmla="*/ 281270 w 283157"/>
                  <a:gd name="connsiteY6" fmla="*/ 176431 h 303403"/>
                  <a:gd name="connsiteX7" fmla="*/ 78878 w 283157"/>
                  <a:gd name="connsiteY7" fmla="*/ 176431 h 303403"/>
                  <a:gd name="connsiteX8" fmla="*/ 88596 w 283157"/>
                  <a:gd name="connsiteY8" fmla="*/ 203355 h 303403"/>
                  <a:gd name="connsiteX9" fmla="*/ 104955 w 283157"/>
                  <a:gd name="connsiteY9" fmla="*/ 221945 h 303403"/>
                  <a:gd name="connsiteX10" fmla="*/ 126605 w 283157"/>
                  <a:gd name="connsiteY10" fmla="*/ 232787 h 303403"/>
                  <a:gd name="connsiteX11" fmla="*/ 152233 w 283157"/>
                  <a:gd name="connsiteY11" fmla="*/ 236246 h 303403"/>
                  <a:gd name="connsiteX12" fmla="*/ 189792 w 283157"/>
                  <a:gd name="connsiteY12" fmla="*/ 229121 h 303403"/>
                  <a:gd name="connsiteX13" fmla="*/ 224377 w 283157"/>
                  <a:gd name="connsiteY13" fmla="*/ 208595 h 303403"/>
                  <a:gd name="connsiteX14" fmla="*/ 269441 w 283157"/>
                  <a:gd name="connsiteY14" fmla="*/ 258553 h 303403"/>
                  <a:gd name="connsiteX15" fmla="*/ 214503 w 283157"/>
                  <a:gd name="connsiteY15" fmla="*/ 291720 h 303403"/>
                  <a:gd name="connsiteX16" fmla="*/ 147771 w 283157"/>
                  <a:gd name="connsiteY16" fmla="*/ 302269 h 303403"/>
                  <a:gd name="connsiteX17" fmla="*/ 87835 w 283157"/>
                  <a:gd name="connsiteY17" fmla="*/ 291426 h 303403"/>
                  <a:gd name="connsiteX18" fmla="*/ 40990 w 283157"/>
                  <a:gd name="connsiteY18" fmla="*/ 260784 h 303403"/>
                  <a:gd name="connsiteX19" fmla="*/ 10503 w 283157"/>
                  <a:gd name="connsiteY19" fmla="*/ 213195 h 303403"/>
                  <a:gd name="connsiteX20" fmla="*/ -391 w 283157"/>
                  <a:gd name="connsiteY20" fmla="*/ 151495 h 303403"/>
                  <a:gd name="connsiteX21" fmla="*/ 10209 w 283157"/>
                  <a:gd name="connsiteY21" fmla="*/ 89484 h 303403"/>
                  <a:gd name="connsiteX22" fmla="*/ 39814 w 283157"/>
                  <a:gd name="connsiteY22" fmla="*/ 41307 h 303403"/>
                  <a:gd name="connsiteX23" fmla="*/ 85328 w 283157"/>
                  <a:gd name="connsiteY23" fmla="*/ 10076 h 303403"/>
                  <a:gd name="connsiteX24" fmla="*/ 143984 w 283157"/>
                  <a:gd name="connsiteY24" fmla="*/ -1112 h 303403"/>
                  <a:gd name="connsiteX25" fmla="*/ 143396 w 283157"/>
                  <a:gd name="connsiteY25" fmla="*/ 65811 h 303403"/>
                  <a:gd name="connsiteX26" fmla="*/ 100165 w 283157"/>
                  <a:gd name="connsiteY26" fmla="*/ 81114 h 303403"/>
                  <a:gd name="connsiteX27" fmla="*/ 79241 w 283157"/>
                  <a:gd name="connsiteY27" fmla="*/ 123498 h 303403"/>
                  <a:gd name="connsiteX28" fmla="*/ 205615 w 283157"/>
                  <a:gd name="connsiteY28" fmla="*/ 123498 h 303403"/>
                  <a:gd name="connsiteX29" fmla="*/ 184414 w 283157"/>
                  <a:gd name="connsiteY29" fmla="*/ 80682 h 303403"/>
                  <a:gd name="connsiteX30" fmla="*/ 143396 w 283157"/>
                  <a:gd name="connsiteY30" fmla="*/ 65811 h 303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83157" h="303403">
                    <a:moveTo>
                      <a:pt x="143984" y="-1112"/>
                    </a:moveTo>
                    <a:cubicBezTo>
                      <a:pt x="163334" y="-1354"/>
                      <a:pt x="182546" y="2381"/>
                      <a:pt x="200392" y="9886"/>
                    </a:cubicBezTo>
                    <a:cubicBezTo>
                      <a:pt x="217011" y="16959"/>
                      <a:pt x="231934" y="27508"/>
                      <a:pt x="244142" y="40823"/>
                    </a:cubicBezTo>
                    <a:cubicBezTo>
                      <a:pt x="256697" y="54743"/>
                      <a:pt x="266364" y="71015"/>
                      <a:pt x="272572" y="88706"/>
                    </a:cubicBezTo>
                    <a:cubicBezTo>
                      <a:pt x="279540" y="108471"/>
                      <a:pt x="282982" y="129309"/>
                      <a:pt x="282740" y="150267"/>
                    </a:cubicBezTo>
                    <a:cubicBezTo>
                      <a:pt x="282740" y="154884"/>
                      <a:pt x="282584" y="159536"/>
                      <a:pt x="282290" y="164240"/>
                    </a:cubicBezTo>
                    <a:cubicBezTo>
                      <a:pt x="281996" y="168995"/>
                      <a:pt x="281650" y="173076"/>
                      <a:pt x="281270" y="176431"/>
                    </a:cubicBezTo>
                    <a:lnTo>
                      <a:pt x="78878" y="176431"/>
                    </a:lnTo>
                    <a:cubicBezTo>
                      <a:pt x="80469" y="185925"/>
                      <a:pt x="83754" y="195038"/>
                      <a:pt x="88596" y="203355"/>
                    </a:cubicBezTo>
                    <a:cubicBezTo>
                      <a:pt x="92867" y="210497"/>
                      <a:pt x="98401" y="216809"/>
                      <a:pt x="104955" y="221945"/>
                    </a:cubicBezTo>
                    <a:cubicBezTo>
                      <a:pt x="111405" y="226925"/>
                      <a:pt x="118754" y="230608"/>
                      <a:pt x="126605" y="232787"/>
                    </a:cubicBezTo>
                    <a:cubicBezTo>
                      <a:pt x="134940" y="235122"/>
                      <a:pt x="143569" y="236280"/>
                      <a:pt x="152233" y="236246"/>
                    </a:cubicBezTo>
                    <a:cubicBezTo>
                      <a:pt x="165081" y="236159"/>
                      <a:pt x="177808" y="233738"/>
                      <a:pt x="189792" y="229121"/>
                    </a:cubicBezTo>
                    <a:cubicBezTo>
                      <a:pt x="202433" y="224366"/>
                      <a:pt x="214140" y="217414"/>
                      <a:pt x="224377" y="208595"/>
                    </a:cubicBezTo>
                    <a:lnTo>
                      <a:pt x="269441" y="258553"/>
                    </a:lnTo>
                    <a:cubicBezTo>
                      <a:pt x="253636" y="273321"/>
                      <a:pt x="234926" y="284613"/>
                      <a:pt x="214503" y="291720"/>
                    </a:cubicBezTo>
                    <a:cubicBezTo>
                      <a:pt x="193008" y="298949"/>
                      <a:pt x="170442" y="302511"/>
                      <a:pt x="147771" y="302269"/>
                    </a:cubicBezTo>
                    <a:cubicBezTo>
                      <a:pt x="127280" y="302511"/>
                      <a:pt x="106943" y="298828"/>
                      <a:pt x="87835" y="291426"/>
                    </a:cubicBezTo>
                    <a:cubicBezTo>
                      <a:pt x="70266" y="284578"/>
                      <a:pt x="54305" y="274151"/>
                      <a:pt x="40990" y="260784"/>
                    </a:cubicBezTo>
                    <a:cubicBezTo>
                      <a:pt x="27657" y="247192"/>
                      <a:pt x="17282" y="230989"/>
                      <a:pt x="10503" y="213195"/>
                    </a:cubicBezTo>
                    <a:cubicBezTo>
                      <a:pt x="3033" y="193499"/>
                      <a:pt x="-668" y="172557"/>
                      <a:pt x="-391" y="151495"/>
                    </a:cubicBezTo>
                    <a:cubicBezTo>
                      <a:pt x="-651" y="130346"/>
                      <a:pt x="2946" y="109336"/>
                      <a:pt x="10209" y="89484"/>
                    </a:cubicBezTo>
                    <a:cubicBezTo>
                      <a:pt x="16745" y="71604"/>
                      <a:pt x="26810" y="55210"/>
                      <a:pt x="39814" y="41307"/>
                    </a:cubicBezTo>
                    <a:cubicBezTo>
                      <a:pt x="52628" y="27819"/>
                      <a:pt x="68139" y="17184"/>
                      <a:pt x="85328" y="10076"/>
                    </a:cubicBezTo>
                    <a:cubicBezTo>
                      <a:pt x="103935" y="2451"/>
                      <a:pt x="123873" y="-1354"/>
                      <a:pt x="143984" y="-1112"/>
                    </a:cubicBezTo>
                    <a:close/>
                    <a:moveTo>
                      <a:pt x="143396" y="65811"/>
                    </a:moveTo>
                    <a:cubicBezTo>
                      <a:pt x="125135" y="65811"/>
                      <a:pt x="110731" y="70912"/>
                      <a:pt x="100165" y="81114"/>
                    </a:cubicBezTo>
                    <a:cubicBezTo>
                      <a:pt x="89599" y="91317"/>
                      <a:pt x="82630" y="105445"/>
                      <a:pt x="79241" y="123498"/>
                    </a:cubicBezTo>
                    <a:lnTo>
                      <a:pt x="205615" y="123498"/>
                    </a:lnTo>
                    <a:cubicBezTo>
                      <a:pt x="202087" y="104874"/>
                      <a:pt x="195014" y="90608"/>
                      <a:pt x="184414" y="80682"/>
                    </a:cubicBezTo>
                    <a:cubicBezTo>
                      <a:pt x="173814" y="70756"/>
                      <a:pt x="160135" y="65793"/>
                      <a:pt x="143396" y="65811"/>
                    </a:cubicBezTo>
                    <a:close/>
                  </a:path>
                </a:pathLst>
              </a:custGeom>
              <a:grpFill/>
              <a:ln w="1726" cap="flat">
                <a:noFill/>
                <a:prstDash val="solid"/>
                <a:miter/>
              </a:ln>
            </p:spPr>
            <p:txBody>
              <a:bodyPr rtlCol="0" anchor="ctr"/>
              <a:lstStyle/>
              <a:p>
                <a:endParaRPr lang="en-US"/>
              </a:p>
            </p:txBody>
          </p:sp>
          <p:sp>
            <p:nvSpPr>
              <p:cNvPr id="15" name="Freeform: Shape 65">
                <a:extLst>
                  <a:ext uri="{FF2B5EF4-FFF2-40B4-BE49-F238E27FC236}">
                    <a16:creationId xmlns:a16="http://schemas.microsoft.com/office/drawing/2014/main" id="{30181C41-D833-6D93-239E-7D21D291DB7E}"/>
                  </a:ext>
                </a:extLst>
              </p:cNvPr>
              <p:cNvSpPr/>
              <p:nvPr/>
            </p:nvSpPr>
            <p:spPr>
              <a:xfrm>
                <a:off x="7173696" y="3904599"/>
                <a:ext cx="98034" cy="432418"/>
              </a:xfrm>
              <a:custGeom>
                <a:avLst/>
                <a:gdLst>
                  <a:gd name="connsiteX0" fmla="*/ 48516 w 98034"/>
                  <a:gd name="connsiteY0" fmla="*/ -1121 h 432418"/>
                  <a:gd name="connsiteX1" fmla="*/ 83430 w 98034"/>
                  <a:gd name="connsiteY1" fmla="*/ 13301 h 432418"/>
                  <a:gd name="connsiteX2" fmla="*/ 93806 w 98034"/>
                  <a:gd name="connsiteY2" fmla="*/ 29210 h 432418"/>
                  <a:gd name="connsiteX3" fmla="*/ 97627 w 98034"/>
                  <a:gd name="connsiteY3" fmla="*/ 48837 h 432418"/>
                  <a:gd name="connsiteX4" fmla="*/ 83344 w 98034"/>
                  <a:gd name="connsiteY4" fmla="*/ 84079 h 432418"/>
                  <a:gd name="connsiteX5" fmla="*/ 67780 w 98034"/>
                  <a:gd name="connsiteY5" fmla="*/ 94455 h 432418"/>
                  <a:gd name="connsiteX6" fmla="*/ 29201 w 98034"/>
                  <a:gd name="connsiteY6" fmla="*/ 94455 h 432418"/>
                  <a:gd name="connsiteX7" fmla="*/ 13637 w 98034"/>
                  <a:gd name="connsiteY7" fmla="*/ 84079 h 432418"/>
                  <a:gd name="connsiteX8" fmla="*/ 3262 w 98034"/>
                  <a:gd name="connsiteY8" fmla="*/ 68325 h 432418"/>
                  <a:gd name="connsiteX9" fmla="*/ -404 w 98034"/>
                  <a:gd name="connsiteY9" fmla="*/ 48837 h 432418"/>
                  <a:gd name="connsiteX10" fmla="*/ 3262 w 98034"/>
                  <a:gd name="connsiteY10" fmla="*/ 29210 h 432418"/>
                  <a:gd name="connsiteX11" fmla="*/ 13637 w 98034"/>
                  <a:gd name="connsiteY11" fmla="*/ 13301 h 432418"/>
                  <a:gd name="connsiteX12" fmla="*/ 29201 w 98034"/>
                  <a:gd name="connsiteY12" fmla="*/ 2735 h 432418"/>
                  <a:gd name="connsiteX13" fmla="*/ 48516 w 98034"/>
                  <a:gd name="connsiteY13" fmla="*/ -1121 h 432418"/>
                  <a:gd name="connsiteX14" fmla="*/ 87407 w 98034"/>
                  <a:gd name="connsiteY14" fmla="*/ 431296 h 432418"/>
                  <a:gd name="connsiteX15" fmla="*/ 10525 w 98034"/>
                  <a:gd name="connsiteY15" fmla="*/ 431296 h 432418"/>
                  <a:gd name="connsiteX16" fmla="*/ 10525 w 98034"/>
                  <a:gd name="connsiteY16" fmla="*/ 143116 h 432418"/>
                  <a:gd name="connsiteX17" fmla="*/ 87407 w 98034"/>
                  <a:gd name="connsiteY17" fmla="*/ 143116 h 43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34" h="432418">
                    <a:moveTo>
                      <a:pt x="48516" y="-1121"/>
                    </a:moveTo>
                    <a:cubicBezTo>
                      <a:pt x="61624" y="-1208"/>
                      <a:pt x="74196" y="3997"/>
                      <a:pt x="83430" y="13301"/>
                    </a:cubicBezTo>
                    <a:cubicBezTo>
                      <a:pt x="87891" y="17883"/>
                      <a:pt x="91419" y="23278"/>
                      <a:pt x="93806" y="29210"/>
                    </a:cubicBezTo>
                    <a:cubicBezTo>
                      <a:pt x="96365" y="35435"/>
                      <a:pt x="97662" y="42110"/>
                      <a:pt x="97627" y="48837"/>
                    </a:cubicBezTo>
                    <a:cubicBezTo>
                      <a:pt x="97731" y="62014"/>
                      <a:pt x="92595" y="74689"/>
                      <a:pt x="83344" y="84079"/>
                    </a:cubicBezTo>
                    <a:cubicBezTo>
                      <a:pt x="78917" y="88558"/>
                      <a:pt x="73608" y="92085"/>
                      <a:pt x="67780" y="94455"/>
                    </a:cubicBezTo>
                    <a:cubicBezTo>
                      <a:pt x="55399" y="99418"/>
                      <a:pt x="41582" y="99418"/>
                      <a:pt x="29201" y="94455"/>
                    </a:cubicBezTo>
                    <a:cubicBezTo>
                      <a:pt x="23373" y="92085"/>
                      <a:pt x="18064" y="88558"/>
                      <a:pt x="13637" y="84079"/>
                    </a:cubicBezTo>
                    <a:cubicBezTo>
                      <a:pt x="9158" y="79583"/>
                      <a:pt x="5631" y="74222"/>
                      <a:pt x="3262" y="68325"/>
                    </a:cubicBezTo>
                    <a:cubicBezTo>
                      <a:pt x="789" y="62135"/>
                      <a:pt x="-456" y="55512"/>
                      <a:pt x="-404" y="48837"/>
                    </a:cubicBezTo>
                    <a:cubicBezTo>
                      <a:pt x="-456" y="42127"/>
                      <a:pt x="789" y="35452"/>
                      <a:pt x="3262" y="29210"/>
                    </a:cubicBezTo>
                    <a:cubicBezTo>
                      <a:pt x="5614" y="23261"/>
                      <a:pt x="9141" y="17849"/>
                      <a:pt x="13637" y="13301"/>
                    </a:cubicBezTo>
                    <a:cubicBezTo>
                      <a:pt x="18099" y="8805"/>
                      <a:pt x="23373" y="5225"/>
                      <a:pt x="29201" y="2735"/>
                    </a:cubicBezTo>
                    <a:cubicBezTo>
                      <a:pt x="35305" y="141"/>
                      <a:pt x="41876" y="-1173"/>
                      <a:pt x="48516" y="-1121"/>
                    </a:cubicBezTo>
                    <a:close/>
                    <a:moveTo>
                      <a:pt x="87407" y="431296"/>
                    </a:moveTo>
                    <a:lnTo>
                      <a:pt x="10525" y="431296"/>
                    </a:lnTo>
                    <a:lnTo>
                      <a:pt x="10525" y="143116"/>
                    </a:lnTo>
                    <a:lnTo>
                      <a:pt x="87407" y="143116"/>
                    </a:lnTo>
                    <a:close/>
                  </a:path>
                </a:pathLst>
              </a:custGeom>
              <a:grpFill/>
              <a:ln w="1726" cap="flat">
                <a:noFill/>
                <a:prstDash val="solid"/>
                <a:miter/>
              </a:ln>
            </p:spPr>
            <p:txBody>
              <a:bodyPr rtlCol="0" anchor="ctr"/>
              <a:lstStyle/>
              <a:p>
                <a:endParaRPr lang="en-US"/>
              </a:p>
            </p:txBody>
          </p:sp>
          <p:sp>
            <p:nvSpPr>
              <p:cNvPr id="16" name="Freeform: Shape 66">
                <a:extLst>
                  <a:ext uri="{FF2B5EF4-FFF2-40B4-BE49-F238E27FC236}">
                    <a16:creationId xmlns:a16="http://schemas.microsoft.com/office/drawing/2014/main" id="{106891F8-BCE0-3371-EA9B-0874C698B75A}"/>
                  </a:ext>
                </a:extLst>
              </p:cNvPr>
              <p:cNvSpPr/>
              <p:nvPr/>
            </p:nvSpPr>
            <p:spPr>
              <a:xfrm>
                <a:off x="7290474" y="3963291"/>
                <a:ext cx="256552" cy="381231"/>
              </a:xfrm>
              <a:custGeom>
                <a:avLst/>
                <a:gdLst>
                  <a:gd name="connsiteX0" fmla="*/ 234877 w 256552"/>
                  <a:gd name="connsiteY0" fmla="*/ 153421 h 381231"/>
                  <a:gd name="connsiteX1" fmla="*/ 131467 w 256552"/>
                  <a:gd name="connsiteY1" fmla="*/ 153421 h 381231"/>
                  <a:gd name="connsiteX2" fmla="*/ 131467 w 256552"/>
                  <a:gd name="connsiteY2" fmla="*/ 258732 h 381231"/>
                  <a:gd name="connsiteX3" fmla="*/ 134926 w 256552"/>
                  <a:gd name="connsiteY3" fmla="*/ 281489 h 381231"/>
                  <a:gd name="connsiteX4" fmla="*/ 144056 w 256552"/>
                  <a:gd name="connsiteY4" fmla="*/ 296655 h 381231"/>
                  <a:gd name="connsiteX5" fmla="*/ 157614 w 256552"/>
                  <a:gd name="connsiteY5" fmla="*/ 305128 h 381231"/>
                  <a:gd name="connsiteX6" fmla="*/ 174249 w 256552"/>
                  <a:gd name="connsiteY6" fmla="*/ 307809 h 381231"/>
                  <a:gd name="connsiteX7" fmla="*/ 202090 w 256552"/>
                  <a:gd name="connsiteY7" fmla="*/ 302016 h 381231"/>
                  <a:gd name="connsiteX8" fmla="*/ 227873 w 256552"/>
                  <a:gd name="connsiteY8" fmla="*/ 289081 h 381231"/>
                  <a:gd name="connsiteX9" fmla="*/ 256147 w 256552"/>
                  <a:gd name="connsiteY9" fmla="*/ 349743 h 381231"/>
                  <a:gd name="connsiteX10" fmla="*/ 214645 w 256552"/>
                  <a:gd name="connsiteY10" fmla="*/ 371462 h 381231"/>
                  <a:gd name="connsiteX11" fmla="*/ 161626 w 256552"/>
                  <a:gd name="connsiteY11" fmla="*/ 380109 h 381231"/>
                  <a:gd name="connsiteX12" fmla="*/ 81492 w 256552"/>
                  <a:gd name="connsiteY12" fmla="*/ 350711 h 381231"/>
                  <a:gd name="connsiteX13" fmla="*/ 54689 w 256552"/>
                  <a:gd name="connsiteY13" fmla="*/ 265062 h 381231"/>
                  <a:gd name="connsiteX14" fmla="*/ 54689 w 256552"/>
                  <a:gd name="connsiteY14" fmla="*/ 153525 h 381231"/>
                  <a:gd name="connsiteX15" fmla="*/ -406 w 256552"/>
                  <a:gd name="connsiteY15" fmla="*/ 153525 h 381231"/>
                  <a:gd name="connsiteX16" fmla="*/ -406 w 256552"/>
                  <a:gd name="connsiteY16" fmla="*/ 84527 h 381231"/>
                  <a:gd name="connsiteX17" fmla="*/ 54689 w 256552"/>
                  <a:gd name="connsiteY17" fmla="*/ 84527 h 381231"/>
                  <a:gd name="connsiteX18" fmla="*/ 54689 w 256552"/>
                  <a:gd name="connsiteY18" fmla="*/ -1123 h 381231"/>
                  <a:gd name="connsiteX19" fmla="*/ 131571 w 256552"/>
                  <a:gd name="connsiteY19" fmla="*/ -1123 h 381231"/>
                  <a:gd name="connsiteX20" fmla="*/ 131571 w 256552"/>
                  <a:gd name="connsiteY20" fmla="*/ 84527 h 381231"/>
                  <a:gd name="connsiteX21" fmla="*/ 234980 w 256552"/>
                  <a:gd name="connsiteY21" fmla="*/ 84527 h 381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56552" h="381231">
                    <a:moveTo>
                      <a:pt x="234877" y="153421"/>
                    </a:moveTo>
                    <a:lnTo>
                      <a:pt x="131467" y="153421"/>
                    </a:lnTo>
                    <a:lnTo>
                      <a:pt x="131467" y="258732"/>
                    </a:lnTo>
                    <a:cubicBezTo>
                      <a:pt x="131294" y="266462"/>
                      <a:pt x="132470" y="274157"/>
                      <a:pt x="134926" y="281489"/>
                    </a:cubicBezTo>
                    <a:cubicBezTo>
                      <a:pt x="136828" y="287144"/>
                      <a:pt x="139941" y="292332"/>
                      <a:pt x="144056" y="296655"/>
                    </a:cubicBezTo>
                    <a:cubicBezTo>
                      <a:pt x="147843" y="300494"/>
                      <a:pt x="152495" y="303399"/>
                      <a:pt x="157614" y="305128"/>
                    </a:cubicBezTo>
                    <a:cubicBezTo>
                      <a:pt x="162974" y="306944"/>
                      <a:pt x="168595" y="307843"/>
                      <a:pt x="174249" y="307809"/>
                    </a:cubicBezTo>
                    <a:cubicBezTo>
                      <a:pt x="183829" y="307739"/>
                      <a:pt x="193288" y="305768"/>
                      <a:pt x="202090" y="302016"/>
                    </a:cubicBezTo>
                    <a:cubicBezTo>
                      <a:pt x="210996" y="298350"/>
                      <a:pt x="219608" y="294027"/>
                      <a:pt x="227873" y="289081"/>
                    </a:cubicBezTo>
                    <a:lnTo>
                      <a:pt x="256147" y="349743"/>
                    </a:lnTo>
                    <a:cubicBezTo>
                      <a:pt x="243246" y="358649"/>
                      <a:pt x="229309" y="365946"/>
                      <a:pt x="214645" y="371462"/>
                    </a:cubicBezTo>
                    <a:cubicBezTo>
                      <a:pt x="199514" y="377221"/>
                      <a:pt x="181840" y="380109"/>
                      <a:pt x="161626" y="380109"/>
                    </a:cubicBezTo>
                    <a:cubicBezTo>
                      <a:pt x="126072" y="380109"/>
                      <a:pt x="99355" y="370304"/>
                      <a:pt x="81492" y="350711"/>
                    </a:cubicBezTo>
                    <a:cubicBezTo>
                      <a:pt x="63629" y="331119"/>
                      <a:pt x="54689" y="302569"/>
                      <a:pt x="54689" y="265062"/>
                    </a:cubicBezTo>
                    <a:lnTo>
                      <a:pt x="54689" y="153525"/>
                    </a:lnTo>
                    <a:lnTo>
                      <a:pt x="-406" y="153525"/>
                    </a:lnTo>
                    <a:lnTo>
                      <a:pt x="-406" y="84527"/>
                    </a:lnTo>
                    <a:lnTo>
                      <a:pt x="54689" y="84527"/>
                    </a:lnTo>
                    <a:lnTo>
                      <a:pt x="54689" y="-1123"/>
                    </a:lnTo>
                    <a:lnTo>
                      <a:pt x="131571" y="-1123"/>
                    </a:lnTo>
                    <a:lnTo>
                      <a:pt x="131571" y="84527"/>
                    </a:lnTo>
                    <a:lnTo>
                      <a:pt x="234980" y="84527"/>
                    </a:lnTo>
                    <a:close/>
                  </a:path>
                </a:pathLst>
              </a:custGeom>
              <a:grpFill/>
              <a:ln w="1726" cap="flat">
                <a:noFill/>
                <a:prstDash val="solid"/>
                <a:miter/>
              </a:ln>
            </p:spPr>
            <p:txBody>
              <a:bodyPr rtlCol="0" anchor="ctr"/>
              <a:lstStyle/>
              <a:p>
                <a:endParaRPr lang="en-US"/>
              </a:p>
            </p:txBody>
          </p:sp>
          <p:sp>
            <p:nvSpPr>
              <p:cNvPr id="17" name="Freeform: Shape 67">
                <a:extLst>
                  <a:ext uri="{FF2B5EF4-FFF2-40B4-BE49-F238E27FC236}">
                    <a16:creationId xmlns:a16="http://schemas.microsoft.com/office/drawing/2014/main" id="{61DDBC12-BA87-7152-9F36-AD064DCA6784}"/>
                  </a:ext>
                </a:extLst>
              </p:cNvPr>
              <p:cNvSpPr/>
              <p:nvPr/>
            </p:nvSpPr>
            <p:spPr>
              <a:xfrm>
                <a:off x="5599695" y="4441062"/>
                <a:ext cx="298763" cy="303356"/>
              </a:xfrm>
              <a:custGeom>
                <a:avLst/>
                <a:gdLst>
                  <a:gd name="connsiteX0" fmla="*/ 298358 w 298763"/>
                  <a:gd name="connsiteY0" fmla="*/ 294793 h 303356"/>
                  <a:gd name="connsiteX1" fmla="*/ 223187 w 298763"/>
                  <a:gd name="connsiteY1" fmla="*/ 294793 h 303356"/>
                  <a:gd name="connsiteX2" fmla="*/ 223187 w 298763"/>
                  <a:gd name="connsiteY2" fmla="*/ 262974 h 303356"/>
                  <a:gd name="connsiteX3" fmla="*/ 188135 w 298763"/>
                  <a:gd name="connsiteY3" fmla="*/ 291369 h 303356"/>
                  <a:gd name="connsiteX4" fmla="*/ 137762 w 298763"/>
                  <a:gd name="connsiteY4" fmla="*/ 302228 h 303356"/>
                  <a:gd name="connsiteX5" fmla="*/ 82962 w 298763"/>
                  <a:gd name="connsiteY5" fmla="*/ 290625 h 303356"/>
                  <a:gd name="connsiteX6" fmla="*/ 39074 w 298763"/>
                  <a:gd name="connsiteY6" fmla="*/ 258807 h 303356"/>
                  <a:gd name="connsiteX7" fmla="*/ 10057 w 298763"/>
                  <a:gd name="connsiteY7" fmla="*/ 210786 h 303356"/>
                  <a:gd name="connsiteX8" fmla="*/ 10057 w 298763"/>
                  <a:gd name="connsiteY8" fmla="*/ 90326 h 303356"/>
                  <a:gd name="connsiteX9" fmla="*/ 39074 w 298763"/>
                  <a:gd name="connsiteY9" fmla="*/ 42304 h 303356"/>
                  <a:gd name="connsiteX10" fmla="*/ 82962 w 298763"/>
                  <a:gd name="connsiteY10" fmla="*/ 10486 h 303356"/>
                  <a:gd name="connsiteX11" fmla="*/ 137762 w 298763"/>
                  <a:gd name="connsiteY11" fmla="*/ -1117 h 303356"/>
                  <a:gd name="connsiteX12" fmla="*/ 188135 w 298763"/>
                  <a:gd name="connsiteY12" fmla="*/ 9742 h 303356"/>
                  <a:gd name="connsiteX13" fmla="*/ 223187 w 298763"/>
                  <a:gd name="connsiteY13" fmla="*/ 38431 h 303356"/>
                  <a:gd name="connsiteX14" fmla="*/ 223187 w 298763"/>
                  <a:gd name="connsiteY14" fmla="*/ 6612 h 303356"/>
                  <a:gd name="connsiteX15" fmla="*/ 298306 w 298763"/>
                  <a:gd name="connsiteY15" fmla="*/ 6612 h 303356"/>
                  <a:gd name="connsiteX16" fmla="*/ 151959 w 298763"/>
                  <a:gd name="connsiteY16" fmla="*/ 71148 h 303356"/>
                  <a:gd name="connsiteX17" fmla="*/ 121455 w 298763"/>
                  <a:gd name="connsiteY17" fmla="*/ 77391 h 303356"/>
                  <a:gd name="connsiteX18" fmla="*/ 98197 w 298763"/>
                  <a:gd name="connsiteY18" fmla="*/ 94355 h 303356"/>
                  <a:gd name="connsiteX19" fmla="*/ 83464 w 298763"/>
                  <a:gd name="connsiteY19" fmla="*/ 119619 h 303356"/>
                  <a:gd name="connsiteX20" fmla="*/ 83464 w 298763"/>
                  <a:gd name="connsiteY20" fmla="*/ 181630 h 303356"/>
                  <a:gd name="connsiteX21" fmla="*/ 98197 w 298763"/>
                  <a:gd name="connsiteY21" fmla="*/ 206774 h 303356"/>
                  <a:gd name="connsiteX22" fmla="*/ 121455 w 298763"/>
                  <a:gd name="connsiteY22" fmla="*/ 223720 h 303356"/>
                  <a:gd name="connsiteX23" fmla="*/ 151959 w 298763"/>
                  <a:gd name="connsiteY23" fmla="*/ 229963 h 303356"/>
                  <a:gd name="connsiteX24" fmla="*/ 181996 w 298763"/>
                  <a:gd name="connsiteY24" fmla="*/ 224014 h 303356"/>
                  <a:gd name="connsiteX25" fmla="*/ 205272 w 298763"/>
                  <a:gd name="connsiteY25" fmla="*/ 207362 h 303356"/>
                  <a:gd name="connsiteX26" fmla="*/ 220299 w 298763"/>
                  <a:gd name="connsiteY26" fmla="*/ 182080 h 303356"/>
                  <a:gd name="connsiteX27" fmla="*/ 220299 w 298763"/>
                  <a:gd name="connsiteY27" fmla="*/ 119031 h 303356"/>
                  <a:gd name="connsiteX28" fmla="*/ 205272 w 298763"/>
                  <a:gd name="connsiteY28" fmla="*/ 93750 h 303356"/>
                  <a:gd name="connsiteX29" fmla="*/ 181996 w 298763"/>
                  <a:gd name="connsiteY29" fmla="*/ 77097 h 303356"/>
                  <a:gd name="connsiteX30" fmla="*/ 151959 w 298763"/>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63" h="303356">
                    <a:moveTo>
                      <a:pt x="298358" y="294793"/>
                    </a:moveTo>
                    <a:lnTo>
                      <a:pt x="223187" y="294793"/>
                    </a:lnTo>
                    <a:lnTo>
                      <a:pt x="223187" y="262974"/>
                    </a:lnTo>
                    <a:cubicBezTo>
                      <a:pt x="213623" y="274785"/>
                      <a:pt x="201681" y="284469"/>
                      <a:pt x="188135" y="291369"/>
                    </a:cubicBezTo>
                    <a:cubicBezTo>
                      <a:pt x="174175" y="298614"/>
                      <a:pt x="15738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34" y="16694"/>
                      <a:pt x="213687" y="26481"/>
                      <a:pt x="223187" y="38431"/>
                    </a:cubicBezTo>
                    <a:lnTo>
                      <a:pt x="223187" y="6612"/>
                    </a:lnTo>
                    <a:lnTo>
                      <a:pt x="298306" y="6612"/>
                    </a:lnTo>
                    <a:close/>
                    <a:moveTo>
                      <a:pt x="151959" y="71148"/>
                    </a:moveTo>
                    <a:cubicBezTo>
                      <a:pt x="141459" y="70992"/>
                      <a:pt x="131053" y="73137"/>
                      <a:pt x="121455" y="77391"/>
                    </a:cubicBezTo>
                    <a:cubicBezTo>
                      <a:pt x="112598" y="81351"/>
                      <a:pt x="104675" y="87127"/>
                      <a:pt x="98197" y="94355"/>
                    </a:cubicBezTo>
                    <a:cubicBezTo>
                      <a:pt x="91662" y="101721"/>
                      <a:pt x="86654" y="110298"/>
                      <a:pt x="83464" y="119619"/>
                    </a:cubicBezTo>
                    <a:cubicBezTo>
                      <a:pt x="76593" y="139713"/>
                      <a:pt x="76593" y="161536"/>
                      <a:pt x="83464" y="181630"/>
                    </a:cubicBezTo>
                    <a:cubicBezTo>
                      <a:pt x="86677" y="190899"/>
                      <a:pt x="91683" y="199442"/>
                      <a:pt x="98197" y="206774"/>
                    </a:cubicBezTo>
                    <a:cubicBezTo>
                      <a:pt x="104681" y="213985"/>
                      <a:pt x="112603" y="219760"/>
                      <a:pt x="121455" y="223720"/>
                    </a:cubicBezTo>
                    <a:cubicBezTo>
                      <a:pt x="131053" y="227974"/>
                      <a:pt x="141459" y="230119"/>
                      <a:pt x="151959" y="229963"/>
                    </a:cubicBezTo>
                    <a:cubicBezTo>
                      <a:pt x="162278" y="230101"/>
                      <a:pt x="172510" y="228078"/>
                      <a:pt x="181996" y="224014"/>
                    </a:cubicBezTo>
                    <a:cubicBezTo>
                      <a:pt x="190850" y="220175"/>
                      <a:pt x="198786" y="214503"/>
                      <a:pt x="205272" y="207362"/>
                    </a:cubicBezTo>
                    <a:cubicBezTo>
                      <a:pt x="211887" y="199995"/>
                      <a:pt x="216991" y="191401"/>
                      <a:pt x="220299" y="182080"/>
                    </a:cubicBezTo>
                    <a:cubicBezTo>
                      <a:pt x="227355" y="161657"/>
                      <a:pt x="227355" y="139454"/>
                      <a:pt x="220299" y="119031"/>
                    </a:cubicBezTo>
                    <a:cubicBezTo>
                      <a:pt x="216991" y="109711"/>
                      <a:pt x="211887" y="101116"/>
                      <a:pt x="205272" y="93750"/>
                    </a:cubicBezTo>
                    <a:cubicBezTo>
                      <a:pt x="198781" y="86608"/>
                      <a:pt x="190847" y="80936"/>
                      <a:pt x="181996" y="77097"/>
                    </a:cubicBezTo>
                    <a:cubicBezTo>
                      <a:pt x="172508" y="73050"/>
                      <a:pt x="162276" y="71010"/>
                      <a:pt x="151959" y="71148"/>
                    </a:cubicBezTo>
                    <a:close/>
                  </a:path>
                </a:pathLst>
              </a:custGeom>
              <a:grpFill/>
              <a:ln w="1726" cap="flat">
                <a:noFill/>
                <a:prstDash val="solid"/>
                <a:miter/>
              </a:ln>
            </p:spPr>
            <p:txBody>
              <a:bodyPr rtlCol="0" anchor="ctr"/>
              <a:lstStyle/>
              <a:p>
                <a:endParaRPr lang="en-US"/>
              </a:p>
            </p:txBody>
          </p:sp>
          <p:sp>
            <p:nvSpPr>
              <p:cNvPr id="18" name="Freeform: Shape 68">
                <a:extLst>
                  <a:ext uri="{FF2B5EF4-FFF2-40B4-BE49-F238E27FC236}">
                    <a16:creationId xmlns:a16="http://schemas.microsoft.com/office/drawing/2014/main" id="{5F2A4AA3-2E99-3F5C-22C1-7A11A1E9ACB6}"/>
                  </a:ext>
                </a:extLst>
              </p:cNvPr>
              <p:cNvSpPr/>
              <p:nvPr/>
            </p:nvSpPr>
            <p:spPr>
              <a:xfrm>
                <a:off x="5949714" y="4441024"/>
                <a:ext cx="462514" cy="295971"/>
              </a:xfrm>
              <a:custGeom>
                <a:avLst/>
                <a:gdLst>
                  <a:gd name="connsiteX0" fmla="*/ 349578 w 462514"/>
                  <a:gd name="connsiteY0" fmla="*/ -1114 h 295971"/>
                  <a:gd name="connsiteX1" fmla="*/ 395386 w 462514"/>
                  <a:gd name="connsiteY1" fmla="*/ 7066 h 295971"/>
                  <a:gd name="connsiteX2" fmla="*/ 431026 w 462514"/>
                  <a:gd name="connsiteY2" fmla="*/ 30013 h 295971"/>
                  <a:gd name="connsiteX3" fmla="*/ 454008 w 462514"/>
                  <a:gd name="connsiteY3" fmla="*/ 65549 h 295971"/>
                  <a:gd name="connsiteX4" fmla="*/ 462101 w 462514"/>
                  <a:gd name="connsiteY4" fmla="*/ 111357 h 295971"/>
                  <a:gd name="connsiteX5" fmla="*/ 462101 w 462514"/>
                  <a:gd name="connsiteY5" fmla="*/ 294848 h 295971"/>
                  <a:gd name="connsiteX6" fmla="*/ 385512 w 462514"/>
                  <a:gd name="connsiteY6" fmla="*/ 294848 h 295971"/>
                  <a:gd name="connsiteX7" fmla="*/ 385512 w 462514"/>
                  <a:gd name="connsiteY7" fmla="*/ 136327 h 295971"/>
                  <a:gd name="connsiteX8" fmla="*/ 370779 w 462514"/>
                  <a:gd name="connsiteY8" fmla="*/ 88306 h 295971"/>
                  <a:gd name="connsiteX9" fmla="*/ 329830 w 462514"/>
                  <a:gd name="connsiteY9" fmla="*/ 71792 h 295971"/>
                  <a:gd name="connsiteX10" fmla="*/ 306416 w 462514"/>
                  <a:gd name="connsiteY10" fmla="*/ 75821 h 295971"/>
                  <a:gd name="connsiteX11" fmla="*/ 287273 w 462514"/>
                  <a:gd name="connsiteY11" fmla="*/ 87926 h 295971"/>
                  <a:gd name="connsiteX12" fmla="*/ 274304 w 462514"/>
                  <a:gd name="connsiteY12" fmla="*/ 108296 h 295971"/>
                  <a:gd name="connsiteX13" fmla="*/ 269444 w 462514"/>
                  <a:gd name="connsiteY13" fmla="*/ 136846 h 295971"/>
                  <a:gd name="connsiteX14" fmla="*/ 269444 w 462514"/>
                  <a:gd name="connsiteY14" fmla="*/ 294762 h 295971"/>
                  <a:gd name="connsiteX15" fmla="*/ 192562 w 462514"/>
                  <a:gd name="connsiteY15" fmla="*/ 294762 h 295971"/>
                  <a:gd name="connsiteX16" fmla="*/ 192562 w 462514"/>
                  <a:gd name="connsiteY16" fmla="*/ 136241 h 295971"/>
                  <a:gd name="connsiteX17" fmla="*/ 177967 w 462514"/>
                  <a:gd name="connsiteY17" fmla="*/ 88220 h 295971"/>
                  <a:gd name="connsiteX18" fmla="*/ 136880 w 462514"/>
                  <a:gd name="connsiteY18" fmla="*/ 71705 h 295971"/>
                  <a:gd name="connsiteX19" fmla="*/ 113466 w 462514"/>
                  <a:gd name="connsiteY19" fmla="*/ 75734 h 295971"/>
                  <a:gd name="connsiteX20" fmla="*/ 94306 w 462514"/>
                  <a:gd name="connsiteY20" fmla="*/ 87839 h 295971"/>
                  <a:gd name="connsiteX21" fmla="*/ 81353 w 462514"/>
                  <a:gd name="connsiteY21" fmla="*/ 108210 h 295971"/>
                  <a:gd name="connsiteX22" fmla="*/ 76494 w 462514"/>
                  <a:gd name="connsiteY22" fmla="*/ 136760 h 295971"/>
                  <a:gd name="connsiteX23" fmla="*/ 76494 w 462514"/>
                  <a:gd name="connsiteY23" fmla="*/ 294676 h 295971"/>
                  <a:gd name="connsiteX24" fmla="*/ -406 w 462514"/>
                  <a:gd name="connsiteY24" fmla="*/ 294676 h 295971"/>
                  <a:gd name="connsiteX25" fmla="*/ -406 w 462514"/>
                  <a:gd name="connsiteY25" fmla="*/ 6651 h 295971"/>
                  <a:gd name="connsiteX26" fmla="*/ 74419 w 462514"/>
                  <a:gd name="connsiteY26" fmla="*/ 6651 h 295971"/>
                  <a:gd name="connsiteX27" fmla="*/ 74419 w 462514"/>
                  <a:gd name="connsiteY27" fmla="*/ 40561 h 295971"/>
                  <a:gd name="connsiteX28" fmla="*/ 111840 w 462514"/>
                  <a:gd name="connsiteY28" fmla="*/ 8293 h 295971"/>
                  <a:gd name="connsiteX29" fmla="*/ 158374 w 462514"/>
                  <a:gd name="connsiteY29" fmla="*/ -1079 h 295971"/>
                  <a:gd name="connsiteX30" fmla="*/ 213918 w 462514"/>
                  <a:gd name="connsiteY30" fmla="*/ 12011 h 295971"/>
                  <a:gd name="connsiteX31" fmla="*/ 252653 w 462514"/>
                  <a:gd name="connsiteY31" fmla="*/ 48326 h 295971"/>
                  <a:gd name="connsiteX32" fmla="*/ 295366 w 462514"/>
                  <a:gd name="connsiteY32" fmla="*/ 9815 h 295971"/>
                  <a:gd name="connsiteX33" fmla="*/ 321737 w 462514"/>
                  <a:gd name="connsiteY33" fmla="*/ 1480 h 295971"/>
                  <a:gd name="connsiteX34" fmla="*/ 349578 w 462514"/>
                  <a:gd name="connsiteY34" fmla="*/ -1114 h 295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514" h="295971">
                    <a:moveTo>
                      <a:pt x="349578" y="-1114"/>
                    </a:moveTo>
                    <a:cubicBezTo>
                      <a:pt x="365226" y="-1304"/>
                      <a:pt x="380769" y="1480"/>
                      <a:pt x="395386" y="7066"/>
                    </a:cubicBezTo>
                    <a:cubicBezTo>
                      <a:pt x="408712" y="12202"/>
                      <a:pt x="420842" y="20000"/>
                      <a:pt x="431026" y="30013"/>
                    </a:cubicBezTo>
                    <a:cubicBezTo>
                      <a:pt x="441109" y="40112"/>
                      <a:pt x="448941" y="52217"/>
                      <a:pt x="454008" y="65549"/>
                    </a:cubicBezTo>
                    <a:cubicBezTo>
                      <a:pt x="459536" y="80179"/>
                      <a:pt x="462282" y="95725"/>
                      <a:pt x="462101" y="111357"/>
                    </a:cubicBezTo>
                    <a:lnTo>
                      <a:pt x="462101" y="294848"/>
                    </a:lnTo>
                    <a:lnTo>
                      <a:pt x="385512" y="294848"/>
                    </a:lnTo>
                    <a:lnTo>
                      <a:pt x="385512" y="136327"/>
                    </a:lnTo>
                    <a:cubicBezTo>
                      <a:pt x="385512" y="115317"/>
                      <a:pt x="380601" y="99304"/>
                      <a:pt x="370779" y="88306"/>
                    </a:cubicBezTo>
                    <a:cubicBezTo>
                      <a:pt x="360957" y="77308"/>
                      <a:pt x="347308" y="71809"/>
                      <a:pt x="329830" y="71792"/>
                    </a:cubicBezTo>
                    <a:cubicBezTo>
                      <a:pt x="321850" y="71757"/>
                      <a:pt x="313923" y="73106"/>
                      <a:pt x="306416" y="75821"/>
                    </a:cubicBezTo>
                    <a:cubicBezTo>
                      <a:pt x="299208" y="78363"/>
                      <a:pt x="292667" y="82513"/>
                      <a:pt x="287273" y="87926"/>
                    </a:cubicBezTo>
                    <a:cubicBezTo>
                      <a:pt x="281611" y="93771"/>
                      <a:pt x="277198" y="100688"/>
                      <a:pt x="274304" y="108296"/>
                    </a:cubicBezTo>
                    <a:cubicBezTo>
                      <a:pt x="270892" y="117427"/>
                      <a:pt x="269242" y="127111"/>
                      <a:pt x="269444" y="136846"/>
                    </a:cubicBezTo>
                    <a:lnTo>
                      <a:pt x="269444" y="294762"/>
                    </a:lnTo>
                    <a:lnTo>
                      <a:pt x="192562" y="294762"/>
                    </a:lnTo>
                    <a:lnTo>
                      <a:pt x="192562" y="136241"/>
                    </a:lnTo>
                    <a:cubicBezTo>
                      <a:pt x="192562" y="115231"/>
                      <a:pt x="187697" y="99218"/>
                      <a:pt x="177967" y="88220"/>
                    </a:cubicBezTo>
                    <a:cubicBezTo>
                      <a:pt x="168236" y="77222"/>
                      <a:pt x="154541" y="71723"/>
                      <a:pt x="136880" y="71705"/>
                    </a:cubicBezTo>
                    <a:cubicBezTo>
                      <a:pt x="128899" y="71653"/>
                      <a:pt x="120972" y="73019"/>
                      <a:pt x="113466" y="75734"/>
                    </a:cubicBezTo>
                    <a:cubicBezTo>
                      <a:pt x="106253" y="78276"/>
                      <a:pt x="99706" y="82427"/>
                      <a:pt x="94306" y="87839"/>
                    </a:cubicBezTo>
                    <a:cubicBezTo>
                      <a:pt x="88654" y="93684"/>
                      <a:pt x="84248" y="100618"/>
                      <a:pt x="81353" y="108210"/>
                    </a:cubicBezTo>
                    <a:cubicBezTo>
                      <a:pt x="77933" y="117323"/>
                      <a:pt x="76283" y="127024"/>
                      <a:pt x="76494" y="136760"/>
                    </a:cubicBezTo>
                    <a:lnTo>
                      <a:pt x="76494" y="294676"/>
                    </a:lnTo>
                    <a:lnTo>
                      <a:pt x="-406" y="294676"/>
                    </a:lnTo>
                    <a:lnTo>
                      <a:pt x="-406" y="6651"/>
                    </a:lnTo>
                    <a:lnTo>
                      <a:pt x="74419" y="6651"/>
                    </a:lnTo>
                    <a:lnTo>
                      <a:pt x="74419" y="40561"/>
                    </a:lnTo>
                    <a:cubicBezTo>
                      <a:pt x="84634" y="25292"/>
                      <a:pt x="97107" y="14536"/>
                      <a:pt x="111840" y="8293"/>
                    </a:cubicBezTo>
                    <a:cubicBezTo>
                      <a:pt x="126554" y="2051"/>
                      <a:pt x="142387" y="-1148"/>
                      <a:pt x="158374" y="-1079"/>
                    </a:cubicBezTo>
                    <a:cubicBezTo>
                      <a:pt x="179195" y="-1079"/>
                      <a:pt x="197710" y="3279"/>
                      <a:pt x="213918" y="12011"/>
                    </a:cubicBezTo>
                    <a:cubicBezTo>
                      <a:pt x="229827" y="20467"/>
                      <a:pt x="243198" y="32987"/>
                      <a:pt x="252653" y="48326"/>
                    </a:cubicBezTo>
                    <a:cubicBezTo>
                      <a:pt x="262605" y="31414"/>
                      <a:pt x="277517" y="17977"/>
                      <a:pt x="295366" y="9815"/>
                    </a:cubicBezTo>
                    <a:cubicBezTo>
                      <a:pt x="303779" y="5959"/>
                      <a:pt x="312636" y="3158"/>
                      <a:pt x="321737" y="1480"/>
                    </a:cubicBezTo>
                    <a:cubicBezTo>
                      <a:pt x="330920" y="-232"/>
                      <a:pt x="340238" y="-1096"/>
                      <a:pt x="349578" y="-1114"/>
                    </a:cubicBezTo>
                    <a:close/>
                  </a:path>
                </a:pathLst>
              </a:custGeom>
              <a:grpFill/>
              <a:ln w="1726" cap="flat">
                <a:noFill/>
                <a:prstDash val="solid"/>
                <a:miter/>
              </a:ln>
            </p:spPr>
            <p:txBody>
              <a:bodyPr rtlCol="0" anchor="ctr"/>
              <a:lstStyle/>
              <a:p>
                <a:endParaRPr lang="en-US"/>
              </a:p>
            </p:txBody>
          </p:sp>
          <p:sp>
            <p:nvSpPr>
              <p:cNvPr id="19" name="Freeform: Shape 69">
                <a:extLst>
                  <a:ext uri="{FF2B5EF4-FFF2-40B4-BE49-F238E27FC236}">
                    <a16:creationId xmlns:a16="http://schemas.microsoft.com/office/drawing/2014/main" id="{8480BE69-AA49-57D7-8C80-A21D77359548}"/>
                  </a:ext>
                </a:extLst>
              </p:cNvPr>
              <p:cNvSpPr/>
              <p:nvPr/>
            </p:nvSpPr>
            <p:spPr>
              <a:xfrm>
                <a:off x="6443450" y="4441062"/>
                <a:ext cx="298711" cy="303356"/>
              </a:xfrm>
              <a:custGeom>
                <a:avLst/>
                <a:gdLst>
                  <a:gd name="connsiteX0" fmla="*/ 298306 w 298711"/>
                  <a:gd name="connsiteY0" fmla="*/ 294793 h 303356"/>
                  <a:gd name="connsiteX1" fmla="*/ 223187 w 298711"/>
                  <a:gd name="connsiteY1" fmla="*/ 294793 h 303356"/>
                  <a:gd name="connsiteX2" fmla="*/ 223187 w 298711"/>
                  <a:gd name="connsiteY2" fmla="*/ 262974 h 303356"/>
                  <a:gd name="connsiteX3" fmla="*/ 188135 w 298711"/>
                  <a:gd name="connsiteY3" fmla="*/ 291369 h 303356"/>
                  <a:gd name="connsiteX4" fmla="*/ 137762 w 298711"/>
                  <a:gd name="connsiteY4" fmla="*/ 302228 h 303356"/>
                  <a:gd name="connsiteX5" fmla="*/ 82962 w 298711"/>
                  <a:gd name="connsiteY5" fmla="*/ 290625 h 303356"/>
                  <a:gd name="connsiteX6" fmla="*/ 39074 w 298711"/>
                  <a:gd name="connsiteY6" fmla="*/ 258807 h 303356"/>
                  <a:gd name="connsiteX7" fmla="*/ 10057 w 298711"/>
                  <a:gd name="connsiteY7" fmla="*/ 210786 h 303356"/>
                  <a:gd name="connsiteX8" fmla="*/ 10057 w 298711"/>
                  <a:gd name="connsiteY8" fmla="*/ 90326 h 303356"/>
                  <a:gd name="connsiteX9" fmla="*/ 39074 w 298711"/>
                  <a:gd name="connsiteY9" fmla="*/ 42304 h 303356"/>
                  <a:gd name="connsiteX10" fmla="*/ 82962 w 298711"/>
                  <a:gd name="connsiteY10" fmla="*/ 10486 h 303356"/>
                  <a:gd name="connsiteX11" fmla="*/ 137762 w 298711"/>
                  <a:gd name="connsiteY11" fmla="*/ -1117 h 303356"/>
                  <a:gd name="connsiteX12" fmla="*/ 188135 w 298711"/>
                  <a:gd name="connsiteY12" fmla="*/ 9742 h 303356"/>
                  <a:gd name="connsiteX13" fmla="*/ 223187 w 298711"/>
                  <a:gd name="connsiteY13" fmla="*/ 38431 h 303356"/>
                  <a:gd name="connsiteX14" fmla="*/ 223187 w 298711"/>
                  <a:gd name="connsiteY14" fmla="*/ 6612 h 303356"/>
                  <a:gd name="connsiteX15" fmla="*/ 298306 w 298711"/>
                  <a:gd name="connsiteY15" fmla="*/ 6612 h 303356"/>
                  <a:gd name="connsiteX16" fmla="*/ 151890 w 298711"/>
                  <a:gd name="connsiteY16" fmla="*/ 71148 h 303356"/>
                  <a:gd name="connsiteX17" fmla="*/ 121403 w 298711"/>
                  <a:gd name="connsiteY17" fmla="*/ 77391 h 303356"/>
                  <a:gd name="connsiteX18" fmla="*/ 98128 w 298711"/>
                  <a:gd name="connsiteY18" fmla="*/ 94355 h 303356"/>
                  <a:gd name="connsiteX19" fmla="*/ 83394 w 298711"/>
                  <a:gd name="connsiteY19" fmla="*/ 119619 h 303356"/>
                  <a:gd name="connsiteX20" fmla="*/ 83394 w 298711"/>
                  <a:gd name="connsiteY20" fmla="*/ 181630 h 303356"/>
                  <a:gd name="connsiteX21" fmla="*/ 98128 w 298711"/>
                  <a:gd name="connsiteY21" fmla="*/ 206774 h 303356"/>
                  <a:gd name="connsiteX22" fmla="*/ 121403 w 298711"/>
                  <a:gd name="connsiteY22" fmla="*/ 223720 h 303356"/>
                  <a:gd name="connsiteX23" fmla="*/ 151890 w 298711"/>
                  <a:gd name="connsiteY23" fmla="*/ 229963 h 303356"/>
                  <a:gd name="connsiteX24" fmla="*/ 181945 w 298711"/>
                  <a:gd name="connsiteY24" fmla="*/ 224014 h 303356"/>
                  <a:gd name="connsiteX25" fmla="*/ 205220 w 298711"/>
                  <a:gd name="connsiteY25" fmla="*/ 207362 h 303356"/>
                  <a:gd name="connsiteX26" fmla="*/ 220230 w 298711"/>
                  <a:gd name="connsiteY26" fmla="*/ 182080 h 303356"/>
                  <a:gd name="connsiteX27" fmla="*/ 220230 w 298711"/>
                  <a:gd name="connsiteY27" fmla="*/ 119031 h 303356"/>
                  <a:gd name="connsiteX28" fmla="*/ 205220 w 298711"/>
                  <a:gd name="connsiteY28" fmla="*/ 93750 h 303356"/>
                  <a:gd name="connsiteX29" fmla="*/ 181945 w 298711"/>
                  <a:gd name="connsiteY29" fmla="*/ 77097 h 303356"/>
                  <a:gd name="connsiteX30" fmla="*/ 151890 w 298711"/>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1" h="303356">
                    <a:moveTo>
                      <a:pt x="298306" y="294793"/>
                    </a:moveTo>
                    <a:lnTo>
                      <a:pt x="223187" y="294793"/>
                    </a:lnTo>
                    <a:lnTo>
                      <a:pt x="223187" y="262974"/>
                    </a:lnTo>
                    <a:cubicBezTo>
                      <a:pt x="213625" y="274785"/>
                      <a:pt x="201675" y="284469"/>
                      <a:pt x="188135" y="291369"/>
                    </a:cubicBezTo>
                    <a:cubicBezTo>
                      <a:pt x="174185" y="298614"/>
                      <a:pt x="15739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27" y="16694"/>
                      <a:pt x="213694" y="26481"/>
                      <a:pt x="223187" y="38431"/>
                    </a:cubicBezTo>
                    <a:lnTo>
                      <a:pt x="223187" y="6612"/>
                    </a:lnTo>
                    <a:lnTo>
                      <a:pt x="298306" y="6612"/>
                    </a:lnTo>
                    <a:close/>
                    <a:moveTo>
                      <a:pt x="151890" y="71148"/>
                    </a:moveTo>
                    <a:cubicBezTo>
                      <a:pt x="141397" y="71010"/>
                      <a:pt x="130996" y="73137"/>
                      <a:pt x="121403" y="77391"/>
                    </a:cubicBezTo>
                    <a:cubicBezTo>
                      <a:pt x="112544" y="81351"/>
                      <a:pt x="104616" y="87144"/>
                      <a:pt x="98128" y="94355"/>
                    </a:cubicBezTo>
                    <a:cubicBezTo>
                      <a:pt x="91607" y="101721"/>
                      <a:pt x="86600" y="110316"/>
                      <a:pt x="83394" y="119619"/>
                    </a:cubicBezTo>
                    <a:cubicBezTo>
                      <a:pt x="76524" y="139713"/>
                      <a:pt x="76524" y="161536"/>
                      <a:pt x="83394" y="181630"/>
                    </a:cubicBezTo>
                    <a:cubicBezTo>
                      <a:pt x="86621" y="190899"/>
                      <a:pt x="91626" y="199424"/>
                      <a:pt x="98128" y="206774"/>
                    </a:cubicBezTo>
                    <a:cubicBezTo>
                      <a:pt x="104621" y="213985"/>
                      <a:pt x="112550" y="219760"/>
                      <a:pt x="121403" y="223720"/>
                    </a:cubicBezTo>
                    <a:cubicBezTo>
                      <a:pt x="130996" y="227974"/>
                      <a:pt x="141397" y="230101"/>
                      <a:pt x="151890" y="229963"/>
                    </a:cubicBezTo>
                    <a:cubicBezTo>
                      <a:pt x="162214" y="230101"/>
                      <a:pt x="172453" y="228078"/>
                      <a:pt x="181945" y="224014"/>
                    </a:cubicBezTo>
                    <a:cubicBezTo>
                      <a:pt x="190798" y="220175"/>
                      <a:pt x="198736" y="214503"/>
                      <a:pt x="205220" y="207362"/>
                    </a:cubicBezTo>
                    <a:cubicBezTo>
                      <a:pt x="211826" y="199995"/>
                      <a:pt x="216927" y="191401"/>
                      <a:pt x="220230" y="182080"/>
                    </a:cubicBezTo>
                    <a:cubicBezTo>
                      <a:pt x="227303" y="161657"/>
                      <a:pt x="227303" y="139454"/>
                      <a:pt x="220230" y="119031"/>
                    </a:cubicBezTo>
                    <a:cubicBezTo>
                      <a:pt x="216927" y="109711"/>
                      <a:pt x="211826" y="101116"/>
                      <a:pt x="205220" y="93750"/>
                    </a:cubicBezTo>
                    <a:cubicBezTo>
                      <a:pt x="198736" y="86608"/>
                      <a:pt x="190798" y="80936"/>
                      <a:pt x="181945" y="77097"/>
                    </a:cubicBezTo>
                    <a:cubicBezTo>
                      <a:pt x="172449" y="73050"/>
                      <a:pt x="162214" y="71010"/>
                      <a:pt x="151890" y="71148"/>
                    </a:cubicBezTo>
                    <a:close/>
                  </a:path>
                </a:pathLst>
              </a:custGeom>
              <a:grpFill/>
              <a:ln w="1726" cap="flat">
                <a:noFill/>
                <a:prstDash val="solid"/>
                <a:miter/>
              </a:ln>
            </p:spPr>
            <p:txBody>
              <a:bodyPr rtlCol="0" anchor="ctr"/>
              <a:lstStyle/>
              <a:p>
                <a:endParaRPr lang="en-US"/>
              </a:p>
            </p:txBody>
          </p:sp>
          <p:sp>
            <p:nvSpPr>
              <p:cNvPr id="20" name="Freeform: Shape 70">
                <a:extLst>
                  <a:ext uri="{FF2B5EF4-FFF2-40B4-BE49-F238E27FC236}">
                    <a16:creationId xmlns:a16="http://schemas.microsoft.com/office/drawing/2014/main" id="{431FAF58-5377-EDDE-78EC-24E634A76033}"/>
                  </a:ext>
                </a:extLst>
              </p:cNvPr>
              <p:cNvSpPr/>
              <p:nvPr/>
            </p:nvSpPr>
            <p:spPr>
              <a:xfrm>
                <a:off x="6781295" y="4448797"/>
                <a:ext cx="249859" cy="288180"/>
              </a:xfrm>
              <a:custGeom>
                <a:avLst/>
                <a:gdLst>
                  <a:gd name="connsiteX0" fmla="*/ 246203 w 249859"/>
                  <a:gd name="connsiteY0" fmla="*/ 55683 h 288180"/>
                  <a:gd name="connsiteX1" fmla="*/ 105390 w 249859"/>
                  <a:gd name="connsiteY1" fmla="*/ 217766 h 288180"/>
                  <a:gd name="connsiteX2" fmla="*/ 249454 w 249859"/>
                  <a:gd name="connsiteY2" fmla="*/ 217766 h 288180"/>
                  <a:gd name="connsiteX3" fmla="*/ 249454 w 249859"/>
                  <a:gd name="connsiteY3" fmla="*/ 287058 h 288180"/>
                  <a:gd name="connsiteX4" fmla="*/ -406 w 249859"/>
                  <a:gd name="connsiteY4" fmla="*/ 287058 h 288180"/>
                  <a:gd name="connsiteX5" fmla="*/ -406 w 249859"/>
                  <a:gd name="connsiteY5" fmla="*/ 231151 h 288180"/>
                  <a:gd name="connsiteX6" fmla="*/ 143641 w 249859"/>
                  <a:gd name="connsiteY6" fmla="*/ 67875 h 288180"/>
                  <a:gd name="connsiteX7" fmla="*/ 4592 w 249859"/>
                  <a:gd name="connsiteY7" fmla="*/ 67875 h 288180"/>
                  <a:gd name="connsiteX8" fmla="*/ 4592 w 249859"/>
                  <a:gd name="connsiteY8" fmla="*/ -1123 h 288180"/>
                  <a:gd name="connsiteX9" fmla="*/ 246151 w 249859"/>
                  <a:gd name="connsiteY9" fmla="*/ -1123 h 288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9859" h="288180">
                    <a:moveTo>
                      <a:pt x="246203" y="55683"/>
                    </a:moveTo>
                    <a:lnTo>
                      <a:pt x="105390" y="217766"/>
                    </a:lnTo>
                    <a:lnTo>
                      <a:pt x="249454" y="217766"/>
                    </a:lnTo>
                    <a:lnTo>
                      <a:pt x="249454" y="287058"/>
                    </a:lnTo>
                    <a:lnTo>
                      <a:pt x="-406" y="287058"/>
                    </a:lnTo>
                    <a:lnTo>
                      <a:pt x="-406" y="231151"/>
                    </a:lnTo>
                    <a:lnTo>
                      <a:pt x="143641" y="67875"/>
                    </a:lnTo>
                    <a:lnTo>
                      <a:pt x="4592" y="67875"/>
                    </a:lnTo>
                    <a:lnTo>
                      <a:pt x="4592" y="-1123"/>
                    </a:lnTo>
                    <a:lnTo>
                      <a:pt x="246151" y="-1123"/>
                    </a:lnTo>
                    <a:close/>
                  </a:path>
                </a:pathLst>
              </a:custGeom>
              <a:grpFill/>
              <a:ln w="1726" cap="flat">
                <a:noFill/>
                <a:prstDash val="solid"/>
                <a:miter/>
              </a:ln>
            </p:spPr>
            <p:txBody>
              <a:bodyPr rtlCol="0" anchor="ctr"/>
              <a:lstStyle/>
              <a:p>
                <a:endParaRPr lang="en-US"/>
              </a:p>
            </p:txBody>
          </p:sp>
          <p:sp>
            <p:nvSpPr>
              <p:cNvPr id="21" name="Freeform: Shape 71">
                <a:extLst>
                  <a:ext uri="{FF2B5EF4-FFF2-40B4-BE49-F238E27FC236}">
                    <a16:creationId xmlns:a16="http://schemas.microsoft.com/office/drawing/2014/main" id="{6268787F-62D8-56A5-DF70-FCA37DEBF97B}"/>
                  </a:ext>
                </a:extLst>
              </p:cNvPr>
              <p:cNvSpPr/>
              <p:nvPr/>
            </p:nvSpPr>
            <p:spPr>
              <a:xfrm>
                <a:off x="7059462" y="4304558"/>
                <a:ext cx="98068" cy="432419"/>
              </a:xfrm>
              <a:custGeom>
                <a:avLst/>
                <a:gdLst>
                  <a:gd name="connsiteX0" fmla="*/ 48465 w 98068"/>
                  <a:gd name="connsiteY0" fmla="*/ -1121 h 432419"/>
                  <a:gd name="connsiteX1" fmla="*/ 67746 w 98068"/>
                  <a:gd name="connsiteY1" fmla="*/ 2735 h 432419"/>
                  <a:gd name="connsiteX2" fmla="*/ 93823 w 98068"/>
                  <a:gd name="connsiteY2" fmla="*/ 29210 h 432419"/>
                  <a:gd name="connsiteX3" fmla="*/ 97662 w 98068"/>
                  <a:gd name="connsiteY3" fmla="*/ 48837 h 432419"/>
                  <a:gd name="connsiteX4" fmla="*/ 83361 w 98068"/>
                  <a:gd name="connsiteY4" fmla="*/ 84079 h 432419"/>
                  <a:gd name="connsiteX5" fmla="*/ 67798 w 98068"/>
                  <a:gd name="connsiteY5" fmla="*/ 94455 h 432419"/>
                  <a:gd name="connsiteX6" fmla="*/ 29218 w 98068"/>
                  <a:gd name="connsiteY6" fmla="*/ 94455 h 432419"/>
                  <a:gd name="connsiteX7" fmla="*/ 13655 w 98068"/>
                  <a:gd name="connsiteY7" fmla="*/ 84079 h 432419"/>
                  <a:gd name="connsiteX8" fmla="*/ 3279 w 98068"/>
                  <a:gd name="connsiteY8" fmla="*/ 68326 h 432419"/>
                  <a:gd name="connsiteX9" fmla="*/ -404 w 98068"/>
                  <a:gd name="connsiteY9" fmla="*/ 48837 h 432419"/>
                  <a:gd name="connsiteX10" fmla="*/ 3279 w 98068"/>
                  <a:gd name="connsiteY10" fmla="*/ 29210 h 432419"/>
                  <a:gd name="connsiteX11" fmla="*/ 13655 w 98068"/>
                  <a:gd name="connsiteY11" fmla="*/ 13301 h 432419"/>
                  <a:gd name="connsiteX12" fmla="*/ 29218 w 98068"/>
                  <a:gd name="connsiteY12" fmla="*/ 2735 h 432419"/>
                  <a:gd name="connsiteX13" fmla="*/ 48465 w 98068"/>
                  <a:gd name="connsiteY13" fmla="*/ -1121 h 432419"/>
                  <a:gd name="connsiteX14" fmla="*/ 87338 w 98068"/>
                  <a:gd name="connsiteY14" fmla="*/ 431296 h 432419"/>
                  <a:gd name="connsiteX15" fmla="*/ 10456 w 98068"/>
                  <a:gd name="connsiteY15" fmla="*/ 431296 h 432419"/>
                  <a:gd name="connsiteX16" fmla="*/ 10456 w 98068"/>
                  <a:gd name="connsiteY16" fmla="*/ 143116 h 432419"/>
                  <a:gd name="connsiteX17" fmla="*/ 87338 w 98068"/>
                  <a:gd name="connsiteY17" fmla="*/ 143116 h 432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68" h="432419">
                    <a:moveTo>
                      <a:pt x="48465" y="-1121"/>
                    </a:moveTo>
                    <a:cubicBezTo>
                      <a:pt x="55088" y="-1173"/>
                      <a:pt x="61659" y="141"/>
                      <a:pt x="67746" y="2735"/>
                    </a:cubicBezTo>
                    <a:cubicBezTo>
                      <a:pt x="79608" y="7732"/>
                      <a:pt x="88998" y="17261"/>
                      <a:pt x="93823" y="29210"/>
                    </a:cubicBezTo>
                    <a:cubicBezTo>
                      <a:pt x="96399" y="35435"/>
                      <a:pt x="97696" y="42110"/>
                      <a:pt x="97662" y="48837"/>
                    </a:cubicBezTo>
                    <a:cubicBezTo>
                      <a:pt x="97748" y="62014"/>
                      <a:pt x="92595" y="74689"/>
                      <a:pt x="83361" y="84079"/>
                    </a:cubicBezTo>
                    <a:cubicBezTo>
                      <a:pt x="78934" y="88558"/>
                      <a:pt x="73625" y="92086"/>
                      <a:pt x="67798" y="94455"/>
                    </a:cubicBezTo>
                    <a:cubicBezTo>
                      <a:pt x="55416" y="99418"/>
                      <a:pt x="41599" y="99418"/>
                      <a:pt x="29218" y="94455"/>
                    </a:cubicBezTo>
                    <a:cubicBezTo>
                      <a:pt x="23390" y="92086"/>
                      <a:pt x="18082" y="88558"/>
                      <a:pt x="13655" y="84079"/>
                    </a:cubicBezTo>
                    <a:cubicBezTo>
                      <a:pt x="9176" y="79566"/>
                      <a:pt x="5648" y="74222"/>
                      <a:pt x="3279" y="68326"/>
                    </a:cubicBezTo>
                    <a:cubicBezTo>
                      <a:pt x="789" y="62135"/>
                      <a:pt x="-456" y="55512"/>
                      <a:pt x="-404" y="48837"/>
                    </a:cubicBezTo>
                    <a:cubicBezTo>
                      <a:pt x="-439" y="42127"/>
                      <a:pt x="806" y="35452"/>
                      <a:pt x="3279" y="29210"/>
                    </a:cubicBezTo>
                    <a:cubicBezTo>
                      <a:pt x="5614" y="23261"/>
                      <a:pt x="9159" y="17849"/>
                      <a:pt x="13655" y="13301"/>
                    </a:cubicBezTo>
                    <a:cubicBezTo>
                      <a:pt x="18099" y="8805"/>
                      <a:pt x="23390" y="5208"/>
                      <a:pt x="29218" y="2735"/>
                    </a:cubicBezTo>
                    <a:cubicBezTo>
                      <a:pt x="35305" y="141"/>
                      <a:pt x="41859" y="-1173"/>
                      <a:pt x="48465" y="-1121"/>
                    </a:cubicBezTo>
                    <a:close/>
                    <a:moveTo>
                      <a:pt x="87338" y="431296"/>
                    </a:moveTo>
                    <a:lnTo>
                      <a:pt x="10456" y="431296"/>
                    </a:lnTo>
                    <a:lnTo>
                      <a:pt x="10456" y="143116"/>
                    </a:lnTo>
                    <a:lnTo>
                      <a:pt x="87338" y="143116"/>
                    </a:lnTo>
                    <a:close/>
                  </a:path>
                </a:pathLst>
              </a:custGeom>
              <a:grpFill/>
              <a:ln w="1726" cap="flat">
                <a:noFill/>
                <a:prstDash val="solid"/>
                <a:miter/>
              </a:ln>
            </p:spPr>
            <p:txBody>
              <a:bodyPr rtlCol="0" anchor="ctr"/>
              <a:lstStyle/>
              <a:p>
                <a:endParaRPr lang="en-US"/>
              </a:p>
            </p:txBody>
          </p:sp>
          <p:sp>
            <p:nvSpPr>
              <p:cNvPr id="22" name="Freeform: Shape 72">
                <a:extLst>
                  <a:ext uri="{FF2B5EF4-FFF2-40B4-BE49-F238E27FC236}">
                    <a16:creationId xmlns:a16="http://schemas.microsoft.com/office/drawing/2014/main" id="{87BDF67E-3C9B-0FA2-5D52-7CDAE07376EC}"/>
                  </a:ext>
                </a:extLst>
              </p:cNvPr>
              <p:cNvSpPr/>
              <p:nvPr/>
            </p:nvSpPr>
            <p:spPr>
              <a:xfrm>
                <a:off x="7198461" y="4441027"/>
                <a:ext cx="269857" cy="295916"/>
              </a:xfrm>
              <a:custGeom>
                <a:avLst/>
                <a:gdLst>
                  <a:gd name="connsiteX0" fmla="*/ 158375 w 269857"/>
                  <a:gd name="connsiteY0" fmla="*/ -1117 h 295916"/>
                  <a:gd name="connsiteX1" fmla="*/ 203006 w 269857"/>
                  <a:gd name="connsiteY1" fmla="*/ 7063 h 295916"/>
                  <a:gd name="connsiteX2" fmla="*/ 261196 w 269857"/>
                  <a:gd name="connsiteY2" fmla="*/ 65494 h 295916"/>
                  <a:gd name="connsiteX3" fmla="*/ 269445 w 269857"/>
                  <a:gd name="connsiteY3" fmla="*/ 111302 h 295916"/>
                  <a:gd name="connsiteX4" fmla="*/ 269445 w 269857"/>
                  <a:gd name="connsiteY4" fmla="*/ 294794 h 295916"/>
                  <a:gd name="connsiteX5" fmla="*/ 192544 w 269857"/>
                  <a:gd name="connsiteY5" fmla="*/ 294794 h 295916"/>
                  <a:gd name="connsiteX6" fmla="*/ 192544 w 269857"/>
                  <a:gd name="connsiteY6" fmla="*/ 136273 h 295916"/>
                  <a:gd name="connsiteX7" fmla="*/ 177967 w 269857"/>
                  <a:gd name="connsiteY7" fmla="*/ 88251 h 295916"/>
                  <a:gd name="connsiteX8" fmla="*/ 136880 w 269857"/>
                  <a:gd name="connsiteY8" fmla="*/ 71737 h 295916"/>
                  <a:gd name="connsiteX9" fmla="*/ 113448 w 269857"/>
                  <a:gd name="connsiteY9" fmla="*/ 75766 h 295916"/>
                  <a:gd name="connsiteX10" fmla="*/ 94306 w 269857"/>
                  <a:gd name="connsiteY10" fmla="*/ 87871 h 295916"/>
                  <a:gd name="connsiteX11" fmla="*/ 81336 w 269857"/>
                  <a:gd name="connsiteY11" fmla="*/ 108241 h 295916"/>
                  <a:gd name="connsiteX12" fmla="*/ 76477 w 269857"/>
                  <a:gd name="connsiteY12" fmla="*/ 136791 h 295916"/>
                  <a:gd name="connsiteX13" fmla="*/ 76477 w 269857"/>
                  <a:gd name="connsiteY13" fmla="*/ 294707 h 295916"/>
                  <a:gd name="connsiteX14" fmla="*/ -406 w 269857"/>
                  <a:gd name="connsiteY14" fmla="*/ 294707 h 295916"/>
                  <a:gd name="connsiteX15" fmla="*/ -406 w 269857"/>
                  <a:gd name="connsiteY15" fmla="*/ 6648 h 295916"/>
                  <a:gd name="connsiteX16" fmla="*/ 74419 w 269857"/>
                  <a:gd name="connsiteY16" fmla="*/ 6648 h 295916"/>
                  <a:gd name="connsiteX17" fmla="*/ 74419 w 269857"/>
                  <a:gd name="connsiteY17" fmla="*/ 40558 h 295916"/>
                  <a:gd name="connsiteX18" fmla="*/ 111840 w 269857"/>
                  <a:gd name="connsiteY18" fmla="*/ 8290 h 295916"/>
                  <a:gd name="connsiteX19" fmla="*/ 158375 w 269857"/>
                  <a:gd name="connsiteY19" fmla="*/ -1117 h 295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9857" h="295916">
                    <a:moveTo>
                      <a:pt x="158375" y="-1117"/>
                    </a:moveTo>
                    <a:cubicBezTo>
                      <a:pt x="173644" y="-1272"/>
                      <a:pt x="188792" y="1512"/>
                      <a:pt x="203006" y="7063"/>
                    </a:cubicBezTo>
                    <a:cubicBezTo>
                      <a:pt x="229827" y="17386"/>
                      <a:pt x="250993" y="38639"/>
                      <a:pt x="261196" y="65494"/>
                    </a:cubicBezTo>
                    <a:cubicBezTo>
                      <a:pt x="266816" y="80106"/>
                      <a:pt x="269617" y="95652"/>
                      <a:pt x="269445" y="111302"/>
                    </a:cubicBezTo>
                    <a:lnTo>
                      <a:pt x="269445" y="294794"/>
                    </a:lnTo>
                    <a:lnTo>
                      <a:pt x="192544" y="294794"/>
                    </a:lnTo>
                    <a:lnTo>
                      <a:pt x="192544" y="136273"/>
                    </a:lnTo>
                    <a:cubicBezTo>
                      <a:pt x="192544" y="115262"/>
                      <a:pt x="187685" y="99249"/>
                      <a:pt x="177967" y="88251"/>
                    </a:cubicBezTo>
                    <a:cubicBezTo>
                      <a:pt x="168249" y="77253"/>
                      <a:pt x="154553" y="71754"/>
                      <a:pt x="136880" y="71737"/>
                    </a:cubicBezTo>
                    <a:cubicBezTo>
                      <a:pt x="128891" y="71702"/>
                      <a:pt x="120953" y="73051"/>
                      <a:pt x="113448" y="75766"/>
                    </a:cubicBezTo>
                    <a:cubicBezTo>
                      <a:pt x="106237" y="78308"/>
                      <a:pt x="99701" y="82458"/>
                      <a:pt x="94306" y="87871"/>
                    </a:cubicBezTo>
                    <a:cubicBezTo>
                      <a:pt x="88651" y="93716"/>
                      <a:pt x="84241" y="100650"/>
                      <a:pt x="81336" y="108241"/>
                    </a:cubicBezTo>
                    <a:cubicBezTo>
                      <a:pt x="77930" y="117372"/>
                      <a:pt x="76269" y="127056"/>
                      <a:pt x="76477" y="136791"/>
                    </a:cubicBezTo>
                    <a:lnTo>
                      <a:pt x="76477" y="294707"/>
                    </a:lnTo>
                    <a:lnTo>
                      <a:pt x="-406" y="294707"/>
                    </a:lnTo>
                    <a:lnTo>
                      <a:pt x="-406" y="6648"/>
                    </a:lnTo>
                    <a:lnTo>
                      <a:pt x="74419" y="6648"/>
                    </a:lnTo>
                    <a:lnTo>
                      <a:pt x="74419" y="40558"/>
                    </a:lnTo>
                    <a:cubicBezTo>
                      <a:pt x="84622" y="25289"/>
                      <a:pt x="97090" y="14533"/>
                      <a:pt x="111840" y="8290"/>
                    </a:cubicBezTo>
                    <a:cubicBezTo>
                      <a:pt x="126556" y="2031"/>
                      <a:pt x="142379" y="-1186"/>
                      <a:pt x="158375" y="-1117"/>
                    </a:cubicBezTo>
                    <a:close/>
                  </a:path>
                </a:pathLst>
              </a:custGeom>
              <a:grpFill/>
              <a:ln w="1726" cap="flat">
                <a:noFill/>
                <a:prstDash val="solid"/>
                <a:miter/>
              </a:ln>
            </p:spPr>
            <p:txBody>
              <a:bodyPr rtlCol="0" anchor="ctr"/>
              <a:lstStyle/>
              <a:p>
                <a:endParaRPr lang="en-US"/>
              </a:p>
            </p:txBody>
          </p:sp>
          <p:sp>
            <p:nvSpPr>
              <p:cNvPr id="23" name="Freeform: Shape 73">
                <a:extLst>
                  <a:ext uri="{FF2B5EF4-FFF2-40B4-BE49-F238E27FC236}">
                    <a16:creationId xmlns:a16="http://schemas.microsoft.com/office/drawing/2014/main" id="{0086E0D9-290D-87F9-6DFD-F10B67D23765}"/>
                  </a:ext>
                </a:extLst>
              </p:cNvPr>
              <p:cNvSpPr/>
              <p:nvPr/>
            </p:nvSpPr>
            <p:spPr>
              <a:xfrm>
                <a:off x="7499563" y="4441031"/>
                <a:ext cx="295075" cy="420452"/>
              </a:xfrm>
              <a:custGeom>
                <a:avLst/>
                <a:gdLst>
                  <a:gd name="connsiteX0" fmla="*/ 130944 w 295075"/>
                  <a:gd name="connsiteY0" fmla="*/ -1121 h 420452"/>
                  <a:gd name="connsiteX1" fmla="*/ 182822 w 295075"/>
                  <a:gd name="connsiteY1" fmla="*/ 9583 h 420452"/>
                  <a:gd name="connsiteX2" fmla="*/ 219343 w 295075"/>
                  <a:gd name="connsiteY2" fmla="*/ 38721 h 420452"/>
                  <a:gd name="connsiteX3" fmla="*/ 219343 w 295075"/>
                  <a:gd name="connsiteY3" fmla="*/ 6608 h 420452"/>
                  <a:gd name="connsiteX4" fmla="*/ 294670 w 295075"/>
                  <a:gd name="connsiteY4" fmla="*/ 6608 h 420452"/>
                  <a:gd name="connsiteX5" fmla="*/ 294670 w 295075"/>
                  <a:gd name="connsiteY5" fmla="*/ 270994 h 420452"/>
                  <a:gd name="connsiteX6" fmla="*/ 283914 w 295075"/>
                  <a:gd name="connsiteY6" fmla="*/ 333247 h 420452"/>
                  <a:gd name="connsiteX7" fmla="*/ 252978 w 295075"/>
                  <a:gd name="connsiteY7" fmla="*/ 379937 h 420452"/>
                  <a:gd name="connsiteX8" fmla="*/ 204368 w 295075"/>
                  <a:gd name="connsiteY8" fmla="*/ 409231 h 420452"/>
                  <a:gd name="connsiteX9" fmla="*/ 140593 w 295075"/>
                  <a:gd name="connsiteY9" fmla="*/ 419330 h 420452"/>
                  <a:gd name="connsiteX10" fmla="*/ 106562 w 295075"/>
                  <a:gd name="connsiteY10" fmla="*/ 417099 h 420452"/>
                  <a:gd name="connsiteX11" fmla="*/ 73273 w 295075"/>
                  <a:gd name="connsiteY11" fmla="*/ 410562 h 420452"/>
                  <a:gd name="connsiteX12" fmla="*/ 42493 w 295075"/>
                  <a:gd name="connsiteY12" fmla="*/ 399703 h 420452"/>
                  <a:gd name="connsiteX13" fmla="*/ 15689 w 295075"/>
                  <a:gd name="connsiteY13" fmla="*/ 384537 h 420452"/>
                  <a:gd name="connsiteX14" fmla="*/ 43081 w 295075"/>
                  <a:gd name="connsiteY14" fmla="*/ 321195 h 420452"/>
                  <a:gd name="connsiteX15" fmla="*/ 88041 w 295075"/>
                  <a:gd name="connsiteY15" fmla="*/ 343052 h 420452"/>
                  <a:gd name="connsiteX16" fmla="*/ 137394 w 295075"/>
                  <a:gd name="connsiteY16" fmla="*/ 350644 h 420452"/>
                  <a:gd name="connsiteX17" fmla="*/ 170250 w 295075"/>
                  <a:gd name="connsiteY17" fmla="*/ 345733 h 420452"/>
                  <a:gd name="connsiteX18" fmla="*/ 195878 w 295075"/>
                  <a:gd name="connsiteY18" fmla="*/ 331155 h 420452"/>
                  <a:gd name="connsiteX19" fmla="*/ 212669 w 295075"/>
                  <a:gd name="connsiteY19" fmla="*/ 307222 h 420452"/>
                  <a:gd name="connsiteX20" fmla="*/ 218704 w 295075"/>
                  <a:gd name="connsiteY20" fmla="*/ 274211 h 420452"/>
                  <a:gd name="connsiteX21" fmla="*/ 218704 w 295075"/>
                  <a:gd name="connsiteY21" fmla="*/ 253978 h 420452"/>
                  <a:gd name="connsiteX22" fmla="*/ 182389 w 295075"/>
                  <a:gd name="connsiteY22" fmla="*/ 282529 h 420452"/>
                  <a:gd name="connsiteX23" fmla="*/ 130979 w 295075"/>
                  <a:gd name="connsiteY23" fmla="*/ 292904 h 420452"/>
                  <a:gd name="connsiteX24" fmla="*/ 81038 w 295075"/>
                  <a:gd name="connsiteY24" fmla="*/ 282356 h 420452"/>
                  <a:gd name="connsiteX25" fmla="*/ 39207 w 295075"/>
                  <a:gd name="connsiteY25" fmla="*/ 252612 h 420452"/>
                  <a:gd name="connsiteX26" fmla="*/ 10346 w 295075"/>
                  <a:gd name="connsiteY26" fmla="*/ 206216 h 420452"/>
                  <a:gd name="connsiteX27" fmla="*/ 10346 w 295075"/>
                  <a:gd name="connsiteY27" fmla="*/ 85618 h 420452"/>
                  <a:gd name="connsiteX28" fmla="*/ 39207 w 295075"/>
                  <a:gd name="connsiteY28" fmla="*/ 39222 h 420452"/>
                  <a:gd name="connsiteX29" fmla="*/ 81038 w 295075"/>
                  <a:gd name="connsiteY29" fmla="*/ 9324 h 420452"/>
                  <a:gd name="connsiteX30" fmla="*/ 130944 w 295075"/>
                  <a:gd name="connsiteY30" fmla="*/ -1121 h 420452"/>
                  <a:gd name="connsiteX31" fmla="*/ 150381 w 295075"/>
                  <a:gd name="connsiteY31" fmla="*/ 70245 h 420452"/>
                  <a:gd name="connsiteX32" fmla="*/ 120638 w 295075"/>
                  <a:gd name="connsiteY32" fmla="*/ 76194 h 420452"/>
                  <a:gd name="connsiteX33" fmla="*/ 97950 w 295075"/>
                  <a:gd name="connsiteY33" fmla="*/ 92414 h 420452"/>
                  <a:gd name="connsiteX34" fmla="*/ 83511 w 295075"/>
                  <a:gd name="connsiteY34" fmla="*/ 116503 h 420452"/>
                  <a:gd name="connsiteX35" fmla="*/ 78496 w 295075"/>
                  <a:gd name="connsiteY35" fmla="*/ 146090 h 420452"/>
                  <a:gd name="connsiteX36" fmla="*/ 83511 w 295075"/>
                  <a:gd name="connsiteY36" fmla="*/ 175488 h 420452"/>
                  <a:gd name="connsiteX37" fmla="*/ 97950 w 295075"/>
                  <a:gd name="connsiteY37" fmla="*/ 199420 h 420452"/>
                  <a:gd name="connsiteX38" fmla="*/ 120638 w 295075"/>
                  <a:gd name="connsiteY38" fmla="*/ 215624 h 420452"/>
                  <a:gd name="connsiteX39" fmla="*/ 179554 w 295075"/>
                  <a:gd name="connsiteY39" fmla="*/ 215779 h 420452"/>
                  <a:gd name="connsiteX40" fmla="*/ 202224 w 295075"/>
                  <a:gd name="connsiteY40" fmla="*/ 199870 h 420452"/>
                  <a:gd name="connsiteX41" fmla="*/ 216819 w 295075"/>
                  <a:gd name="connsiteY41" fmla="*/ 175920 h 420452"/>
                  <a:gd name="connsiteX42" fmla="*/ 222007 w 295075"/>
                  <a:gd name="connsiteY42" fmla="*/ 146038 h 420452"/>
                  <a:gd name="connsiteX43" fmla="*/ 216819 w 295075"/>
                  <a:gd name="connsiteY43" fmla="*/ 116001 h 420452"/>
                  <a:gd name="connsiteX44" fmla="*/ 202224 w 295075"/>
                  <a:gd name="connsiteY44" fmla="*/ 91913 h 420452"/>
                  <a:gd name="connsiteX45" fmla="*/ 179554 w 295075"/>
                  <a:gd name="connsiteY45" fmla="*/ 76003 h 420452"/>
                  <a:gd name="connsiteX46" fmla="*/ 150381 w 295075"/>
                  <a:gd name="connsiteY46" fmla="*/ 70280 h 42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95075" h="420452">
                    <a:moveTo>
                      <a:pt x="130944" y="-1121"/>
                    </a:moveTo>
                    <a:cubicBezTo>
                      <a:pt x="150969" y="-1121"/>
                      <a:pt x="168261" y="2441"/>
                      <a:pt x="182822" y="9583"/>
                    </a:cubicBezTo>
                    <a:cubicBezTo>
                      <a:pt x="197019" y="16465"/>
                      <a:pt x="209487" y="26409"/>
                      <a:pt x="219343" y="38721"/>
                    </a:cubicBezTo>
                    <a:lnTo>
                      <a:pt x="219343" y="6608"/>
                    </a:lnTo>
                    <a:lnTo>
                      <a:pt x="294670" y="6608"/>
                    </a:lnTo>
                    <a:lnTo>
                      <a:pt x="294670" y="270994"/>
                    </a:lnTo>
                    <a:cubicBezTo>
                      <a:pt x="294670" y="294201"/>
                      <a:pt x="291090" y="314952"/>
                      <a:pt x="283914" y="333247"/>
                    </a:cubicBezTo>
                    <a:cubicBezTo>
                      <a:pt x="277187" y="350903"/>
                      <a:pt x="266621" y="366864"/>
                      <a:pt x="252978" y="379937"/>
                    </a:cubicBezTo>
                    <a:cubicBezTo>
                      <a:pt x="239022" y="393028"/>
                      <a:pt x="222456" y="403006"/>
                      <a:pt x="204368" y="409231"/>
                    </a:cubicBezTo>
                    <a:cubicBezTo>
                      <a:pt x="185416" y="415958"/>
                      <a:pt x="164163" y="419330"/>
                      <a:pt x="140593" y="419330"/>
                    </a:cubicBezTo>
                    <a:cubicBezTo>
                      <a:pt x="129215" y="419313"/>
                      <a:pt x="117854" y="418569"/>
                      <a:pt x="106562" y="417099"/>
                    </a:cubicBezTo>
                    <a:cubicBezTo>
                      <a:pt x="95339" y="415664"/>
                      <a:pt x="84220" y="413485"/>
                      <a:pt x="73273" y="410562"/>
                    </a:cubicBezTo>
                    <a:cubicBezTo>
                      <a:pt x="62742" y="407744"/>
                      <a:pt x="52453" y="404112"/>
                      <a:pt x="42493" y="399703"/>
                    </a:cubicBezTo>
                    <a:cubicBezTo>
                      <a:pt x="33068" y="395570"/>
                      <a:pt x="24094" y="390486"/>
                      <a:pt x="15689" y="384537"/>
                    </a:cubicBezTo>
                    <a:lnTo>
                      <a:pt x="43081" y="321195"/>
                    </a:lnTo>
                    <a:cubicBezTo>
                      <a:pt x="57001" y="330498"/>
                      <a:pt x="72132" y="337865"/>
                      <a:pt x="88041" y="343052"/>
                    </a:cubicBezTo>
                    <a:cubicBezTo>
                      <a:pt x="103985" y="348154"/>
                      <a:pt x="120655" y="350730"/>
                      <a:pt x="137394" y="350644"/>
                    </a:cubicBezTo>
                    <a:cubicBezTo>
                      <a:pt x="148531" y="350765"/>
                      <a:pt x="159632" y="349105"/>
                      <a:pt x="170250" y="345733"/>
                    </a:cubicBezTo>
                    <a:cubicBezTo>
                      <a:pt x="179709" y="342724"/>
                      <a:pt x="188442" y="337744"/>
                      <a:pt x="195878" y="331155"/>
                    </a:cubicBezTo>
                    <a:cubicBezTo>
                      <a:pt x="203175" y="324515"/>
                      <a:pt x="208916" y="316353"/>
                      <a:pt x="212669" y="307222"/>
                    </a:cubicBezTo>
                    <a:cubicBezTo>
                      <a:pt x="216871" y="296743"/>
                      <a:pt x="218928" y="285503"/>
                      <a:pt x="218704" y="274211"/>
                    </a:cubicBezTo>
                    <a:lnTo>
                      <a:pt x="218704" y="253978"/>
                    </a:lnTo>
                    <a:cubicBezTo>
                      <a:pt x="208882" y="266083"/>
                      <a:pt x="196465" y="275836"/>
                      <a:pt x="182389" y="282529"/>
                    </a:cubicBezTo>
                    <a:cubicBezTo>
                      <a:pt x="167950" y="289446"/>
                      <a:pt x="150813" y="292904"/>
                      <a:pt x="130979" y="292904"/>
                    </a:cubicBezTo>
                    <a:cubicBezTo>
                      <a:pt x="113773" y="292973"/>
                      <a:pt x="96757" y="289376"/>
                      <a:pt x="81038" y="282356"/>
                    </a:cubicBezTo>
                    <a:cubicBezTo>
                      <a:pt x="65250" y="275317"/>
                      <a:pt x="51035" y="265219"/>
                      <a:pt x="39207" y="252612"/>
                    </a:cubicBezTo>
                    <a:cubicBezTo>
                      <a:pt x="26705" y="239141"/>
                      <a:pt x="16900" y="223388"/>
                      <a:pt x="10346" y="206216"/>
                    </a:cubicBezTo>
                    <a:cubicBezTo>
                      <a:pt x="-3990" y="167291"/>
                      <a:pt x="-3990" y="124544"/>
                      <a:pt x="10346" y="85618"/>
                    </a:cubicBezTo>
                    <a:cubicBezTo>
                      <a:pt x="16952" y="68464"/>
                      <a:pt x="26739" y="52728"/>
                      <a:pt x="39207" y="39222"/>
                    </a:cubicBezTo>
                    <a:cubicBezTo>
                      <a:pt x="51001" y="26547"/>
                      <a:pt x="65232" y="16379"/>
                      <a:pt x="81038" y="9324"/>
                    </a:cubicBezTo>
                    <a:cubicBezTo>
                      <a:pt x="96757" y="2355"/>
                      <a:pt x="113755" y="-1208"/>
                      <a:pt x="130944" y="-1121"/>
                    </a:cubicBezTo>
                    <a:close/>
                    <a:moveTo>
                      <a:pt x="150381" y="70245"/>
                    </a:moveTo>
                    <a:cubicBezTo>
                      <a:pt x="140161" y="70090"/>
                      <a:pt x="130010" y="72113"/>
                      <a:pt x="120638" y="76194"/>
                    </a:cubicBezTo>
                    <a:cubicBezTo>
                      <a:pt x="112043" y="79981"/>
                      <a:pt x="104314" y="85514"/>
                      <a:pt x="97950" y="92414"/>
                    </a:cubicBezTo>
                    <a:cubicBezTo>
                      <a:pt x="91569" y="99400"/>
                      <a:pt x="86658" y="107580"/>
                      <a:pt x="83511" y="116503"/>
                    </a:cubicBezTo>
                    <a:cubicBezTo>
                      <a:pt x="80121" y="125996"/>
                      <a:pt x="78427" y="136009"/>
                      <a:pt x="78496" y="146090"/>
                    </a:cubicBezTo>
                    <a:cubicBezTo>
                      <a:pt x="78427" y="156103"/>
                      <a:pt x="80121" y="166063"/>
                      <a:pt x="83511" y="175488"/>
                    </a:cubicBezTo>
                    <a:cubicBezTo>
                      <a:pt x="86692" y="184341"/>
                      <a:pt x="91603" y="192486"/>
                      <a:pt x="97950" y="199420"/>
                    </a:cubicBezTo>
                    <a:cubicBezTo>
                      <a:pt x="104314" y="206320"/>
                      <a:pt x="112043" y="211837"/>
                      <a:pt x="120638" y="215624"/>
                    </a:cubicBezTo>
                    <a:cubicBezTo>
                      <a:pt x="139469" y="223509"/>
                      <a:pt x="160670" y="223561"/>
                      <a:pt x="179554" y="215779"/>
                    </a:cubicBezTo>
                    <a:cubicBezTo>
                      <a:pt x="188131" y="212096"/>
                      <a:pt x="195843" y="206683"/>
                      <a:pt x="202224" y="199870"/>
                    </a:cubicBezTo>
                    <a:cubicBezTo>
                      <a:pt x="208640" y="192936"/>
                      <a:pt x="213602" y="184791"/>
                      <a:pt x="216819" y="175920"/>
                    </a:cubicBezTo>
                    <a:cubicBezTo>
                      <a:pt x="220329" y="166357"/>
                      <a:pt x="222076" y="156224"/>
                      <a:pt x="222007" y="146038"/>
                    </a:cubicBezTo>
                    <a:cubicBezTo>
                      <a:pt x="222076" y="135801"/>
                      <a:pt x="220312" y="125633"/>
                      <a:pt x="216819" y="116001"/>
                    </a:cubicBezTo>
                    <a:cubicBezTo>
                      <a:pt x="213620" y="107078"/>
                      <a:pt x="208657" y="98881"/>
                      <a:pt x="202224" y="91913"/>
                    </a:cubicBezTo>
                    <a:cubicBezTo>
                      <a:pt x="195843" y="85099"/>
                      <a:pt x="188131" y="79687"/>
                      <a:pt x="179554" y="76003"/>
                    </a:cubicBezTo>
                    <a:cubicBezTo>
                      <a:pt x="170336" y="72078"/>
                      <a:pt x="160393" y="70141"/>
                      <a:pt x="150381" y="70280"/>
                    </a:cubicBezTo>
                    <a:close/>
                  </a:path>
                </a:pathLst>
              </a:custGeom>
              <a:grpFill/>
              <a:ln w="1726" cap="flat">
                <a:noFill/>
                <a:prstDash val="solid"/>
                <a:miter/>
              </a:ln>
            </p:spPr>
            <p:txBody>
              <a:bodyPr rtlCol="0" anchor="ctr"/>
              <a:lstStyle/>
              <a:p>
                <a:endParaRPr lang="en-US"/>
              </a:p>
            </p:txBody>
          </p:sp>
        </p:grpSp>
        <p:cxnSp>
          <p:nvCxnSpPr>
            <p:cNvPr id="10" name="Straight Connector 9">
              <a:extLst>
                <a:ext uri="{FF2B5EF4-FFF2-40B4-BE49-F238E27FC236}">
                  <a16:creationId xmlns:a16="http://schemas.microsoft.com/office/drawing/2014/main" id="{FD277424-4F49-7824-04D1-B1D7155F0BAB}"/>
                </a:ext>
              </a:extLst>
            </p:cNvPr>
            <p:cNvCxnSpPr>
              <a:cxnSpLocks/>
            </p:cNvCxnSpPr>
            <p:nvPr userDrawn="1"/>
          </p:nvCxnSpPr>
          <p:spPr>
            <a:xfrm>
              <a:off x="11020866" y="6400010"/>
              <a:ext cx="0" cy="286021"/>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9" name="Footer Placeholder 3" hidden="1">
            <a:extLst>
              <a:ext uri="{FF2B5EF4-FFF2-40B4-BE49-F238E27FC236}">
                <a16:creationId xmlns:a16="http://schemas.microsoft.com/office/drawing/2014/main" id="{B88BA715-A4FF-77B4-FDB4-3A9693FEBB32}"/>
              </a:ext>
            </a:extLst>
          </p:cNvPr>
          <p:cNvSpPr txBox="1">
            <a:spLocks/>
          </p:cNvSpPr>
          <p:nvPr userDrawn="1"/>
        </p:nvSpPr>
        <p:spPr>
          <a:xfrm>
            <a:off x="1178532" y="6347385"/>
            <a:ext cx="4917467" cy="365125"/>
          </a:xfrm>
          <a:prstGeom prst="rect">
            <a:avLst/>
          </a:prstGeom>
        </p:spPr>
        <p:txBody>
          <a:bodyPr vert="horz" lIns="91440" tIns="45720" rIns="91440" bIns="45720" rtlCol="0" anchor="ctr"/>
          <a:lstStyle>
            <a:defPPr>
              <a:defRPr lang="en-US"/>
            </a:defPPr>
            <a:lvl1pPr marL="0" algn="l" defTabSz="914400" rtl="0" eaLnBrk="1" latinLnBrk="0" hangingPunct="1">
              <a:defRPr lang="en-US" sz="700" kern="1200" smtClean="0">
                <a:solidFill>
                  <a:srgbClr val="A6AAC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tx1">
                    <a:lumMod val="50000"/>
                    <a:lumOff val="50000"/>
                  </a:schemeClr>
                </a:solidFill>
              </a:rPr>
              <a:t>Information Security Level 2 – Sensitive. © 2024 – Proprietary &amp; Confidential Information of Amdocs</a:t>
            </a:r>
          </a:p>
        </p:txBody>
      </p:sp>
    </p:spTree>
    <p:extLst>
      <p:ext uri="{BB962C8B-B14F-4D97-AF65-F5344CB8AC3E}">
        <p14:creationId xmlns:p14="http://schemas.microsoft.com/office/powerpoint/2010/main" val="12901959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_Subtitle_Text_Element_2">
    <p:spTree>
      <p:nvGrpSpPr>
        <p:cNvPr id="1" name=""/>
        <p:cNvGrpSpPr/>
        <p:nvPr/>
      </p:nvGrpSpPr>
      <p:grpSpPr>
        <a:xfrm>
          <a:off x="0" y="0"/>
          <a:ext cx="0" cy="0"/>
          <a:chOff x="0" y="0"/>
          <a:chExt cx="0" cy="0"/>
        </a:xfrm>
      </p:grpSpPr>
      <p:pic>
        <p:nvPicPr>
          <p:cNvPr id="25" name="Picture 24" descr="A colorful waves on a black background&#10;&#10;Description automatically generated">
            <a:extLst>
              <a:ext uri="{FF2B5EF4-FFF2-40B4-BE49-F238E27FC236}">
                <a16:creationId xmlns:a16="http://schemas.microsoft.com/office/drawing/2014/main" id="{A32C0700-33BB-48DD-77C7-1FBFBA08690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143714"/>
            <a:ext cx="6542857" cy="4714286"/>
          </a:xfrm>
          <a:prstGeom prst="rect">
            <a:avLst/>
          </a:prstGeom>
        </p:spPr>
      </p:pic>
      <p:sp>
        <p:nvSpPr>
          <p:cNvPr id="3" name="Rectangle 2">
            <a:extLst>
              <a:ext uri="{FF2B5EF4-FFF2-40B4-BE49-F238E27FC236}">
                <a16:creationId xmlns:a16="http://schemas.microsoft.com/office/drawing/2014/main" id="{E6E69249-C2D7-59D2-A45A-54E649247F71}"/>
              </a:ext>
            </a:extLst>
          </p:cNvPr>
          <p:cNvSpPr/>
          <p:nvPr userDrawn="1"/>
        </p:nvSpPr>
        <p:spPr>
          <a:xfrm rot="16200000">
            <a:off x="-2446019" y="2446018"/>
            <a:ext cx="6858001" cy="1965962"/>
          </a:xfrm>
          <a:prstGeom prst="rect">
            <a:avLst/>
          </a:prstGeom>
          <a:gradFill flip="none" rotWithShape="1">
            <a:gsLst>
              <a:gs pos="0">
                <a:schemeClr val="tx1">
                  <a:alpha val="45000"/>
                </a:schemeClr>
              </a:gs>
              <a:gs pos="100000">
                <a:schemeClr val="tx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e-IL" err="1"/>
          </a:p>
        </p:txBody>
      </p:sp>
      <p:sp>
        <p:nvSpPr>
          <p:cNvPr id="2" name="Title 1">
            <a:extLst>
              <a:ext uri="{FF2B5EF4-FFF2-40B4-BE49-F238E27FC236}">
                <a16:creationId xmlns:a16="http://schemas.microsoft.com/office/drawing/2014/main" id="{684891E4-FD68-179A-737C-C14819C07AD1}"/>
              </a:ext>
            </a:extLst>
          </p:cNvPr>
          <p:cNvSpPr>
            <a:spLocks noGrp="1"/>
          </p:cNvSpPr>
          <p:nvPr>
            <p:ph type="title"/>
          </p:nvPr>
        </p:nvSpPr>
        <p:spPr/>
        <p:txBody>
          <a:bodyPr/>
          <a:lstStyle/>
          <a:p>
            <a:r>
              <a:rPr lang="en-US" dirty="0"/>
              <a:t>Click to edit Master title style</a:t>
            </a:r>
          </a:p>
        </p:txBody>
      </p:sp>
      <p:sp>
        <p:nvSpPr>
          <p:cNvPr id="47" name="Text Placeholder 142">
            <a:extLst>
              <a:ext uri="{FF2B5EF4-FFF2-40B4-BE49-F238E27FC236}">
                <a16:creationId xmlns:a16="http://schemas.microsoft.com/office/drawing/2014/main" id="{30D12C7A-AEFB-A2A5-860E-406BC04310FE}"/>
              </a:ext>
            </a:extLst>
          </p:cNvPr>
          <p:cNvSpPr>
            <a:spLocks noGrp="1"/>
          </p:cNvSpPr>
          <p:nvPr>
            <p:ph type="body" sz="quarter" idx="10" hasCustomPrompt="1"/>
          </p:nvPr>
        </p:nvSpPr>
        <p:spPr>
          <a:xfrm>
            <a:off x="546100" y="1003300"/>
            <a:ext cx="11096625" cy="476250"/>
          </a:xfrm>
        </p:spPr>
        <p:txBody>
          <a:bodyPr anchor="ctr"/>
          <a:lstStyle>
            <a:lvl1pPr>
              <a:defRPr lang="en-US" sz="2400" kern="1200" spc="150" dirty="0">
                <a:ln w="1270">
                  <a:solidFill>
                    <a:schemeClr val="bg1"/>
                  </a:solidFill>
                </a:ln>
                <a:solidFill>
                  <a:schemeClr val="bg1"/>
                </a:solidFill>
                <a:latin typeface="+mn-lt"/>
                <a:ea typeface="+mn-ea"/>
                <a:cs typeface="+mn-cs"/>
              </a:defRPr>
            </a:lvl1pPr>
          </a:lstStyle>
          <a:p>
            <a:pPr lvl="0"/>
            <a:r>
              <a:rPr lang="en-US" dirty="0"/>
              <a:t>Subtitle Placeholder</a:t>
            </a:r>
          </a:p>
        </p:txBody>
      </p:sp>
      <p:grpSp>
        <p:nvGrpSpPr>
          <p:cNvPr id="4" name="Group 3">
            <a:extLst>
              <a:ext uri="{FF2B5EF4-FFF2-40B4-BE49-F238E27FC236}">
                <a16:creationId xmlns:a16="http://schemas.microsoft.com/office/drawing/2014/main" id="{D2814051-13A9-CA29-C3CB-236843AD45D3}"/>
              </a:ext>
            </a:extLst>
          </p:cNvPr>
          <p:cNvGrpSpPr/>
          <p:nvPr userDrawn="1"/>
        </p:nvGrpSpPr>
        <p:grpSpPr>
          <a:xfrm>
            <a:off x="10554061" y="6345623"/>
            <a:ext cx="1465983" cy="391342"/>
            <a:chOff x="10554061" y="6345623"/>
            <a:chExt cx="1465983" cy="391342"/>
          </a:xfrm>
        </p:grpSpPr>
        <p:grpSp>
          <p:nvGrpSpPr>
            <p:cNvPr id="5" name="Amdocs_Logomark">
              <a:extLst>
                <a:ext uri="{FF2B5EF4-FFF2-40B4-BE49-F238E27FC236}">
                  <a16:creationId xmlns:a16="http://schemas.microsoft.com/office/drawing/2014/main" id="{48770BD0-1794-33CB-1219-FEBC96652F27}"/>
                </a:ext>
              </a:extLst>
            </p:cNvPr>
            <p:cNvGrpSpPr>
              <a:grpSpLocks noChangeAspect="1"/>
            </p:cNvGrpSpPr>
            <p:nvPr userDrawn="1"/>
          </p:nvGrpSpPr>
          <p:grpSpPr>
            <a:xfrm>
              <a:off x="10554061" y="6400942"/>
              <a:ext cx="384048" cy="285861"/>
              <a:chOff x="4624387" y="2333625"/>
              <a:chExt cx="2943225" cy="2190750"/>
            </a:xfrm>
            <a:solidFill>
              <a:schemeClr val="bg1"/>
            </a:solidFill>
          </p:grpSpPr>
          <p:sp>
            <p:nvSpPr>
              <p:cNvPr id="22" name="Freeform: Shape 6">
                <a:extLst>
                  <a:ext uri="{FF2B5EF4-FFF2-40B4-BE49-F238E27FC236}">
                    <a16:creationId xmlns:a16="http://schemas.microsoft.com/office/drawing/2014/main" id="{D266B98C-714D-4BD0-0220-DD26AF0F2BC5}"/>
                  </a:ext>
                </a:extLst>
              </p:cNvPr>
              <p:cNvSpPr/>
              <p:nvPr/>
            </p:nvSpPr>
            <p:spPr>
              <a:xfrm>
                <a:off x="4617243" y="2326481"/>
                <a:ext cx="2200275" cy="2200275"/>
              </a:xfrm>
              <a:custGeom>
                <a:avLst/>
                <a:gdLst>
                  <a:gd name="connsiteX0" fmla="*/ 1541621 w 2200275"/>
                  <a:gd name="connsiteY0" fmla="*/ 7144 h 2200275"/>
                  <a:gd name="connsiteX1" fmla="*/ 254794 w 2200275"/>
                  <a:gd name="connsiteY1" fmla="*/ 7144 h 2200275"/>
                  <a:gd name="connsiteX2" fmla="*/ 381476 w 2200275"/>
                  <a:gd name="connsiteY2" fmla="*/ 445294 h 2200275"/>
                  <a:gd name="connsiteX3" fmla="*/ 1541621 w 2200275"/>
                  <a:gd name="connsiteY3" fmla="*/ 445294 h 2200275"/>
                  <a:gd name="connsiteX4" fmla="*/ 1760696 w 2200275"/>
                  <a:gd name="connsiteY4" fmla="*/ 664369 h 2200275"/>
                  <a:gd name="connsiteX5" fmla="*/ 1760696 w 2200275"/>
                  <a:gd name="connsiteY5" fmla="*/ 883444 h 2200275"/>
                  <a:gd name="connsiteX6" fmla="*/ 664369 w 2200275"/>
                  <a:gd name="connsiteY6" fmla="*/ 883444 h 2200275"/>
                  <a:gd name="connsiteX7" fmla="*/ 7144 w 2200275"/>
                  <a:gd name="connsiteY7" fmla="*/ 1540669 h 2200275"/>
                  <a:gd name="connsiteX8" fmla="*/ 664369 w 2200275"/>
                  <a:gd name="connsiteY8" fmla="*/ 2197894 h 2200275"/>
                  <a:gd name="connsiteX9" fmla="*/ 1540669 w 2200275"/>
                  <a:gd name="connsiteY9" fmla="*/ 2197894 h 2200275"/>
                  <a:gd name="connsiteX10" fmla="*/ 2197894 w 2200275"/>
                  <a:gd name="connsiteY10" fmla="*/ 1540669 h 2200275"/>
                  <a:gd name="connsiteX11" fmla="*/ 2197894 w 2200275"/>
                  <a:gd name="connsiteY11" fmla="*/ 1102519 h 2200275"/>
                  <a:gd name="connsiteX12" fmla="*/ 2197894 w 2200275"/>
                  <a:gd name="connsiteY12" fmla="*/ 883444 h 2200275"/>
                  <a:gd name="connsiteX13" fmla="*/ 2197894 w 2200275"/>
                  <a:gd name="connsiteY13" fmla="*/ 664369 h 2200275"/>
                  <a:gd name="connsiteX14" fmla="*/ 1541621 w 2200275"/>
                  <a:gd name="connsiteY14" fmla="*/ 7144 h 2200275"/>
                  <a:gd name="connsiteX15" fmla="*/ 1760696 w 2200275"/>
                  <a:gd name="connsiteY15" fmla="*/ 1541621 h 2200275"/>
                  <a:gd name="connsiteX16" fmla="*/ 1541621 w 2200275"/>
                  <a:gd name="connsiteY16" fmla="*/ 1760696 h 2200275"/>
                  <a:gd name="connsiteX17" fmla="*/ 664369 w 2200275"/>
                  <a:gd name="connsiteY17" fmla="*/ 1760696 h 2200275"/>
                  <a:gd name="connsiteX18" fmla="*/ 445294 w 2200275"/>
                  <a:gd name="connsiteY18" fmla="*/ 1541621 h 2200275"/>
                  <a:gd name="connsiteX19" fmla="*/ 664369 w 2200275"/>
                  <a:gd name="connsiteY19" fmla="*/ 1322546 h 2200275"/>
                  <a:gd name="connsiteX20" fmla="*/ 1759744 w 2200275"/>
                  <a:gd name="connsiteY20" fmla="*/ 1322546 h 2200275"/>
                  <a:gd name="connsiteX21" fmla="*/ 1759744 w 2200275"/>
                  <a:gd name="connsiteY21" fmla="*/ 1541621 h 2200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200275" h="2200275">
                    <a:moveTo>
                      <a:pt x="1541621" y="7144"/>
                    </a:moveTo>
                    <a:lnTo>
                      <a:pt x="254794" y="7144"/>
                    </a:lnTo>
                    <a:lnTo>
                      <a:pt x="381476" y="445294"/>
                    </a:lnTo>
                    <a:lnTo>
                      <a:pt x="1541621" y="445294"/>
                    </a:lnTo>
                    <a:cubicBezTo>
                      <a:pt x="1662589" y="445294"/>
                      <a:pt x="1760696" y="543401"/>
                      <a:pt x="1760696" y="664369"/>
                    </a:cubicBezTo>
                    <a:lnTo>
                      <a:pt x="1760696" y="883444"/>
                    </a:lnTo>
                    <a:lnTo>
                      <a:pt x="664369" y="883444"/>
                    </a:lnTo>
                    <a:cubicBezTo>
                      <a:pt x="301466" y="883444"/>
                      <a:pt x="7144" y="1178719"/>
                      <a:pt x="7144" y="1540669"/>
                    </a:cubicBezTo>
                    <a:cubicBezTo>
                      <a:pt x="7144" y="1903571"/>
                      <a:pt x="302419" y="2197894"/>
                      <a:pt x="664369" y="2197894"/>
                    </a:cubicBezTo>
                    <a:lnTo>
                      <a:pt x="1540669" y="2197894"/>
                    </a:lnTo>
                    <a:cubicBezTo>
                      <a:pt x="1903571" y="2197894"/>
                      <a:pt x="2197894" y="1902619"/>
                      <a:pt x="2197894" y="1540669"/>
                    </a:cubicBezTo>
                    <a:lnTo>
                      <a:pt x="2197894" y="1102519"/>
                    </a:lnTo>
                    <a:lnTo>
                      <a:pt x="2197894" y="883444"/>
                    </a:lnTo>
                    <a:lnTo>
                      <a:pt x="2197894" y="664369"/>
                    </a:lnTo>
                    <a:cubicBezTo>
                      <a:pt x="2198846" y="302419"/>
                      <a:pt x="1903571" y="7144"/>
                      <a:pt x="1541621" y="7144"/>
                    </a:cubicBezTo>
                    <a:close/>
                    <a:moveTo>
                      <a:pt x="1760696" y="1541621"/>
                    </a:moveTo>
                    <a:cubicBezTo>
                      <a:pt x="1760696" y="1662589"/>
                      <a:pt x="1662589" y="1760696"/>
                      <a:pt x="1541621" y="1760696"/>
                    </a:cubicBezTo>
                    <a:lnTo>
                      <a:pt x="664369" y="1760696"/>
                    </a:lnTo>
                    <a:cubicBezTo>
                      <a:pt x="543401" y="1760696"/>
                      <a:pt x="445294" y="1662589"/>
                      <a:pt x="445294" y="1541621"/>
                    </a:cubicBezTo>
                    <a:cubicBezTo>
                      <a:pt x="445294" y="1420654"/>
                      <a:pt x="543401" y="1322546"/>
                      <a:pt x="664369" y="1322546"/>
                    </a:cubicBezTo>
                    <a:lnTo>
                      <a:pt x="1759744" y="1322546"/>
                    </a:lnTo>
                    <a:lnTo>
                      <a:pt x="1759744" y="1541621"/>
                    </a:lnTo>
                    <a:close/>
                  </a:path>
                </a:pathLst>
              </a:custGeom>
              <a:grpFill/>
              <a:ln w="9525" cap="flat">
                <a:noFill/>
                <a:prstDash val="solid"/>
                <a:miter/>
              </a:ln>
            </p:spPr>
            <p:txBody>
              <a:bodyPr rtlCol="0" anchor="ctr"/>
              <a:lstStyle/>
              <a:p>
                <a:endParaRPr lang="en-US"/>
              </a:p>
            </p:txBody>
          </p:sp>
          <p:sp>
            <p:nvSpPr>
              <p:cNvPr id="23" name="Freeform: Shape 7">
                <a:extLst>
                  <a:ext uri="{FF2B5EF4-FFF2-40B4-BE49-F238E27FC236}">
                    <a16:creationId xmlns:a16="http://schemas.microsoft.com/office/drawing/2014/main" id="{451B64B3-6449-061F-93E5-2177F2A2277D}"/>
                  </a:ext>
                </a:extLst>
              </p:cNvPr>
              <p:cNvSpPr/>
              <p:nvPr/>
            </p:nvSpPr>
            <p:spPr>
              <a:xfrm>
                <a:off x="7036593" y="3202781"/>
                <a:ext cx="533400" cy="447675"/>
              </a:xfrm>
              <a:custGeom>
                <a:avLst/>
                <a:gdLst>
                  <a:gd name="connsiteX0" fmla="*/ 407194 w 533400"/>
                  <a:gd name="connsiteY0" fmla="*/ 7144 h 447675"/>
                  <a:gd name="connsiteX1" fmla="*/ 7144 w 533400"/>
                  <a:gd name="connsiteY1" fmla="*/ 7144 h 447675"/>
                  <a:gd name="connsiteX2" fmla="*/ 7144 w 533400"/>
                  <a:gd name="connsiteY2" fmla="*/ 446246 h 447675"/>
                  <a:gd name="connsiteX3" fmla="*/ 533876 w 533400"/>
                  <a:gd name="connsiteY3" fmla="*/ 446246 h 447675"/>
                </a:gdLst>
                <a:ahLst/>
                <a:cxnLst>
                  <a:cxn ang="0">
                    <a:pos x="connsiteX0" y="connsiteY0"/>
                  </a:cxn>
                  <a:cxn ang="0">
                    <a:pos x="connsiteX1" y="connsiteY1"/>
                  </a:cxn>
                  <a:cxn ang="0">
                    <a:pos x="connsiteX2" y="connsiteY2"/>
                  </a:cxn>
                  <a:cxn ang="0">
                    <a:pos x="connsiteX3" y="connsiteY3"/>
                  </a:cxn>
                </a:cxnLst>
                <a:rect l="l" t="t" r="r" b="b"/>
                <a:pathLst>
                  <a:path w="533400" h="447675">
                    <a:moveTo>
                      <a:pt x="407194" y="7144"/>
                    </a:moveTo>
                    <a:lnTo>
                      <a:pt x="7144" y="7144"/>
                    </a:lnTo>
                    <a:lnTo>
                      <a:pt x="7144" y="446246"/>
                    </a:lnTo>
                    <a:lnTo>
                      <a:pt x="533876" y="446246"/>
                    </a:lnTo>
                    <a:close/>
                  </a:path>
                </a:pathLst>
              </a:custGeom>
              <a:grpFill/>
              <a:ln w="9525" cap="flat">
                <a:noFill/>
                <a:prstDash val="solid"/>
                <a:miter/>
              </a:ln>
            </p:spPr>
            <p:txBody>
              <a:bodyPr rtlCol="0" anchor="ctr"/>
              <a:lstStyle/>
              <a:p>
                <a:endParaRPr lang="en-US"/>
              </a:p>
            </p:txBody>
          </p:sp>
        </p:grpSp>
        <p:grpSp>
          <p:nvGrpSpPr>
            <p:cNvPr id="6" name="Group 5">
              <a:extLst>
                <a:ext uri="{FF2B5EF4-FFF2-40B4-BE49-F238E27FC236}">
                  <a16:creationId xmlns:a16="http://schemas.microsoft.com/office/drawing/2014/main" id="{F1C830CF-79AC-A3B2-680C-652BDE7110D0}"/>
                </a:ext>
              </a:extLst>
            </p:cNvPr>
            <p:cNvGrpSpPr/>
            <p:nvPr userDrawn="1"/>
          </p:nvGrpSpPr>
          <p:grpSpPr>
            <a:xfrm>
              <a:off x="11122366" y="6345623"/>
              <a:ext cx="897678" cy="391342"/>
              <a:chOff x="5599695" y="3904599"/>
              <a:chExt cx="2194943" cy="956884"/>
            </a:xfrm>
            <a:gradFill>
              <a:gsLst>
                <a:gs pos="0">
                  <a:schemeClr val="accent2"/>
                </a:gs>
                <a:gs pos="100000">
                  <a:schemeClr val="accent4"/>
                </a:gs>
              </a:gsLst>
              <a:lin ang="0" scaled="0"/>
            </a:gradFill>
          </p:grpSpPr>
          <p:sp>
            <p:nvSpPr>
              <p:cNvPr id="9" name="Freeform: Shape 61">
                <a:extLst>
                  <a:ext uri="{FF2B5EF4-FFF2-40B4-BE49-F238E27FC236}">
                    <a16:creationId xmlns:a16="http://schemas.microsoft.com/office/drawing/2014/main" id="{8682649D-9F50-823C-3550-9B4C1D849063}"/>
                  </a:ext>
                </a:extLst>
              </p:cNvPr>
              <p:cNvSpPr/>
              <p:nvPr/>
            </p:nvSpPr>
            <p:spPr>
              <a:xfrm>
                <a:off x="5617507" y="4041099"/>
                <a:ext cx="462428" cy="295919"/>
              </a:xfrm>
              <a:custGeom>
                <a:avLst/>
                <a:gdLst>
                  <a:gd name="connsiteX0" fmla="*/ 349492 w 462428"/>
                  <a:gd name="connsiteY0" fmla="*/ -1114 h 295919"/>
                  <a:gd name="connsiteX1" fmla="*/ 395300 w 462428"/>
                  <a:gd name="connsiteY1" fmla="*/ 7066 h 295919"/>
                  <a:gd name="connsiteX2" fmla="*/ 430940 w 462428"/>
                  <a:gd name="connsiteY2" fmla="*/ 29961 h 295919"/>
                  <a:gd name="connsiteX3" fmla="*/ 453921 w 462428"/>
                  <a:gd name="connsiteY3" fmla="*/ 65497 h 295919"/>
                  <a:gd name="connsiteX4" fmla="*/ 462014 w 462428"/>
                  <a:gd name="connsiteY4" fmla="*/ 111305 h 295919"/>
                  <a:gd name="connsiteX5" fmla="*/ 462014 w 462428"/>
                  <a:gd name="connsiteY5" fmla="*/ 294796 h 295919"/>
                  <a:gd name="connsiteX6" fmla="*/ 385426 w 462428"/>
                  <a:gd name="connsiteY6" fmla="*/ 294796 h 295919"/>
                  <a:gd name="connsiteX7" fmla="*/ 385426 w 462428"/>
                  <a:gd name="connsiteY7" fmla="*/ 136293 h 295919"/>
                  <a:gd name="connsiteX8" fmla="*/ 370692 w 462428"/>
                  <a:gd name="connsiteY8" fmla="*/ 88254 h 295919"/>
                  <a:gd name="connsiteX9" fmla="*/ 329744 w 462428"/>
                  <a:gd name="connsiteY9" fmla="*/ 71757 h 295919"/>
                  <a:gd name="connsiteX10" fmla="*/ 306329 w 462428"/>
                  <a:gd name="connsiteY10" fmla="*/ 75769 h 295919"/>
                  <a:gd name="connsiteX11" fmla="*/ 287169 w 462428"/>
                  <a:gd name="connsiteY11" fmla="*/ 87874 h 295919"/>
                  <a:gd name="connsiteX12" fmla="*/ 274217 w 462428"/>
                  <a:gd name="connsiteY12" fmla="*/ 108244 h 295919"/>
                  <a:gd name="connsiteX13" fmla="*/ 269358 w 462428"/>
                  <a:gd name="connsiteY13" fmla="*/ 136794 h 295919"/>
                  <a:gd name="connsiteX14" fmla="*/ 269358 w 462428"/>
                  <a:gd name="connsiteY14" fmla="*/ 294710 h 295919"/>
                  <a:gd name="connsiteX15" fmla="*/ 192475 w 462428"/>
                  <a:gd name="connsiteY15" fmla="*/ 294710 h 295919"/>
                  <a:gd name="connsiteX16" fmla="*/ 192475 w 462428"/>
                  <a:gd name="connsiteY16" fmla="*/ 136207 h 295919"/>
                  <a:gd name="connsiteX17" fmla="*/ 177880 w 462428"/>
                  <a:gd name="connsiteY17" fmla="*/ 88168 h 295919"/>
                  <a:gd name="connsiteX18" fmla="*/ 136793 w 462428"/>
                  <a:gd name="connsiteY18" fmla="*/ 71671 h 295919"/>
                  <a:gd name="connsiteX19" fmla="*/ 113379 w 462428"/>
                  <a:gd name="connsiteY19" fmla="*/ 75683 h 295919"/>
                  <a:gd name="connsiteX20" fmla="*/ 94219 w 462428"/>
                  <a:gd name="connsiteY20" fmla="*/ 87787 h 295919"/>
                  <a:gd name="connsiteX21" fmla="*/ 81267 w 462428"/>
                  <a:gd name="connsiteY21" fmla="*/ 108158 h 295919"/>
                  <a:gd name="connsiteX22" fmla="*/ 76408 w 462428"/>
                  <a:gd name="connsiteY22" fmla="*/ 136708 h 295919"/>
                  <a:gd name="connsiteX23" fmla="*/ 76408 w 462428"/>
                  <a:gd name="connsiteY23" fmla="*/ 294624 h 295919"/>
                  <a:gd name="connsiteX24" fmla="*/ -406 w 462428"/>
                  <a:gd name="connsiteY24" fmla="*/ 294624 h 295919"/>
                  <a:gd name="connsiteX25" fmla="*/ -406 w 462428"/>
                  <a:gd name="connsiteY25" fmla="*/ 6616 h 295919"/>
                  <a:gd name="connsiteX26" fmla="*/ 74419 w 462428"/>
                  <a:gd name="connsiteY26" fmla="*/ 6616 h 295919"/>
                  <a:gd name="connsiteX27" fmla="*/ 74419 w 462428"/>
                  <a:gd name="connsiteY27" fmla="*/ 40527 h 295919"/>
                  <a:gd name="connsiteX28" fmla="*/ 111840 w 462428"/>
                  <a:gd name="connsiteY28" fmla="*/ 8259 h 295919"/>
                  <a:gd name="connsiteX29" fmla="*/ 158374 w 462428"/>
                  <a:gd name="connsiteY29" fmla="*/ -1114 h 295919"/>
                  <a:gd name="connsiteX30" fmla="*/ 213918 w 462428"/>
                  <a:gd name="connsiteY30" fmla="*/ 11977 h 295919"/>
                  <a:gd name="connsiteX31" fmla="*/ 252653 w 462428"/>
                  <a:gd name="connsiteY31" fmla="*/ 48291 h 295919"/>
                  <a:gd name="connsiteX32" fmla="*/ 295297 w 462428"/>
                  <a:gd name="connsiteY32" fmla="*/ 9729 h 295919"/>
                  <a:gd name="connsiteX33" fmla="*/ 321668 w 462428"/>
                  <a:gd name="connsiteY33" fmla="*/ 1394 h 295919"/>
                  <a:gd name="connsiteX34" fmla="*/ 349492 w 462428"/>
                  <a:gd name="connsiteY34" fmla="*/ -1114 h 295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428" h="295919">
                    <a:moveTo>
                      <a:pt x="349492" y="-1114"/>
                    </a:moveTo>
                    <a:cubicBezTo>
                      <a:pt x="365140" y="-1304"/>
                      <a:pt x="380682" y="1480"/>
                      <a:pt x="395300" y="7066"/>
                    </a:cubicBezTo>
                    <a:cubicBezTo>
                      <a:pt x="408617" y="12184"/>
                      <a:pt x="420746" y="19983"/>
                      <a:pt x="430940" y="29961"/>
                    </a:cubicBezTo>
                    <a:cubicBezTo>
                      <a:pt x="441023" y="40060"/>
                      <a:pt x="448855" y="52165"/>
                      <a:pt x="453921" y="65497"/>
                    </a:cubicBezTo>
                    <a:cubicBezTo>
                      <a:pt x="459450" y="80127"/>
                      <a:pt x="462196" y="95673"/>
                      <a:pt x="462014" y="111305"/>
                    </a:cubicBezTo>
                    <a:lnTo>
                      <a:pt x="462014" y="294796"/>
                    </a:lnTo>
                    <a:lnTo>
                      <a:pt x="385426" y="294796"/>
                    </a:lnTo>
                    <a:lnTo>
                      <a:pt x="385426" y="136293"/>
                    </a:lnTo>
                    <a:cubicBezTo>
                      <a:pt x="385426" y="115265"/>
                      <a:pt x="380515" y="99252"/>
                      <a:pt x="370692" y="88254"/>
                    </a:cubicBezTo>
                    <a:cubicBezTo>
                      <a:pt x="360870" y="77256"/>
                      <a:pt x="347221" y="71757"/>
                      <a:pt x="329744" y="71757"/>
                    </a:cubicBezTo>
                    <a:cubicBezTo>
                      <a:pt x="321763" y="71705"/>
                      <a:pt x="313838" y="73071"/>
                      <a:pt x="306329" y="75769"/>
                    </a:cubicBezTo>
                    <a:cubicBezTo>
                      <a:pt x="299122" y="78328"/>
                      <a:pt x="292577" y="82461"/>
                      <a:pt x="287169" y="87874"/>
                    </a:cubicBezTo>
                    <a:cubicBezTo>
                      <a:pt x="281518" y="93719"/>
                      <a:pt x="277112" y="100653"/>
                      <a:pt x="274217" y="108244"/>
                    </a:cubicBezTo>
                    <a:cubicBezTo>
                      <a:pt x="270805" y="117375"/>
                      <a:pt x="269157" y="127059"/>
                      <a:pt x="269358" y="136794"/>
                    </a:cubicBezTo>
                    <a:lnTo>
                      <a:pt x="269358" y="294710"/>
                    </a:lnTo>
                    <a:lnTo>
                      <a:pt x="192475" y="294710"/>
                    </a:lnTo>
                    <a:lnTo>
                      <a:pt x="192475" y="136207"/>
                    </a:lnTo>
                    <a:cubicBezTo>
                      <a:pt x="192475" y="115179"/>
                      <a:pt x="187611" y="99166"/>
                      <a:pt x="177880" y="88168"/>
                    </a:cubicBezTo>
                    <a:cubicBezTo>
                      <a:pt x="168150" y="77170"/>
                      <a:pt x="154454" y="71671"/>
                      <a:pt x="136793" y="71671"/>
                    </a:cubicBezTo>
                    <a:cubicBezTo>
                      <a:pt x="128813" y="71619"/>
                      <a:pt x="120888" y="72985"/>
                      <a:pt x="113379" y="75683"/>
                    </a:cubicBezTo>
                    <a:cubicBezTo>
                      <a:pt x="106170" y="78242"/>
                      <a:pt x="99623" y="82375"/>
                      <a:pt x="94219" y="87787"/>
                    </a:cubicBezTo>
                    <a:cubicBezTo>
                      <a:pt x="88568" y="93632"/>
                      <a:pt x="84162" y="100567"/>
                      <a:pt x="81267" y="108158"/>
                    </a:cubicBezTo>
                    <a:cubicBezTo>
                      <a:pt x="77848" y="117271"/>
                      <a:pt x="76199" y="126972"/>
                      <a:pt x="76408" y="136708"/>
                    </a:cubicBezTo>
                    <a:lnTo>
                      <a:pt x="76408" y="294624"/>
                    </a:lnTo>
                    <a:lnTo>
                      <a:pt x="-406" y="294624"/>
                    </a:lnTo>
                    <a:lnTo>
                      <a:pt x="-406" y="6616"/>
                    </a:lnTo>
                    <a:lnTo>
                      <a:pt x="74419" y="6616"/>
                    </a:lnTo>
                    <a:lnTo>
                      <a:pt x="74419" y="40527"/>
                    </a:lnTo>
                    <a:cubicBezTo>
                      <a:pt x="84634" y="25257"/>
                      <a:pt x="97107" y="14502"/>
                      <a:pt x="111840" y="8259"/>
                    </a:cubicBezTo>
                    <a:cubicBezTo>
                      <a:pt x="126558" y="2016"/>
                      <a:pt x="142389" y="-1166"/>
                      <a:pt x="158374" y="-1114"/>
                    </a:cubicBezTo>
                    <a:cubicBezTo>
                      <a:pt x="179195" y="-1114"/>
                      <a:pt x="197710" y="3244"/>
                      <a:pt x="213918" y="11977"/>
                    </a:cubicBezTo>
                    <a:cubicBezTo>
                      <a:pt x="229824" y="20433"/>
                      <a:pt x="243193" y="32970"/>
                      <a:pt x="252653" y="48291"/>
                    </a:cubicBezTo>
                    <a:cubicBezTo>
                      <a:pt x="262579" y="31362"/>
                      <a:pt x="277467" y="17908"/>
                      <a:pt x="295297" y="9729"/>
                    </a:cubicBezTo>
                    <a:cubicBezTo>
                      <a:pt x="303710" y="5873"/>
                      <a:pt x="312567" y="3071"/>
                      <a:pt x="321668" y="1394"/>
                    </a:cubicBezTo>
                    <a:cubicBezTo>
                      <a:pt x="330847" y="-284"/>
                      <a:pt x="340161" y="-1131"/>
                      <a:pt x="349492" y="-1114"/>
                    </a:cubicBezTo>
                    <a:close/>
                  </a:path>
                </a:pathLst>
              </a:custGeom>
              <a:grpFill/>
              <a:ln w="1726" cap="flat">
                <a:noFill/>
                <a:prstDash val="solid"/>
                <a:miter/>
              </a:ln>
            </p:spPr>
            <p:txBody>
              <a:bodyPr rtlCol="0" anchor="ctr"/>
              <a:lstStyle/>
              <a:p>
                <a:endParaRPr lang="en-US"/>
              </a:p>
            </p:txBody>
          </p:sp>
          <p:sp>
            <p:nvSpPr>
              <p:cNvPr id="10" name="Freeform: Shape 62">
                <a:extLst>
                  <a:ext uri="{FF2B5EF4-FFF2-40B4-BE49-F238E27FC236}">
                    <a16:creationId xmlns:a16="http://schemas.microsoft.com/office/drawing/2014/main" id="{E5041283-48FE-5D90-F245-7BD7CC59C926}"/>
                  </a:ext>
                </a:extLst>
              </p:cNvPr>
              <p:cNvSpPr/>
              <p:nvPr/>
            </p:nvSpPr>
            <p:spPr>
              <a:xfrm>
                <a:off x="6117053" y="4041034"/>
                <a:ext cx="298712" cy="303424"/>
              </a:xfrm>
              <a:custGeom>
                <a:avLst/>
                <a:gdLst>
                  <a:gd name="connsiteX0" fmla="*/ 298307 w 298712"/>
                  <a:gd name="connsiteY0" fmla="*/ 294861 h 303424"/>
                  <a:gd name="connsiteX1" fmla="*/ 223188 w 298712"/>
                  <a:gd name="connsiteY1" fmla="*/ 294861 h 303424"/>
                  <a:gd name="connsiteX2" fmla="*/ 223188 w 298712"/>
                  <a:gd name="connsiteY2" fmla="*/ 263043 h 303424"/>
                  <a:gd name="connsiteX3" fmla="*/ 188118 w 298712"/>
                  <a:gd name="connsiteY3" fmla="*/ 291454 h 303424"/>
                  <a:gd name="connsiteX4" fmla="*/ 137745 w 298712"/>
                  <a:gd name="connsiteY4" fmla="*/ 302297 h 303424"/>
                  <a:gd name="connsiteX5" fmla="*/ 82963 w 298712"/>
                  <a:gd name="connsiteY5" fmla="*/ 290711 h 303424"/>
                  <a:gd name="connsiteX6" fmla="*/ 39057 w 298712"/>
                  <a:gd name="connsiteY6" fmla="*/ 258806 h 303424"/>
                  <a:gd name="connsiteX7" fmla="*/ 10040 w 298712"/>
                  <a:gd name="connsiteY7" fmla="*/ 210785 h 303424"/>
                  <a:gd name="connsiteX8" fmla="*/ 10040 w 298712"/>
                  <a:gd name="connsiteY8" fmla="*/ 90325 h 303424"/>
                  <a:gd name="connsiteX9" fmla="*/ 39057 w 298712"/>
                  <a:gd name="connsiteY9" fmla="*/ 42303 h 303424"/>
                  <a:gd name="connsiteX10" fmla="*/ 82963 w 298712"/>
                  <a:gd name="connsiteY10" fmla="*/ 10485 h 303424"/>
                  <a:gd name="connsiteX11" fmla="*/ 137745 w 298712"/>
                  <a:gd name="connsiteY11" fmla="*/ -1118 h 303424"/>
                  <a:gd name="connsiteX12" fmla="*/ 188118 w 298712"/>
                  <a:gd name="connsiteY12" fmla="*/ 9741 h 303424"/>
                  <a:gd name="connsiteX13" fmla="*/ 223188 w 298712"/>
                  <a:gd name="connsiteY13" fmla="*/ 38430 h 303424"/>
                  <a:gd name="connsiteX14" fmla="*/ 223188 w 298712"/>
                  <a:gd name="connsiteY14" fmla="*/ 6612 h 303424"/>
                  <a:gd name="connsiteX15" fmla="*/ 298307 w 298712"/>
                  <a:gd name="connsiteY15" fmla="*/ 6612 h 303424"/>
                  <a:gd name="connsiteX16" fmla="*/ 151977 w 298712"/>
                  <a:gd name="connsiteY16" fmla="*/ 71216 h 303424"/>
                  <a:gd name="connsiteX17" fmla="*/ 121490 w 298712"/>
                  <a:gd name="connsiteY17" fmla="*/ 77459 h 303424"/>
                  <a:gd name="connsiteX18" fmla="*/ 98214 w 298712"/>
                  <a:gd name="connsiteY18" fmla="*/ 94423 h 303424"/>
                  <a:gd name="connsiteX19" fmla="*/ 83481 w 298712"/>
                  <a:gd name="connsiteY19" fmla="*/ 119705 h 303424"/>
                  <a:gd name="connsiteX20" fmla="*/ 83481 w 298712"/>
                  <a:gd name="connsiteY20" fmla="*/ 181699 h 303424"/>
                  <a:gd name="connsiteX21" fmla="*/ 98214 w 298712"/>
                  <a:gd name="connsiteY21" fmla="*/ 206842 h 303424"/>
                  <a:gd name="connsiteX22" fmla="*/ 121490 w 298712"/>
                  <a:gd name="connsiteY22" fmla="*/ 223789 h 303424"/>
                  <a:gd name="connsiteX23" fmla="*/ 151977 w 298712"/>
                  <a:gd name="connsiteY23" fmla="*/ 230031 h 303424"/>
                  <a:gd name="connsiteX24" fmla="*/ 182031 w 298712"/>
                  <a:gd name="connsiteY24" fmla="*/ 224083 h 303424"/>
                  <a:gd name="connsiteX25" fmla="*/ 205290 w 298712"/>
                  <a:gd name="connsiteY25" fmla="*/ 207430 h 303424"/>
                  <a:gd name="connsiteX26" fmla="*/ 220317 w 298712"/>
                  <a:gd name="connsiteY26" fmla="*/ 182148 h 303424"/>
                  <a:gd name="connsiteX27" fmla="*/ 220317 w 298712"/>
                  <a:gd name="connsiteY27" fmla="*/ 119099 h 303424"/>
                  <a:gd name="connsiteX28" fmla="*/ 205290 w 298712"/>
                  <a:gd name="connsiteY28" fmla="*/ 93818 h 303424"/>
                  <a:gd name="connsiteX29" fmla="*/ 182031 w 298712"/>
                  <a:gd name="connsiteY29" fmla="*/ 77165 h 303424"/>
                  <a:gd name="connsiteX30" fmla="*/ 151977 w 298712"/>
                  <a:gd name="connsiteY30" fmla="*/ 71216 h 303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2" h="303424">
                    <a:moveTo>
                      <a:pt x="298307" y="294861"/>
                    </a:moveTo>
                    <a:lnTo>
                      <a:pt x="223188" y="294861"/>
                    </a:lnTo>
                    <a:lnTo>
                      <a:pt x="223188" y="263043"/>
                    </a:lnTo>
                    <a:cubicBezTo>
                      <a:pt x="213611" y="274854"/>
                      <a:pt x="201665" y="284537"/>
                      <a:pt x="188118" y="291454"/>
                    </a:cubicBezTo>
                    <a:cubicBezTo>
                      <a:pt x="174181" y="298683"/>
                      <a:pt x="157390" y="302297"/>
                      <a:pt x="137745" y="302297"/>
                    </a:cubicBezTo>
                    <a:cubicBezTo>
                      <a:pt x="118860" y="302452"/>
                      <a:pt x="100165" y="298510"/>
                      <a:pt x="82963" y="290711"/>
                    </a:cubicBezTo>
                    <a:cubicBezTo>
                      <a:pt x="66329" y="283137"/>
                      <a:pt x="51395" y="272294"/>
                      <a:pt x="39057" y="258806"/>
                    </a:cubicBezTo>
                    <a:cubicBezTo>
                      <a:pt x="26376" y="244816"/>
                      <a:pt x="16523" y="228509"/>
                      <a:pt x="10040" y="210785"/>
                    </a:cubicBezTo>
                    <a:cubicBezTo>
                      <a:pt x="-3888" y="171842"/>
                      <a:pt x="-3888" y="129267"/>
                      <a:pt x="10040" y="90325"/>
                    </a:cubicBezTo>
                    <a:cubicBezTo>
                      <a:pt x="16531" y="72600"/>
                      <a:pt x="26383" y="56293"/>
                      <a:pt x="39057" y="42303"/>
                    </a:cubicBezTo>
                    <a:cubicBezTo>
                      <a:pt x="51397" y="28850"/>
                      <a:pt x="66332" y="18025"/>
                      <a:pt x="82963" y="10485"/>
                    </a:cubicBezTo>
                    <a:cubicBezTo>
                      <a:pt x="100163" y="2686"/>
                      <a:pt x="118858" y="-1274"/>
                      <a:pt x="137745" y="-1118"/>
                    </a:cubicBezTo>
                    <a:cubicBezTo>
                      <a:pt x="157343" y="-1118"/>
                      <a:pt x="174134" y="2496"/>
                      <a:pt x="188118" y="9741"/>
                    </a:cubicBezTo>
                    <a:cubicBezTo>
                      <a:pt x="201723" y="16693"/>
                      <a:pt x="213682" y="26463"/>
                      <a:pt x="223188" y="38430"/>
                    </a:cubicBezTo>
                    <a:lnTo>
                      <a:pt x="223188" y="6612"/>
                    </a:lnTo>
                    <a:lnTo>
                      <a:pt x="298307" y="6612"/>
                    </a:lnTo>
                    <a:close/>
                    <a:moveTo>
                      <a:pt x="151977" y="71216"/>
                    </a:moveTo>
                    <a:cubicBezTo>
                      <a:pt x="141484" y="71078"/>
                      <a:pt x="131084" y="73205"/>
                      <a:pt x="121490" y="77459"/>
                    </a:cubicBezTo>
                    <a:cubicBezTo>
                      <a:pt x="112631" y="81419"/>
                      <a:pt x="104703" y="87212"/>
                      <a:pt x="98214" y="94423"/>
                    </a:cubicBezTo>
                    <a:cubicBezTo>
                      <a:pt x="91690" y="101807"/>
                      <a:pt x="86682" y="110384"/>
                      <a:pt x="83481" y="119705"/>
                    </a:cubicBezTo>
                    <a:cubicBezTo>
                      <a:pt x="76611" y="139799"/>
                      <a:pt x="76611" y="161605"/>
                      <a:pt x="83481" y="181699"/>
                    </a:cubicBezTo>
                    <a:cubicBezTo>
                      <a:pt x="86708" y="190967"/>
                      <a:pt x="91713" y="199493"/>
                      <a:pt x="98214" y="206842"/>
                    </a:cubicBezTo>
                    <a:cubicBezTo>
                      <a:pt x="104708" y="214053"/>
                      <a:pt x="112636" y="219829"/>
                      <a:pt x="121490" y="223789"/>
                    </a:cubicBezTo>
                    <a:cubicBezTo>
                      <a:pt x="131082" y="228043"/>
                      <a:pt x="141484" y="230169"/>
                      <a:pt x="151977" y="230031"/>
                    </a:cubicBezTo>
                    <a:cubicBezTo>
                      <a:pt x="162301" y="230169"/>
                      <a:pt x="172540" y="228146"/>
                      <a:pt x="182031" y="224083"/>
                    </a:cubicBezTo>
                    <a:cubicBezTo>
                      <a:pt x="190882" y="220261"/>
                      <a:pt x="198812" y="214572"/>
                      <a:pt x="205290" y="207430"/>
                    </a:cubicBezTo>
                    <a:cubicBezTo>
                      <a:pt x="211910" y="200063"/>
                      <a:pt x="217016" y="191486"/>
                      <a:pt x="220317" y="182148"/>
                    </a:cubicBezTo>
                    <a:cubicBezTo>
                      <a:pt x="227395" y="161726"/>
                      <a:pt x="227395" y="139522"/>
                      <a:pt x="220317" y="119099"/>
                    </a:cubicBezTo>
                    <a:cubicBezTo>
                      <a:pt x="217016" y="109762"/>
                      <a:pt x="211910" y="101184"/>
                      <a:pt x="205290" y="93818"/>
                    </a:cubicBezTo>
                    <a:cubicBezTo>
                      <a:pt x="198807" y="86676"/>
                      <a:pt x="190878" y="81004"/>
                      <a:pt x="182031" y="77165"/>
                    </a:cubicBezTo>
                    <a:cubicBezTo>
                      <a:pt x="172536" y="73119"/>
                      <a:pt x="162301" y="71078"/>
                      <a:pt x="151977" y="71216"/>
                    </a:cubicBezTo>
                    <a:close/>
                  </a:path>
                </a:pathLst>
              </a:custGeom>
              <a:grpFill/>
              <a:ln w="1726" cap="flat">
                <a:noFill/>
                <a:prstDash val="solid"/>
                <a:miter/>
              </a:ln>
            </p:spPr>
            <p:txBody>
              <a:bodyPr rtlCol="0" anchor="ctr"/>
              <a:lstStyle/>
              <a:p>
                <a:endParaRPr lang="en-US"/>
              </a:p>
            </p:txBody>
          </p:sp>
          <p:sp>
            <p:nvSpPr>
              <p:cNvPr id="11" name="Freeform: Shape 63">
                <a:extLst>
                  <a:ext uri="{FF2B5EF4-FFF2-40B4-BE49-F238E27FC236}">
                    <a16:creationId xmlns:a16="http://schemas.microsoft.com/office/drawing/2014/main" id="{49DAAE68-2BB9-F0D8-3B78-2172118F4EAA}"/>
                  </a:ext>
                </a:extLst>
              </p:cNvPr>
              <p:cNvSpPr/>
              <p:nvPr/>
            </p:nvSpPr>
            <p:spPr>
              <a:xfrm>
                <a:off x="6472900" y="3908768"/>
                <a:ext cx="279568" cy="428250"/>
              </a:xfrm>
              <a:custGeom>
                <a:avLst/>
                <a:gdLst>
                  <a:gd name="connsiteX0" fmla="*/ 76494 w 279568"/>
                  <a:gd name="connsiteY0" fmla="*/ 241561 h 428250"/>
                  <a:gd name="connsiteX1" fmla="*/ 103592 w 279568"/>
                  <a:gd name="connsiteY1" fmla="*/ 241561 h 428250"/>
                  <a:gd name="connsiteX2" fmla="*/ 184019 w 279568"/>
                  <a:gd name="connsiteY2" fmla="*/ 138947 h 428250"/>
                  <a:gd name="connsiteX3" fmla="*/ 278281 w 279568"/>
                  <a:gd name="connsiteY3" fmla="*/ 138947 h 428250"/>
                  <a:gd name="connsiteX4" fmla="*/ 165741 w 279568"/>
                  <a:gd name="connsiteY4" fmla="*/ 274572 h 428250"/>
                  <a:gd name="connsiteX5" fmla="*/ 279163 w 279568"/>
                  <a:gd name="connsiteY5" fmla="*/ 427127 h 428250"/>
                  <a:gd name="connsiteX6" fmla="*/ 184607 w 279568"/>
                  <a:gd name="connsiteY6" fmla="*/ 427127 h 428250"/>
                  <a:gd name="connsiteX7" fmla="*/ 102416 w 279568"/>
                  <a:gd name="connsiteY7" fmla="*/ 310558 h 428250"/>
                  <a:gd name="connsiteX8" fmla="*/ 76477 w 279568"/>
                  <a:gd name="connsiteY8" fmla="*/ 310558 h 428250"/>
                  <a:gd name="connsiteX9" fmla="*/ 76477 w 279568"/>
                  <a:gd name="connsiteY9" fmla="*/ 427127 h 428250"/>
                  <a:gd name="connsiteX10" fmla="*/ -406 w 279568"/>
                  <a:gd name="connsiteY10" fmla="*/ 427127 h 428250"/>
                  <a:gd name="connsiteX11" fmla="*/ -406 w 279568"/>
                  <a:gd name="connsiteY11" fmla="*/ -1123 h 428250"/>
                  <a:gd name="connsiteX12" fmla="*/ 76494 w 279568"/>
                  <a:gd name="connsiteY12" fmla="*/ -1123 h 428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568" h="428250">
                    <a:moveTo>
                      <a:pt x="76494" y="241561"/>
                    </a:moveTo>
                    <a:lnTo>
                      <a:pt x="103592" y="241561"/>
                    </a:lnTo>
                    <a:lnTo>
                      <a:pt x="184019" y="138947"/>
                    </a:lnTo>
                    <a:lnTo>
                      <a:pt x="278281" y="138947"/>
                    </a:lnTo>
                    <a:lnTo>
                      <a:pt x="165741" y="274572"/>
                    </a:lnTo>
                    <a:lnTo>
                      <a:pt x="279163" y="427127"/>
                    </a:lnTo>
                    <a:lnTo>
                      <a:pt x="184607" y="427127"/>
                    </a:lnTo>
                    <a:lnTo>
                      <a:pt x="102416" y="310558"/>
                    </a:lnTo>
                    <a:lnTo>
                      <a:pt x="76477" y="310558"/>
                    </a:lnTo>
                    <a:lnTo>
                      <a:pt x="76477" y="427127"/>
                    </a:lnTo>
                    <a:lnTo>
                      <a:pt x="-406" y="427127"/>
                    </a:lnTo>
                    <a:lnTo>
                      <a:pt x="-406" y="-1123"/>
                    </a:lnTo>
                    <a:lnTo>
                      <a:pt x="76494" y="-1123"/>
                    </a:lnTo>
                    <a:close/>
                  </a:path>
                </a:pathLst>
              </a:custGeom>
              <a:grpFill/>
              <a:ln w="1726" cap="flat">
                <a:noFill/>
                <a:prstDash val="solid"/>
                <a:miter/>
              </a:ln>
            </p:spPr>
            <p:txBody>
              <a:bodyPr rtlCol="0" anchor="ctr"/>
              <a:lstStyle/>
              <a:p>
                <a:endParaRPr lang="en-US"/>
              </a:p>
            </p:txBody>
          </p:sp>
          <p:sp>
            <p:nvSpPr>
              <p:cNvPr id="12" name="Freeform: Shape 64">
                <a:extLst>
                  <a:ext uri="{FF2B5EF4-FFF2-40B4-BE49-F238E27FC236}">
                    <a16:creationId xmlns:a16="http://schemas.microsoft.com/office/drawing/2014/main" id="{7365931E-356A-703C-69A1-0864DAD84044}"/>
                  </a:ext>
                </a:extLst>
              </p:cNvPr>
              <p:cNvSpPr/>
              <p:nvPr/>
            </p:nvSpPr>
            <p:spPr>
              <a:xfrm>
                <a:off x="6740055" y="4041097"/>
                <a:ext cx="283157" cy="303403"/>
              </a:xfrm>
              <a:custGeom>
                <a:avLst/>
                <a:gdLst>
                  <a:gd name="connsiteX0" fmla="*/ 143984 w 283157"/>
                  <a:gd name="connsiteY0" fmla="*/ -1112 h 303403"/>
                  <a:gd name="connsiteX1" fmla="*/ 200392 w 283157"/>
                  <a:gd name="connsiteY1" fmla="*/ 9886 h 303403"/>
                  <a:gd name="connsiteX2" fmla="*/ 244142 w 283157"/>
                  <a:gd name="connsiteY2" fmla="*/ 40823 h 303403"/>
                  <a:gd name="connsiteX3" fmla="*/ 272572 w 283157"/>
                  <a:gd name="connsiteY3" fmla="*/ 88706 h 303403"/>
                  <a:gd name="connsiteX4" fmla="*/ 282740 w 283157"/>
                  <a:gd name="connsiteY4" fmla="*/ 150267 h 303403"/>
                  <a:gd name="connsiteX5" fmla="*/ 282290 w 283157"/>
                  <a:gd name="connsiteY5" fmla="*/ 164240 h 303403"/>
                  <a:gd name="connsiteX6" fmla="*/ 281270 w 283157"/>
                  <a:gd name="connsiteY6" fmla="*/ 176431 h 303403"/>
                  <a:gd name="connsiteX7" fmla="*/ 78878 w 283157"/>
                  <a:gd name="connsiteY7" fmla="*/ 176431 h 303403"/>
                  <a:gd name="connsiteX8" fmla="*/ 88596 w 283157"/>
                  <a:gd name="connsiteY8" fmla="*/ 203355 h 303403"/>
                  <a:gd name="connsiteX9" fmla="*/ 104955 w 283157"/>
                  <a:gd name="connsiteY9" fmla="*/ 221945 h 303403"/>
                  <a:gd name="connsiteX10" fmla="*/ 126605 w 283157"/>
                  <a:gd name="connsiteY10" fmla="*/ 232787 h 303403"/>
                  <a:gd name="connsiteX11" fmla="*/ 152233 w 283157"/>
                  <a:gd name="connsiteY11" fmla="*/ 236246 h 303403"/>
                  <a:gd name="connsiteX12" fmla="*/ 189792 w 283157"/>
                  <a:gd name="connsiteY12" fmla="*/ 229121 h 303403"/>
                  <a:gd name="connsiteX13" fmla="*/ 224377 w 283157"/>
                  <a:gd name="connsiteY13" fmla="*/ 208595 h 303403"/>
                  <a:gd name="connsiteX14" fmla="*/ 269441 w 283157"/>
                  <a:gd name="connsiteY14" fmla="*/ 258553 h 303403"/>
                  <a:gd name="connsiteX15" fmla="*/ 214503 w 283157"/>
                  <a:gd name="connsiteY15" fmla="*/ 291720 h 303403"/>
                  <a:gd name="connsiteX16" fmla="*/ 147771 w 283157"/>
                  <a:gd name="connsiteY16" fmla="*/ 302269 h 303403"/>
                  <a:gd name="connsiteX17" fmla="*/ 87835 w 283157"/>
                  <a:gd name="connsiteY17" fmla="*/ 291426 h 303403"/>
                  <a:gd name="connsiteX18" fmla="*/ 40990 w 283157"/>
                  <a:gd name="connsiteY18" fmla="*/ 260784 h 303403"/>
                  <a:gd name="connsiteX19" fmla="*/ 10503 w 283157"/>
                  <a:gd name="connsiteY19" fmla="*/ 213195 h 303403"/>
                  <a:gd name="connsiteX20" fmla="*/ -391 w 283157"/>
                  <a:gd name="connsiteY20" fmla="*/ 151495 h 303403"/>
                  <a:gd name="connsiteX21" fmla="*/ 10209 w 283157"/>
                  <a:gd name="connsiteY21" fmla="*/ 89484 h 303403"/>
                  <a:gd name="connsiteX22" fmla="*/ 39814 w 283157"/>
                  <a:gd name="connsiteY22" fmla="*/ 41307 h 303403"/>
                  <a:gd name="connsiteX23" fmla="*/ 85328 w 283157"/>
                  <a:gd name="connsiteY23" fmla="*/ 10076 h 303403"/>
                  <a:gd name="connsiteX24" fmla="*/ 143984 w 283157"/>
                  <a:gd name="connsiteY24" fmla="*/ -1112 h 303403"/>
                  <a:gd name="connsiteX25" fmla="*/ 143396 w 283157"/>
                  <a:gd name="connsiteY25" fmla="*/ 65811 h 303403"/>
                  <a:gd name="connsiteX26" fmla="*/ 100165 w 283157"/>
                  <a:gd name="connsiteY26" fmla="*/ 81114 h 303403"/>
                  <a:gd name="connsiteX27" fmla="*/ 79241 w 283157"/>
                  <a:gd name="connsiteY27" fmla="*/ 123498 h 303403"/>
                  <a:gd name="connsiteX28" fmla="*/ 205615 w 283157"/>
                  <a:gd name="connsiteY28" fmla="*/ 123498 h 303403"/>
                  <a:gd name="connsiteX29" fmla="*/ 184414 w 283157"/>
                  <a:gd name="connsiteY29" fmla="*/ 80682 h 303403"/>
                  <a:gd name="connsiteX30" fmla="*/ 143396 w 283157"/>
                  <a:gd name="connsiteY30" fmla="*/ 65811 h 303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83157" h="303403">
                    <a:moveTo>
                      <a:pt x="143984" y="-1112"/>
                    </a:moveTo>
                    <a:cubicBezTo>
                      <a:pt x="163334" y="-1354"/>
                      <a:pt x="182546" y="2381"/>
                      <a:pt x="200392" y="9886"/>
                    </a:cubicBezTo>
                    <a:cubicBezTo>
                      <a:pt x="217011" y="16959"/>
                      <a:pt x="231934" y="27508"/>
                      <a:pt x="244142" y="40823"/>
                    </a:cubicBezTo>
                    <a:cubicBezTo>
                      <a:pt x="256697" y="54743"/>
                      <a:pt x="266364" y="71015"/>
                      <a:pt x="272572" y="88706"/>
                    </a:cubicBezTo>
                    <a:cubicBezTo>
                      <a:pt x="279540" y="108471"/>
                      <a:pt x="282982" y="129309"/>
                      <a:pt x="282740" y="150267"/>
                    </a:cubicBezTo>
                    <a:cubicBezTo>
                      <a:pt x="282740" y="154884"/>
                      <a:pt x="282584" y="159536"/>
                      <a:pt x="282290" y="164240"/>
                    </a:cubicBezTo>
                    <a:cubicBezTo>
                      <a:pt x="281996" y="168995"/>
                      <a:pt x="281650" y="173076"/>
                      <a:pt x="281270" y="176431"/>
                    </a:cubicBezTo>
                    <a:lnTo>
                      <a:pt x="78878" y="176431"/>
                    </a:lnTo>
                    <a:cubicBezTo>
                      <a:pt x="80469" y="185925"/>
                      <a:pt x="83754" y="195038"/>
                      <a:pt x="88596" y="203355"/>
                    </a:cubicBezTo>
                    <a:cubicBezTo>
                      <a:pt x="92867" y="210497"/>
                      <a:pt x="98401" y="216809"/>
                      <a:pt x="104955" y="221945"/>
                    </a:cubicBezTo>
                    <a:cubicBezTo>
                      <a:pt x="111405" y="226925"/>
                      <a:pt x="118754" y="230608"/>
                      <a:pt x="126605" y="232787"/>
                    </a:cubicBezTo>
                    <a:cubicBezTo>
                      <a:pt x="134940" y="235122"/>
                      <a:pt x="143569" y="236280"/>
                      <a:pt x="152233" y="236246"/>
                    </a:cubicBezTo>
                    <a:cubicBezTo>
                      <a:pt x="165081" y="236159"/>
                      <a:pt x="177808" y="233738"/>
                      <a:pt x="189792" y="229121"/>
                    </a:cubicBezTo>
                    <a:cubicBezTo>
                      <a:pt x="202433" y="224366"/>
                      <a:pt x="214140" y="217414"/>
                      <a:pt x="224377" y="208595"/>
                    </a:cubicBezTo>
                    <a:lnTo>
                      <a:pt x="269441" y="258553"/>
                    </a:lnTo>
                    <a:cubicBezTo>
                      <a:pt x="253636" y="273321"/>
                      <a:pt x="234926" y="284613"/>
                      <a:pt x="214503" y="291720"/>
                    </a:cubicBezTo>
                    <a:cubicBezTo>
                      <a:pt x="193008" y="298949"/>
                      <a:pt x="170442" y="302511"/>
                      <a:pt x="147771" y="302269"/>
                    </a:cubicBezTo>
                    <a:cubicBezTo>
                      <a:pt x="127280" y="302511"/>
                      <a:pt x="106943" y="298828"/>
                      <a:pt x="87835" y="291426"/>
                    </a:cubicBezTo>
                    <a:cubicBezTo>
                      <a:pt x="70266" y="284578"/>
                      <a:pt x="54305" y="274151"/>
                      <a:pt x="40990" y="260784"/>
                    </a:cubicBezTo>
                    <a:cubicBezTo>
                      <a:pt x="27657" y="247192"/>
                      <a:pt x="17282" y="230989"/>
                      <a:pt x="10503" y="213195"/>
                    </a:cubicBezTo>
                    <a:cubicBezTo>
                      <a:pt x="3033" y="193499"/>
                      <a:pt x="-668" y="172557"/>
                      <a:pt x="-391" y="151495"/>
                    </a:cubicBezTo>
                    <a:cubicBezTo>
                      <a:pt x="-651" y="130346"/>
                      <a:pt x="2946" y="109336"/>
                      <a:pt x="10209" y="89484"/>
                    </a:cubicBezTo>
                    <a:cubicBezTo>
                      <a:pt x="16745" y="71604"/>
                      <a:pt x="26810" y="55210"/>
                      <a:pt x="39814" y="41307"/>
                    </a:cubicBezTo>
                    <a:cubicBezTo>
                      <a:pt x="52628" y="27819"/>
                      <a:pt x="68139" y="17184"/>
                      <a:pt x="85328" y="10076"/>
                    </a:cubicBezTo>
                    <a:cubicBezTo>
                      <a:pt x="103935" y="2451"/>
                      <a:pt x="123873" y="-1354"/>
                      <a:pt x="143984" y="-1112"/>
                    </a:cubicBezTo>
                    <a:close/>
                    <a:moveTo>
                      <a:pt x="143396" y="65811"/>
                    </a:moveTo>
                    <a:cubicBezTo>
                      <a:pt x="125135" y="65811"/>
                      <a:pt x="110731" y="70912"/>
                      <a:pt x="100165" y="81114"/>
                    </a:cubicBezTo>
                    <a:cubicBezTo>
                      <a:pt x="89599" y="91317"/>
                      <a:pt x="82630" y="105445"/>
                      <a:pt x="79241" y="123498"/>
                    </a:cubicBezTo>
                    <a:lnTo>
                      <a:pt x="205615" y="123498"/>
                    </a:lnTo>
                    <a:cubicBezTo>
                      <a:pt x="202087" y="104874"/>
                      <a:pt x="195014" y="90608"/>
                      <a:pt x="184414" y="80682"/>
                    </a:cubicBezTo>
                    <a:cubicBezTo>
                      <a:pt x="173814" y="70756"/>
                      <a:pt x="160135" y="65793"/>
                      <a:pt x="143396" y="65811"/>
                    </a:cubicBezTo>
                    <a:close/>
                  </a:path>
                </a:pathLst>
              </a:custGeom>
              <a:grpFill/>
              <a:ln w="1726" cap="flat">
                <a:noFill/>
                <a:prstDash val="solid"/>
                <a:miter/>
              </a:ln>
            </p:spPr>
            <p:txBody>
              <a:bodyPr rtlCol="0" anchor="ctr"/>
              <a:lstStyle/>
              <a:p>
                <a:endParaRPr lang="en-US"/>
              </a:p>
            </p:txBody>
          </p:sp>
          <p:sp>
            <p:nvSpPr>
              <p:cNvPr id="13" name="Freeform: Shape 65">
                <a:extLst>
                  <a:ext uri="{FF2B5EF4-FFF2-40B4-BE49-F238E27FC236}">
                    <a16:creationId xmlns:a16="http://schemas.microsoft.com/office/drawing/2014/main" id="{3A24023B-9619-E078-BEF7-1FA1C6DC3801}"/>
                  </a:ext>
                </a:extLst>
              </p:cNvPr>
              <p:cNvSpPr/>
              <p:nvPr/>
            </p:nvSpPr>
            <p:spPr>
              <a:xfrm>
                <a:off x="7173696" y="3904599"/>
                <a:ext cx="98034" cy="432418"/>
              </a:xfrm>
              <a:custGeom>
                <a:avLst/>
                <a:gdLst>
                  <a:gd name="connsiteX0" fmla="*/ 48516 w 98034"/>
                  <a:gd name="connsiteY0" fmla="*/ -1121 h 432418"/>
                  <a:gd name="connsiteX1" fmla="*/ 83430 w 98034"/>
                  <a:gd name="connsiteY1" fmla="*/ 13301 h 432418"/>
                  <a:gd name="connsiteX2" fmla="*/ 93806 w 98034"/>
                  <a:gd name="connsiteY2" fmla="*/ 29210 h 432418"/>
                  <a:gd name="connsiteX3" fmla="*/ 97627 w 98034"/>
                  <a:gd name="connsiteY3" fmla="*/ 48837 h 432418"/>
                  <a:gd name="connsiteX4" fmla="*/ 83344 w 98034"/>
                  <a:gd name="connsiteY4" fmla="*/ 84079 h 432418"/>
                  <a:gd name="connsiteX5" fmla="*/ 67780 w 98034"/>
                  <a:gd name="connsiteY5" fmla="*/ 94455 h 432418"/>
                  <a:gd name="connsiteX6" fmla="*/ 29201 w 98034"/>
                  <a:gd name="connsiteY6" fmla="*/ 94455 h 432418"/>
                  <a:gd name="connsiteX7" fmla="*/ 13637 w 98034"/>
                  <a:gd name="connsiteY7" fmla="*/ 84079 h 432418"/>
                  <a:gd name="connsiteX8" fmla="*/ 3262 w 98034"/>
                  <a:gd name="connsiteY8" fmla="*/ 68325 h 432418"/>
                  <a:gd name="connsiteX9" fmla="*/ -404 w 98034"/>
                  <a:gd name="connsiteY9" fmla="*/ 48837 h 432418"/>
                  <a:gd name="connsiteX10" fmla="*/ 3262 w 98034"/>
                  <a:gd name="connsiteY10" fmla="*/ 29210 h 432418"/>
                  <a:gd name="connsiteX11" fmla="*/ 13637 w 98034"/>
                  <a:gd name="connsiteY11" fmla="*/ 13301 h 432418"/>
                  <a:gd name="connsiteX12" fmla="*/ 29201 w 98034"/>
                  <a:gd name="connsiteY12" fmla="*/ 2735 h 432418"/>
                  <a:gd name="connsiteX13" fmla="*/ 48516 w 98034"/>
                  <a:gd name="connsiteY13" fmla="*/ -1121 h 432418"/>
                  <a:gd name="connsiteX14" fmla="*/ 87407 w 98034"/>
                  <a:gd name="connsiteY14" fmla="*/ 431296 h 432418"/>
                  <a:gd name="connsiteX15" fmla="*/ 10525 w 98034"/>
                  <a:gd name="connsiteY15" fmla="*/ 431296 h 432418"/>
                  <a:gd name="connsiteX16" fmla="*/ 10525 w 98034"/>
                  <a:gd name="connsiteY16" fmla="*/ 143116 h 432418"/>
                  <a:gd name="connsiteX17" fmla="*/ 87407 w 98034"/>
                  <a:gd name="connsiteY17" fmla="*/ 143116 h 43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34" h="432418">
                    <a:moveTo>
                      <a:pt x="48516" y="-1121"/>
                    </a:moveTo>
                    <a:cubicBezTo>
                      <a:pt x="61624" y="-1208"/>
                      <a:pt x="74196" y="3997"/>
                      <a:pt x="83430" y="13301"/>
                    </a:cubicBezTo>
                    <a:cubicBezTo>
                      <a:pt x="87891" y="17883"/>
                      <a:pt x="91419" y="23278"/>
                      <a:pt x="93806" y="29210"/>
                    </a:cubicBezTo>
                    <a:cubicBezTo>
                      <a:pt x="96365" y="35435"/>
                      <a:pt x="97662" y="42110"/>
                      <a:pt x="97627" y="48837"/>
                    </a:cubicBezTo>
                    <a:cubicBezTo>
                      <a:pt x="97731" y="62014"/>
                      <a:pt x="92595" y="74689"/>
                      <a:pt x="83344" y="84079"/>
                    </a:cubicBezTo>
                    <a:cubicBezTo>
                      <a:pt x="78917" y="88558"/>
                      <a:pt x="73608" y="92085"/>
                      <a:pt x="67780" y="94455"/>
                    </a:cubicBezTo>
                    <a:cubicBezTo>
                      <a:pt x="55399" y="99418"/>
                      <a:pt x="41582" y="99418"/>
                      <a:pt x="29201" y="94455"/>
                    </a:cubicBezTo>
                    <a:cubicBezTo>
                      <a:pt x="23373" y="92085"/>
                      <a:pt x="18064" y="88558"/>
                      <a:pt x="13637" y="84079"/>
                    </a:cubicBezTo>
                    <a:cubicBezTo>
                      <a:pt x="9158" y="79583"/>
                      <a:pt x="5631" y="74222"/>
                      <a:pt x="3262" y="68325"/>
                    </a:cubicBezTo>
                    <a:cubicBezTo>
                      <a:pt x="789" y="62135"/>
                      <a:pt x="-456" y="55512"/>
                      <a:pt x="-404" y="48837"/>
                    </a:cubicBezTo>
                    <a:cubicBezTo>
                      <a:pt x="-456" y="42127"/>
                      <a:pt x="789" y="35452"/>
                      <a:pt x="3262" y="29210"/>
                    </a:cubicBezTo>
                    <a:cubicBezTo>
                      <a:pt x="5614" y="23261"/>
                      <a:pt x="9141" y="17849"/>
                      <a:pt x="13637" y="13301"/>
                    </a:cubicBezTo>
                    <a:cubicBezTo>
                      <a:pt x="18099" y="8805"/>
                      <a:pt x="23373" y="5225"/>
                      <a:pt x="29201" y="2735"/>
                    </a:cubicBezTo>
                    <a:cubicBezTo>
                      <a:pt x="35305" y="141"/>
                      <a:pt x="41876" y="-1173"/>
                      <a:pt x="48516" y="-1121"/>
                    </a:cubicBezTo>
                    <a:close/>
                    <a:moveTo>
                      <a:pt x="87407" y="431296"/>
                    </a:moveTo>
                    <a:lnTo>
                      <a:pt x="10525" y="431296"/>
                    </a:lnTo>
                    <a:lnTo>
                      <a:pt x="10525" y="143116"/>
                    </a:lnTo>
                    <a:lnTo>
                      <a:pt x="87407" y="143116"/>
                    </a:lnTo>
                    <a:close/>
                  </a:path>
                </a:pathLst>
              </a:custGeom>
              <a:grpFill/>
              <a:ln w="1726" cap="flat">
                <a:noFill/>
                <a:prstDash val="solid"/>
                <a:miter/>
              </a:ln>
            </p:spPr>
            <p:txBody>
              <a:bodyPr rtlCol="0" anchor="ctr"/>
              <a:lstStyle/>
              <a:p>
                <a:endParaRPr lang="en-US"/>
              </a:p>
            </p:txBody>
          </p:sp>
          <p:sp>
            <p:nvSpPr>
              <p:cNvPr id="14" name="Freeform: Shape 66">
                <a:extLst>
                  <a:ext uri="{FF2B5EF4-FFF2-40B4-BE49-F238E27FC236}">
                    <a16:creationId xmlns:a16="http://schemas.microsoft.com/office/drawing/2014/main" id="{0515BC46-AF57-2302-0A6F-32A369416892}"/>
                  </a:ext>
                </a:extLst>
              </p:cNvPr>
              <p:cNvSpPr/>
              <p:nvPr/>
            </p:nvSpPr>
            <p:spPr>
              <a:xfrm>
                <a:off x="7290474" y="3963291"/>
                <a:ext cx="256552" cy="381231"/>
              </a:xfrm>
              <a:custGeom>
                <a:avLst/>
                <a:gdLst>
                  <a:gd name="connsiteX0" fmla="*/ 234877 w 256552"/>
                  <a:gd name="connsiteY0" fmla="*/ 153421 h 381231"/>
                  <a:gd name="connsiteX1" fmla="*/ 131467 w 256552"/>
                  <a:gd name="connsiteY1" fmla="*/ 153421 h 381231"/>
                  <a:gd name="connsiteX2" fmla="*/ 131467 w 256552"/>
                  <a:gd name="connsiteY2" fmla="*/ 258732 h 381231"/>
                  <a:gd name="connsiteX3" fmla="*/ 134926 w 256552"/>
                  <a:gd name="connsiteY3" fmla="*/ 281489 h 381231"/>
                  <a:gd name="connsiteX4" fmla="*/ 144056 w 256552"/>
                  <a:gd name="connsiteY4" fmla="*/ 296655 h 381231"/>
                  <a:gd name="connsiteX5" fmla="*/ 157614 w 256552"/>
                  <a:gd name="connsiteY5" fmla="*/ 305128 h 381231"/>
                  <a:gd name="connsiteX6" fmla="*/ 174249 w 256552"/>
                  <a:gd name="connsiteY6" fmla="*/ 307809 h 381231"/>
                  <a:gd name="connsiteX7" fmla="*/ 202090 w 256552"/>
                  <a:gd name="connsiteY7" fmla="*/ 302016 h 381231"/>
                  <a:gd name="connsiteX8" fmla="*/ 227873 w 256552"/>
                  <a:gd name="connsiteY8" fmla="*/ 289081 h 381231"/>
                  <a:gd name="connsiteX9" fmla="*/ 256147 w 256552"/>
                  <a:gd name="connsiteY9" fmla="*/ 349743 h 381231"/>
                  <a:gd name="connsiteX10" fmla="*/ 214645 w 256552"/>
                  <a:gd name="connsiteY10" fmla="*/ 371462 h 381231"/>
                  <a:gd name="connsiteX11" fmla="*/ 161626 w 256552"/>
                  <a:gd name="connsiteY11" fmla="*/ 380109 h 381231"/>
                  <a:gd name="connsiteX12" fmla="*/ 81492 w 256552"/>
                  <a:gd name="connsiteY12" fmla="*/ 350711 h 381231"/>
                  <a:gd name="connsiteX13" fmla="*/ 54689 w 256552"/>
                  <a:gd name="connsiteY13" fmla="*/ 265062 h 381231"/>
                  <a:gd name="connsiteX14" fmla="*/ 54689 w 256552"/>
                  <a:gd name="connsiteY14" fmla="*/ 153525 h 381231"/>
                  <a:gd name="connsiteX15" fmla="*/ -406 w 256552"/>
                  <a:gd name="connsiteY15" fmla="*/ 153525 h 381231"/>
                  <a:gd name="connsiteX16" fmla="*/ -406 w 256552"/>
                  <a:gd name="connsiteY16" fmla="*/ 84527 h 381231"/>
                  <a:gd name="connsiteX17" fmla="*/ 54689 w 256552"/>
                  <a:gd name="connsiteY17" fmla="*/ 84527 h 381231"/>
                  <a:gd name="connsiteX18" fmla="*/ 54689 w 256552"/>
                  <a:gd name="connsiteY18" fmla="*/ -1123 h 381231"/>
                  <a:gd name="connsiteX19" fmla="*/ 131571 w 256552"/>
                  <a:gd name="connsiteY19" fmla="*/ -1123 h 381231"/>
                  <a:gd name="connsiteX20" fmla="*/ 131571 w 256552"/>
                  <a:gd name="connsiteY20" fmla="*/ 84527 h 381231"/>
                  <a:gd name="connsiteX21" fmla="*/ 234980 w 256552"/>
                  <a:gd name="connsiteY21" fmla="*/ 84527 h 381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56552" h="381231">
                    <a:moveTo>
                      <a:pt x="234877" y="153421"/>
                    </a:moveTo>
                    <a:lnTo>
                      <a:pt x="131467" y="153421"/>
                    </a:lnTo>
                    <a:lnTo>
                      <a:pt x="131467" y="258732"/>
                    </a:lnTo>
                    <a:cubicBezTo>
                      <a:pt x="131294" y="266462"/>
                      <a:pt x="132470" y="274157"/>
                      <a:pt x="134926" y="281489"/>
                    </a:cubicBezTo>
                    <a:cubicBezTo>
                      <a:pt x="136828" y="287144"/>
                      <a:pt x="139941" y="292332"/>
                      <a:pt x="144056" y="296655"/>
                    </a:cubicBezTo>
                    <a:cubicBezTo>
                      <a:pt x="147843" y="300494"/>
                      <a:pt x="152495" y="303399"/>
                      <a:pt x="157614" y="305128"/>
                    </a:cubicBezTo>
                    <a:cubicBezTo>
                      <a:pt x="162974" y="306944"/>
                      <a:pt x="168595" y="307843"/>
                      <a:pt x="174249" y="307809"/>
                    </a:cubicBezTo>
                    <a:cubicBezTo>
                      <a:pt x="183829" y="307739"/>
                      <a:pt x="193288" y="305768"/>
                      <a:pt x="202090" y="302016"/>
                    </a:cubicBezTo>
                    <a:cubicBezTo>
                      <a:pt x="210996" y="298350"/>
                      <a:pt x="219608" y="294027"/>
                      <a:pt x="227873" y="289081"/>
                    </a:cubicBezTo>
                    <a:lnTo>
                      <a:pt x="256147" y="349743"/>
                    </a:lnTo>
                    <a:cubicBezTo>
                      <a:pt x="243246" y="358649"/>
                      <a:pt x="229309" y="365946"/>
                      <a:pt x="214645" y="371462"/>
                    </a:cubicBezTo>
                    <a:cubicBezTo>
                      <a:pt x="199514" y="377221"/>
                      <a:pt x="181840" y="380109"/>
                      <a:pt x="161626" y="380109"/>
                    </a:cubicBezTo>
                    <a:cubicBezTo>
                      <a:pt x="126072" y="380109"/>
                      <a:pt x="99355" y="370304"/>
                      <a:pt x="81492" y="350711"/>
                    </a:cubicBezTo>
                    <a:cubicBezTo>
                      <a:pt x="63629" y="331119"/>
                      <a:pt x="54689" y="302569"/>
                      <a:pt x="54689" y="265062"/>
                    </a:cubicBezTo>
                    <a:lnTo>
                      <a:pt x="54689" y="153525"/>
                    </a:lnTo>
                    <a:lnTo>
                      <a:pt x="-406" y="153525"/>
                    </a:lnTo>
                    <a:lnTo>
                      <a:pt x="-406" y="84527"/>
                    </a:lnTo>
                    <a:lnTo>
                      <a:pt x="54689" y="84527"/>
                    </a:lnTo>
                    <a:lnTo>
                      <a:pt x="54689" y="-1123"/>
                    </a:lnTo>
                    <a:lnTo>
                      <a:pt x="131571" y="-1123"/>
                    </a:lnTo>
                    <a:lnTo>
                      <a:pt x="131571" y="84527"/>
                    </a:lnTo>
                    <a:lnTo>
                      <a:pt x="234980" y="84527"/>
                    </a:lnTo>
                    <a:close/>
                  </a:path>
                </a:pathLst>
              </a:custGeom>
              <a:grpFill/>
              <a:ln w="1726" cap="flat">
                <a:noFill/>
                <a:prstDash val="solid"/>
                <a:miter/>
              </a:ln>
            </p:spPr>
            <p:txBody>
              <a:bodyPr rtlCol="0" anchor="ctr"/>
              <a:lstStyle/>
              <a:p>
                <a:endParaRPr lang="en-US"/>
              </a:p>
            </p:txBody>
          </p:sp>
          <p:sp>
            <p:nvSpPr>
              <p:cNvPr id="15" name="Freeform: Shape 67">
                <a:extLst>
                  <a:ext uri="{FF2B5EF4-FFF2-40B4-BE49-F238E27FC236}">
                    <a16:creationId xmlns:a16="http://schemas.microsoft.com/office/drawing/2014/main" id="{66A3B119-799E-A753-E943-A5177E5D359D}"/>
                  </a:ext>
                </a:extLst>
              </p:cNvPr>
              <p:cNvSpPr/>
              <p:nvPr/>
            </p:nvSpPr>
            <p:spPr>
              <a:xfrm>
                <a:off x="5599695" y="4441062"/>
                <a:ext cx="298763" cy="303356"/>
              </a:xfrm>
              <a:custGeom>
                <a:avLst/>
                <a:gdLst>
                  <a:gd name="connsiteX0" fmla="*/ 298358 w 298763"/>
                  <a:gd name="connsiteY0" fmla="*/ 294793 h 303356"/>
                  <a:gd name="connsiteX1" fmla="*/ 223187 w 298763"/>
                  <a:gd name="connsiteY1" fmla="*/ 294793 h 303356"/>
                  <a:gd name="connsiteX2" fmla="*/ 223187 w 298763"/>
                  <a:gd name="connsiteY2" fmla="*/ 262974 h 303356"/>
                  <a:gd name="connsiteX3" fmla="*/ 188135 w 298763"/>
                  <a:gd name="connsiteY3" fmla="*/ 291369 h 303356"/>
                  <a:gd name="connsiteX4" fmla="*/ 137762 w 298763"/>
                  <a:gd name="connsiteY4" fmla="*/ 302228 h 303356"/>
                  <a:gd name="connsiteX5" fmla="*/ 82962 w 298763"/>
                  <a:gd name="connsiteY5" fmla="*/ 290625 h 303356"/>
                  <a:gd name="connsiteX6" fmla="*/ 39074 w 298763"/>
                  <a:gd name="connsiteY6" fmla="*/ 258807 h 303356"/>
                  <a:gd name="connsiteX7" fmla="*/ 10057 w 298763"/>
                  <a:gd name="connsiteY7" fmla="*/ 210786 h 303356"/>
                  <a:gd name="connsiteX8" fmla="*/ 10057 w 298763"/>
                  <a:gd name="connsiteY8" fmla="*/ 90326 h 303356"/>
                  <a:gd name="connsiteX9" fmla="*/ 39074 w 298763"/>
                  <a:gd name="connsiteY9" fmla="*/ 42304 h 303356"/>
                  <a:gd name="connsiteX10" fmla="*/ 82962 w 298763"/>
                  <a:gd name="connsiteY10" fmla="*/ 10486 h 303356"/>
                  <a:gd name="connsiteX11" fmla="*/ 137762 w 298763"/>
                  <a:gd name="connsiteY11" fmla="*/ -1117 h 303356"/>
                  <a:gd name="connsiteX12" fmla="*/ 188135 w 298763"/>
                  <a:gd name="connsiteY12" fmla="*/ 9742 h 303356"/>
                  <a:gd name="connsiteX13" fmla="*/ 223187 w 298763"/>
                  <a:gd name="connsiteY13" fmla="*/ 38431 h 303356"/>
                  <a:gd name="connsiteX14" fmla="*/ 223187 w 298763"/>
                  <a:gd name="connsiteY14" fmla="*/ 6612 h 303356"/>
                  <a:gd name="connsiteX15" fmla="*/ 298306 w 298763"/>
                  <a:gd name="connsiteY15" fmla="*/ 6612 h 303356"/>
                  <a:gd name="connsiteX16" fmla="*/ 151959 w 298763"/>
                  <a:gd name="connsiteY16" fmla="*/ 71148 h 303356"/>
                  <a:gd name="connsiteX17" fmla="*/ 121455 w 298763"/>
                  <a:gd name="connsiteY17" fmla="*/ 77391 h 303356"/>
                  <a:gd name="connsiteX18" fmla="*/ 98197 w 298763"/>
                  <a:gd name="connsiteY18" fmla="*/ 94355 h 303356"/>
                  <a:gd name="connsiteX19" fmla="*/ 83464 w 298763"/>
                  <a:gd name="connsiteY19" fmla="*/ 119619 h 303356"/>
                  <a:gd name="connsiteX20" fmla="*/ 83464 w 298763"/>
                  <a:gd name="connsiteY20" fmla="*/ 181630 h 303356"/>
                  <a:gd name="connsiteX21" fmla="*/ 98197 w 298763"/>
                  <a:gd name="connsiteY21" fmla="*/ 206774 h 303356"/>
                  <a:gd name="connsiteX22" fmla="*/ 121455 w 298763"/>
                  <a:gd name="connsiteY22" fmla="*/ 223720 h 303356"/>
                  <a:gd name="connsiteX23" fmla="*/ 151959 w 298763"/>
                  <a:gd name="connsiteY23" fmla="*/ 229963 h 303356"/>
                  <a:gd name="connsiteX24" fmla="*/ 181996 w 298763"/>
                  <a:gd name="connsiteY24" fmla="*/ 224014 h 303356"/>
                  <a:gd name="connsiteX25" fmla="*/ 205272 w 298763"/>
                  <a:gd name="connsiteY25" fmla="*/ 207362 h 303356"/>
                  <a:gd name="connsiteX26" fmla="*/ 220299 w 298763"/>
                  <a:gd name="connsiteY26" fmla="*/ 182080 h 303356"/>
                  <a:gd name="connsiteX27" fmla="*/ 220299 w 298763"/>
                  <a:gd name="connsiteY27" fmla="*/ 119031 h 303356"/>
                  <a:gd name="connsiteX28" fmla="*/ 205272 w 298763"/>
                  <a:gd name="connsiteY28" fmla="*/ 93750 h 303356"/>
                  <a:gd name="connsiteX29" fmla="*/ 181996 w 298763"/>
                  <a:gd name="connsiteY29" fmla="*/ 77097 h 303356"/>
                  <a:gd name="connsiteX30" fmla="*/ 151959 w 298763"/>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63" h="303356">
                    <a:moveTo>
                      <a:pt x="298358" y="294793"/>
                    </a:moveTo>
                    <a:lnTo>
                      <a:pt x="223187" y="294793"/>
                    </a:lnTo>
                    <a:lnTo>
                      <a:pt x="223187" y="262974"/>
                    </a:lnTo>
                    <a:cubicBezTo>
                      <a:pt x="213623" y="274785"/>
                      <a:pt x="201681" y="284469"/>
                      <a:pt x="188135" y="291369"/>
                    </a:cubicBezTo>
                    <a:cubicBezTo>
                      <a:pt x="174175" y="298614"/>
                      <a:pt x="15738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34" y="16694"/>
                      <a:pt x="213687" y="26481"/>
                      <a:pt x="223187" y="38431"/>
                    </a:cubicBezTo>
                    <a:lnTo>
                      <a:pt x="223187" y="6612"/>
                    </a:lnTo>
                    <a:lnTo>
                      <a:pt x="298306" y="6612"/>
                    </a:lnTo>
                    <a:close/>
                    <a:moveTo>
                      <a:pt x="151959" y="71148"/>
                    </a:moveTo>
                    <a:cubicBezTo>
                      <a:pt x="141459" y="70992"/>
                      <a:pt x="131053" y="73137"/>
                      <a:pt x="121455" y="77391"/>
                    </a:cubicBezTo>
                    <a:cubicBezTo>
                      <a:pt x="112598" y="81351"/>
                      <a:pt x="104675" y="87127"/>
                      <a:pt x="98197" y="94355"/>
                    </a:cubicBezTo>
                    <a:cubicBezTo>
                      <a:pt x="91662" y="101721"/>
                      <a:pt x="86654" y="110298"/>
                      <a:pt x="83464" y="119619"/>
                    </a:cubicBezTo>
                    <a:cubicBezTo>
                      <a:pt x="76593" y="139713"/>
                      <a:pt x="76593" y="161536"/>
                      <a:pt x="83464" y="181630"/>
                    </a:cubicBezTo>
                    <a:cubicBezTo>
                      <a:pt x="86677" y="190899"/>
                      <a:pt x="91683" y="199442"/>
                      <a:pt x="98197" y="206774"/>
                    </a:cubicBezTo>
                    <a:cubicBezTo>
                      <a:pt x="104681" y="213985"/>
                      <a:pt x="112603" y="219760"/>
                      <a:pt x="121455" y="223720"/>
                    </a:cubicBezTo>
                    <a:cubicBezTo>
                      <a:pt x="131053" y="227974"/>
                      <a:pt x="141459" y="230119"/>
                      <a:pt x="151959" y="229963"/>
                    </a:cubicBezTo>
                    <a:cubicBezTo>
                      <a:pt x="162278" y="230101"/>
                      <a:pt x="172510" y="228078"/>
                      <a:pt x="181996" y="224014"/>
                    </a:cubicBezTo>
                    <a:cubicBezTo>
                      <a:pt x="190850" y="220175"/>
                      <a:pt x="198786" y="214503"/>
                      <a:pt x="205272" y="207362"/>
                    </a:cubicBezTo>
                    <a:cubicBezTo>
                      <a:pt x="211887" y="199995"/>
                      <a:pt x="216991" y="191401"/>
                      <a:pt x="220299" y="182080"/>
                    </a:cubicBezTo>
                    <a:cubicBezTo>
                      <a:pt x="227355" y="161657"/>
                      <a:pt x="227355" y="139454"/>
                      <a:pt x="220299" y="119031"/>
                    </a:cubicBezTo>
                    <a:cubicBezTo>
                      <a:pt x="216991" y="109711"/>
                      <a:pt x="211887" y="101116"/>
                      <a:pt x="205272" y="93750"/>
                    </a:cubicBezTo>
                    <a:cubicBezTo>
                      <a:pt x="198781" y="86608"/>
                      <a:pt x="190847" y="80936"/>
                      <a:pt x="181996" y="77097"/>
                    </a:cubicBezTo>
                    <a:cubicBezTo>
                      <a:pt x="172508" y="73050"/>
                      <a:pt x="162276" y="71010"/>
                      <a:pt x="151959" y="71148"/>
                    </a:cubicBezTo>
                    <a:close/>
                  </a:path>
                </a:pathLst>
              </a:custGeom>
              <a:grpFill/>
              <a:ln w="1726" cap="flat">
                <a:noFill/>
                <a:prstDash val="solid"/>
                <a:miter/>
              </a:ln>
            </p:spPr>
            <p:txBody>
              <a:bodyPr rtlCol="0" anchor="ctr"/>
              <a:lstStyle/>
              <a:p>
                <a:endParaRPr lang="en-US"/>
              </a:p>
            </p:txBody>
          </p:sp>
          <p:sp>
            <p:nvSpPr>
              <p:cNvPr id="16" name="Freeform: Shape 68">
                <a:extLst>
                  <a:ext uri="{FF2B5EF4-FFF2-40B4-BE49-F238E27FC236}">
                    <a16:creationId xmlns:a16="http://schemas.microsoft.com/office/drawing/2014/main" id="{94603B90-FB5F-A739-8F61-DC029B7445D8}"/>
                  </a:ext>
                </a:extLst>
              </p:cNvPr>
              <p:cNvSpPr/>
              <p:nvPr/>
            </p:nvSpPr>
            <p:spPr>
              <a:xfrm>
                <a:off x="5949714" y="4441024"/>
                <a:ext cx="462514" cy="295971"/>
              </a:xfrm>
              <a:custGeom>
                <a:avLst/>
                <a:gdLst>
                  <a:gd name="connsiteX0" fmla="*/ 349578 w 462514"/>
                  <a:gd name="connsiteY0" fmla="*/ -1114 h 295971"/>
                  <a:gd name="connsiteX1" fmla="*/ 395386 w 462514"/>
                  <a:gd name="connsiteY1" fmla="*/ 7066 h 295971"/>
                  <a:gd name="connsiteX2" fmla="*/ 431026 w 462514"/>
                  <a:gd name="connsiteY2" fmla="*/ 30013 h 295971"/>
                  <a:gd name="connsiteX3" fmla="*/ 454008 w 462514"/>
                  <a:gd name="connsiteY3" fmla="*/ 65549 h 295971"/>
                  <a:gd name="connsiteX4" fmla="*/ 462101 w 462514"/>
                  <a:gd name="connsiteY4" fmla="*/ 111357 h 295971"/>
                  <a:gd name="connsiteX5" fmla="*/ 462101 w 462514"/>
                  <a:gd name="connsiteY5" fmla="*/ 294848 h 295971"/>
                  <a:gd name="connsiteX6" fmla="*/ 385512 w 462514"/>
                  <a:gd name="connsiteY6" fmla="*/ 294848 h 295971"/>
                  <a:gd name="connsiteX7" fmla="*/ 385512 w 462514"/>
                  <a:gd name="connsiteY7" fmla="*/ 136327 h 295971"/>
                  <a:gd name="connsiteX8" fmla="*/ 370779 w 462514"/>
                  <a:gd name="connsiteY8" fmla="*/ 88306 h 295971"/>
                  <a:gd name="connsiteX9" fmla="*/ 329830 w 462514"/>
                  <a:gd name="connsiteY9" fmla="*/ 71792 h 295971"/>
                  <a:gd name="connsiteX10" fmla="*/ 306416 w 462514"/>
                  <a:gd name="connsiteY10" fmla="*/ 75821 h 295971"/>
                  <a:gd name="connsiteX11" fmla="*/ 287273 w 462514"/>
                  <a:gd name="connsiteY11" fmla="*/ 87926 h 295971"/>
                  <a:gd name="connsiteX12" fmla="*/ 274304 w 462514"/>
                  <a:gd name="connsiteY12" fmla="*/ 108296 h 295971"/>
                  <a:gd name="connsiteX13" fmla="*/ 269444 w 462514"/>
                  <a:gd name="connsiteY13" fmla="*/ 136846 h 295971"/>
                  <a:gd name="connsiteX14" fmla="*/ 269444 w 462514"/>
                  <a:gd name="connsiteY14" fmla="*/ 294762 h 295971"/>
                  <a:gd name="connsiteX15" fmla="*/ 192562 w 462514"/>
                  <a:gd name="connsiteY15" fmla="*/ 294762 h 295971"/>
                  <a:gd name="connsiteX16" fmla="*/ 192562 w 462514"/>
                  <a:gd name="connsiteY16" fmla="*/ 136241 h 295971"/>
                  <a:gd name="connsiteX17" fmla="*/ 177967 w 462514"/>
                  <a:gd name="connsiteY17" fmla="*/ 88220 h 295971"/>
                  <a:gd name="connsiteX18" fmla="*/ 136880 w 462514"/>
                  <a:gd name="connsiteY18" fmla="*/ 71705 h 295971"/>
                  <a:gd name="connsiteX19" fmla="*/ 113466 w 462514"/>
                  <a:gd name="connsiteY19" fmla="*/ 75734 h 295971"/>
                  <a:gd name="connsiteX20" fmla="*/ 94306 w 462514"/>
                  <a:gd name="connsiteY20" fmla="*/ 87839 h 295971"/>
                  <a:gd name="connsiteX21" fmla="*/ 81353 w 462514"/>
                  <a:gd name="connsiteY21" fmla="*/ 108210 h 295971"/>
                  <a:gd name="connsiteX22" fmla="*/ 76494 w 462514"/>
                  <a:gd name="connsiteY22" fmla="*/ 136760 h 295971"/>
                  <a:gd name="connsiteX23" fmla="*/ 76494 w 462514"/>
                  <a:gd name="connsiteY23" fmla="*/ 294676 h 295971"/>
                  <a:gd name="connsiteX24" fmla="*/ -406 w 462514"/>
                  <a:gd name="connsiteY24" fmla="*/ 294676 h 295971"/>
                  <a:gd name="connsiteX25" fmla="*/ -406 w 462514"/>
                  <a:gd name="connsiteY25" fmla="*/ 6651 h 295971"/>
                  <a:gd name="connsiteX26" fmla="*/ 74419 w 462514"/>
                  <a:gd name="connsiteY26" fmla="*/ 6651 h 295971"/>
                  <a:gd name="connsiteX27" fmla="*/ 74419 w 462514"/>
                  <a:gd name="connsiteY27" fmla="*/ 40561 h 295971"/>
                  <a:gd name="connsiteX28" fmla="*/ 111840 w 462514"/>
                  <a:gd name="connsiteY28" fmla="*/ 8293 h 295971"/>
                  <a:gd name="connsiteX29" fmla="*/ 158374 w 462514"/>
                  <a:gd name="connsiteY29" fmla="*/ -1079 h 295971"/>
                  <a:gd name="connsiteX30" fmla="*/ 213918 w 462514"/>
                  <a:gd name="connsiteY30" fmla="*/ 12011 h 295971"/>
                  <a:gd name="connsiteX31" fmla="*/ 252653 w 462514"/>
                  <a:gd name="connsiteY31" fmla="*/ 48326 h 295971"/>
                  <a:gd name="connsiteX32" fmla="*/ 295366 w 462514"/>
                  <a:gd name="connsiteY32" fmla="*/ 9815 h 295971"/>
                  <a:gd name="connsiteX33" fmla="*/ 321737 w 462514"/>
                  <a:gd name="connsiteY33" fmla="*/ 1480 h 295971"/>
                  <a:gd name="connsiteX34" fmla="*/ 349578 w 462514"/>
                  <a:gd name="connsiteY34" fmla="*/ -1114 h 295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514" h="295971">
                    <a:moveTo>
                      <a:pt x="349578" y="-1114"/>
                    </a:moveTo>
                    <a:cubicBezTo>
                      <a:pt x="365226" y="-1304"/>
                      <a:pt x="380769" y="1480"/>
                      <a:pt x="395386" y="7066"/>
                    </a:cubicBezTo>
                    <a:cubicBezTo>
                      <a:pt x="408712" y="12202"/>
                      <a:pt x="420842" y="20000"/>
                      <a:pt x="431026" y="30013"/>
                    </a:cubicBezTo>
                    <a:cubicBezTo>
                      <a:pt x="441109" y="40112"/>
                      <a:pt x="448941" y="52217"/>
                      <a:pt x="454008" y="65549"/>
                    </a:cubicBezTo>
                    <a:cubicBezTo>
                      <a:pt x="459536" y="80179"/>
                      <a:pt x="462282" y="95725"/>
                      <a:pt x="462101" y="111357"/>
                    </a:cubicBezTo>
                    <a:lnTo>
                      <a:pt x="462101" y="294848"/>
                    </a:lnTo>
                    <a:lnTo>
                      <a:pt x="385512" y="294848"/>
                    </a:lnTo>
                    <a:lnTo>
                      <a:pt x="385512" y="136327"/>
                    </a:lnTo>
                    <a:cubicBezTo>
                      <a:pt x="385512" y="115317"/>
                      <a:pt x="380601" y="99304"/>
                      <a:pt x="370779" y="88306"/>
                    </a:cubicBezTo>
                    <a:cubicBezTo>
                      <a:pt x="360957" y="77308"/>
                      <a:pt x="347308" y="71809"/>
                      <a:pt x="329830" y="71792"/>
                    </a:cubicBezTo>
                    <a:cubicBezTo>
                      <a:pt x="321850" y="71757"/>
                      <a:pt x="313923" y="73106"/>
                      <a:pt x="306416" y="75821"/>
                    </a:cubicBezTo>
                    <a:cubicBezTo>
                      <a:pt x="299208" y="78363"/>
                      <a:pt x="292667" y="82513"/>
                      <a:pt x="287273" y="87926"/>
                    </a:cubicBezTo>
                    <a:cubicBezTo>
                      <a:pt x="281611" y="93771"/>
                      <a:pt x="277198" y="100688"/>
                      <a:pt x="274304" y="108296"/>
                    </a:cubicBezTo>
                    <a:cubicBezTo>
                      <a:pt x="270892" y="117427"/>
                      <a:pt x="269242" y="127111"/>
                      <a:pt x="269444" y="136846"/>
                    </a:cubicBezTo>
                    <a:lnTo>
                      <a:pt x="269444" y="294762"/>
                    </a:lnTo>
                    <a:lnTo>
                      <a:pt x="192562" y="294762"/>
                    </a:lnTo>
                    <a:lnTo>
                      <a:pt x="192562" y="136241"/>
                    </a:lnTo>
                    <a:cubicBezTo>
                      <a:pt x="192562" y="115231"/>
                      <a:pt x="187697" y="99218"/>
                      <a:pt x="177967" y="88220"/>
                    </a:cubicBezTo>
                    <a:cubicBezTo>
                      <a:pt x="168236" y="77222"/>
                      <a:pt x="154541" y="71723"/>
                      <a:pt x="136880" y="71705"/>
                    </a:cubicBezTo>
                    <a:cubicBezTo>
                      <a:pt x="128899" y="71653"/>
                      <a:pt x="120972" y="73019"/>
                      <a:pt x="113466" y="75734"/>
                    </a:cubicBezTo>
                    <a:cubicBezTo>
                      <a:pt x="106253" y="78276"/>
                      <a:pt x="99706" y="82427"/>
                      <a:pt x="94306" y="87839"/>
                    </a:cubicBezTo>
                    <a:cubicBezTo>
                      <a:pt x="88654" y="93684"/>
                      <a:pt x="84248" y="100618"/>
                      <a:pt x="81353" y="108210"/>
                    </a:cubicBezTo>
                    <a:cubicBezTo>
                      <a:pt x="77933" y="117323"/>
                      <a:pt x="76283" y="127024"/>
                      <a:pt x="76494" y="136760"/>
                    </a:cubicBezTo>
                    <a:lnTo>
                      <a:pt x="76494" y="294676"/>
                    </a:lnTo>
                    <a:lnTo>
                      <a:pt x="-406" y="294676"/>
                    </a:lnTo>
                    <a:lnTo>
                      <a:pt x="-406" y="6651"/>
                    </a:lnTo>
                    <a:lnTo>
                      <a:pt x="74419" y="6651"/>
                    </a:lnTo>
                    <a:lnTo>
                      <a:pt x="74419" y="40561"/>
                    </a:lnTo>
                    <a:cubicBezTo>
                      <a:pt x="84634" y="25292"/>
                      <a:pt x="97107" y="14536"/>
                      <a:pt x="111840" y="8293"/>
                    </a:cubicBezTo>
                    <a:cubicBezTo>
                      <a:pt x="126554" y="2051"/>
                      <a:pt x="142387" y="-1148"/>
                      <a:pt x="158374" y="-1079"/>
                    </a:cubicBezTo>
                    <a:cubicBezTo>
                      <a:pt x="179195" y="-1079"/>
                      <a:pt x="197710" y="3279"/>
                      <a:pt x="213918" y="12011"/>
                    </a:cubicBezTo>
                    <a:cubicBezTo>
                      <a:pt x="229827" y="20467"/>
                      <a:pt x="243198" y="32987"/>
                      <a:pt x="252653" y="48326"/>
                    </a:cubicBezTo>
                    <a:cubicBezTo>
                      <a:pt x="262605" y="31414"/>
                      <a:pt x="277517" y="17977"/>
                      <a:pt x="295366" y="9815"/>
                    </a:cubicBezTo>
                    <a:cubicBezTo>
                      <a:pt x="303779" y="5959"/>
                      <a:pt x="312636" y="3158"/>
                      <a:pt x="321737" y="1480"/>
                    </a:cubicBezTo>
                    <a:cubicBezTo>
                      <a:pt x="330920" y="-232"/>
                      <a:pt x="340238" y="-1096"/>
                      <a:pt x="349578" y="-1114"/>
                    </a:cubicBezTo>
                    <a:close/>
                  </a:path>
                </a:pathLst>
              </a:custGeom>
              <a:grpFill/>
              <a:ln w="1726" cap="flat">
                <a:noFill/>
                <a:prstDash val="solid"/>
                <a:miter/>
              </a:ln>
            </p:spPr>
            <p:txBody>
              <a:bodyPr rtlCol="0" anchor="ctr"/>
              <a:lstStyle/>
              <a:p>
                <a:endParaRPr lang="en-US"/>
              </a:p>
            </p:txBody>
          </p:sp>
          <p:sp>
            <p:nvSpPr>
              <p:cNvPr id="17" name="Freeform: Shape 69">
                <a:extLst>
                  <a:ext uri="{FF2B5EF4-FFF2-40B4-BE49-F238E27FC236}">
                    <a16:creationId xmlns:a16="http://schemas.microsoft.com/office/drawing/2014/main" id="{EBC4717A-086D-48F8-DD5A-2AB93138FD23}"/>
                  </a:ext>
                </a:extLst>
              </p:cNvPr>
              <p:cNvSpPr/>
              <p:nvPr/>
            </p:nvSpPr>
            <p:spPr>
              <a:xfrm>
                <a:off x="6443450" y="4441062"/>
                <a:ext cx="298711" cy="303356"/>
              </a:xfrm>
              <a:custGeom>
                <a:avLst/>
                <a:gdLst>
                  <a:gd name="connsiteX0" fmla="*/ 298306 w 298711"/>
                  <a:gd name="connsiteY0" fmla="*/ 294793 h 303356"/>
                  <a:gd name="connsiteX1" fmla="*/ 223187 w 298711"/>
                  <a:gd name="connsiteY1" fmla="*/ 294793 h 303356"/>
                  <a:gd name="connsiteX2" fmla="*/ 223187 w 298711"/>
                  <a:gd name="connsiteY2" fmla="*/ 262974 h 303356"/>
                  <a:gd name="connsiteX3" fmla="*/ 188135 w 298711"/>
                  <a:gd name="connsiteY3" fmla="*/ 291369 h 303356"/>
                  <a:gd name="connsiteX4" fmla="*/ 137762 w 298711"/>
                  <a:gd name="connsiteY4" fmla="*/ 302228 h 303356"/>
                  <a:gd name="connsiteX5" fmla="*/ 82962 w 298711"/>
                  <a:gd name="connsiteY5" fmla="*/ 290625 h 303356"/>
                  <a:gd name="connsiteX6" fmla="*/ 39074 w 298711"/>
                  <a:gd name="connsiteY6" fmla="*/ 258807 h 303356"/>
                  <a:gd name="connsiteX7" fmla="*/ 10057 w 298711"/>
                  <a:gd name="connsiteY7" fmla="*/ 210786 h 303356"/>
                  <a:gd name="connsiteX8" fmla="*/ 10057 w 298711"/>
                  <a:gd name="connsiteY8" fmla="*/ 90326 h 303356"/>
                  <a:gd name="connsiteX9" fmla="*/ 39074 w 298711"/>
                  <a:gd name="connsiteY9" fmla="*/ 42304 h 303356"/>
                  <a:gd name="connsiteX10" fmla="*/ 82962 w 298711"/>
                  <a:gd name="connsiteY10" fmla="*/ 10486 h 303356"/>
                  <a:gd name="connsiteX11" fmla="*/ 137762 w 298711"/>
                  <a:gd name="connsiteY11" fmla="*/ -1117 h 303356"/>
                  <a:gd name="connsiteX12" fmla="*/ 188135 w 298711"/>
                  <a:gd name="connsiteY12" fmla="*/ 9742 h 303356"/>
                  <a:gd name="connsiteX13" fmla="*/ 223187 w 298711"/>
                  <a:gd name="connsiteY13" fmla="*/ 38431 h 303356"/>
                  <a:gd name="connsiteX14" fmla="*/ 223187 w 298711"/>
                  <a:gd name="connsiteY14" fmla="*/ 6612 h 303356"/>
                  <a:gd name="connsiteX15" fmla="*/ 298306 w 298711"/>
                  <a:gd name="connsiteY15" fmla="*/ 6612 h 303356"/>
                  <a:gd name="connsiteX16" fmla="*/ 151890 w 298711"/>
                  <a:gd name="connsiteY16" fmla="*/ 71148 h 303356"/>
                  <a:gd name="connsiteX17" fmla="*/ 121403 w 298711"/>
                  <a:gd name="connsiteY17" fmla="*/ 77391 h 303356"/>
                  <a:gd name="connsiteX18" fmla="*/ 98128 w 298711"/>
                  <a:gd name="connsiteY18" fmla="*/ 94355 h 303356"/>
                  <a:gd name="connsiteX19" fmla="*/ 83394 w 298711"/>
                  <a:gd name="connsiteY19" fmla="*/ 119619 h 303356"/>
                  <a:gd name="connsiteX20" fmla="*/ 83394 w 298711"/>
                  <a:gd name="connsiteY20" fmla="*/ 181630 h 303356"/>
                  <a:gd name="connsiteX21" fmla="*/ 98128 w 298711"/>
                  <a:gd name="connsiteY21" fmla="*/ 206774 h 303356"/>
                  <a:gd name="connsiteX22" fmla="*/ 121403 w 298711"/>
                  <a:gd name="connsiteY22" fmla="*/ 223720 h 303356"/>
                  <a:gd name="connsiteX23" fmla="*/ 151890 w 298711"/>
                  <a:gd name="connsiteY23" fmla="*/ 229963 h 303356"/>
                  <a:gd name="connsiteX24" fmla="*/ 181945 w 298711"/>
                  <a:gd name="connsiteY24" fmla="*/ 224014 h 303356"/>
                  <a:gd name="connsiteX25" fmla="*/ 205220 w 298711"/>
                  <a:gd name="connsiteY25" fmla="*/ 207362 h 303356"/>
                  <a:gd name="connsiteX26" fmla="*/ 220230 w 298711"/>
                  <a:gd name="connsiteY26" fmla="*/ 182080 h 303356"/>
                  <a:gd name="connsiteX27" fmla="*/ 220230 w 298711"/>
                  <a:gd name="connsiteY27" fmla="*/ 119031 h 303356"/>
                  <a:gd name="connsiteX28" fmla="*/ 205220 w 298711"/>
                  <a:gd name="connsiteY28" fmla="*/ 93750 h 303356"/>
                  <a:gd name="connsiteX29" fmla="*/ 181945 w 298711"/>
                  <a:gd name="connsiteY29" fmla="*/ 77097 h 303356"/>
                  <a:gd name="connsiteX30" fmla="*/ 151890 w 298711"/>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1" h="303356">
                    <a:moveTo>
                      <a:pt x="298306" y="294793"/>
                    </a:moveTo>
                    <a:lnTo>
                      <a:pt x="223187" y="294793"/>
                    </a:lnTo>
                    <a:lnTo>
                      <a:pt x="223187" y="262974"/>
                    </a:lnTo>
                    <a:cubicBezTo>
                      <a:pt x="213625" y="274785"/>
                      <a:pt x="201675" y="284469"/>
                      <a:pt x="188135" y="291369"/>
                    </a:cubicBezTo>
                    <a:cubicBezTo>
                      <a:pt x="174185" y="298614"/>
                      <a:pt x="15739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27" y="16694"/>
                      <a:pt x="213694" y="26481"/>
                      <a:pt x="223187" y="38431"/>
                    </a:cubicBezTo>
                    <a:lnTo>
                      <a:pt x="223187" y="6612"/>
                    </a:lnTo>
                    <a:lnTo>
                      <a:pt x="298306" y="6612"/>
                    </a:lnTo>
                    <a:close/>
                    <a:moveTo>
                      <a:pt x="151890" y="71148"/>
                    </a:moveTo>
                    <a:cubicBezTo>
                      <a:pt x="141397" y="71010"/>
                      <a:pt x="130996" y="73137"/>
                      <a:pt x="121403" y="77391"/>
                    </a:cubicBezTo>
                    <a:cubicBezTo>
                      <a:pt x="112544" y="81351"/>
                      <a:pt x="104616" y="87144"/>
                      <a:pt x="98128" y="94355"/>
                    </a:cubicBezTo>
                    <a:cubicBezTo>
                      <a:pt x="91607" y="101721"/>
                      <a:pt x="86600" y="110316"/>
                      <a:pt x="83394" y="119619"/>
                    </a:cubicBezTo>
                    <a:cubicBezTo>
                      <a:pt x="76524" y="139713"/>
                      <a:pt x="76524" y="161536"/>
                      <a:pt x="83394" y="181630"/>
                    </a:cubicBezTo>
                    <a:cubicBezTo>
                      <a:pt x="86621" y="190899"/>
                      <a:pt x="91626" y="199424"/>
                      <a:pt x="98128" y="206774"/>
                    </a:cubicBezTo>
                    <a:cubicBezTo>
                      <a:pt x="104621" y="213985"/>
                      <a:pt x="112550" y="219760"/>
                      <a:pt x="121403" y="223720"/>
                    </a:cubicBezTo>
                    <a:cubicBezTo>
                      <a:pt x="130996" y="227974"/>
                      <a:pt x="141397" y="230101"/>
                      <a:pt x="151890" y="229963"/>
                    </a:cubicBezTo>
                    <a:cubicBezTo>
                      <a:pt x="162214" y="230101"/>
                      <a:pt x="172453" y="228078"/>
                      <a:pt x="181945" y="224014"/>
                    </a:cubicBezTo>
                    <a:cubicBezTo>
                      <a:pt x="190798" y="220175"/>
                      <a:pt x="198736" y="214503"/>
                      <a:pt x="205220" y="207362"/>
                    </a:cubicBezTo>
                    <a:cubicBezTo>
                      <a:pt x="211826" y="199995"/>
                      <a:pt x="216927" y="191401"/>
                      <a:pt x="220230" y="182080"/>
                    </a:cubicBezTo>
                    <a:cubicBezTo>
                      <a:pt x="227303" y="161657"/>
                      <a:pt x="227303" y="139454"/>
                      <a:pt x="220230" y="119031"/>
                    </a:cubicBezTo>
                    <a:cubicBezTo>
                      <a:pt x="216927" y="109711"/>
                      <a:pt x="211826" y="101116"/>
                      <a:pt x="205220" y="93750"/>
                    </a:cubicBezTo>
                    <a:cubicBezTo>
                      <a:pt x="198736" y="86608"/>
                      <a:pt x="190798" y="80936"/>
                      <a:pt x="181945" y="77097"/>
                    </a:cubicBezTo>
                    <a:cubicBezTo>
                      <a:pt x="172449" y="73050"/>
                      <a:pt x="162214" y="71010"/>
                      <a:pt x="151890" y="71148"/>
                    </a:cubicBezTo>
                    <a:close/>
                  </a:path>
                </a:pathLst>
              </a:custGeom>
              <a:grpFill/>
              <a:ln w="1726" cap="flat">
                <a:noFill/>
                <a:prstDash val="solid"/>
                <a:miter/>
              </a:ln>
            </p:spPr>
            <p:txBody>
              <a:bodyPr rtlCol="0" anchor="ctr"/>
              <a:lstStyle/>
              <a:p>
                <a:endParaRPr lang="en-US"/>
              </a:p>
            </p:txBody>
          </p:sp>
          <p:sp>
            <p:nvSpPr>
              <p:cNvPr id="18" name="Freeform: Shape 70">
                <a:extLst>
                  <a:ext uri="{FF2B5EF4-FFF2-40B4-BE49-F238E27FC236}">
                    <a16:creationId xmlns:a16="http://schemas.microsoft.com/office/drawing/2014/main" id="{EF1FBAE1-16CF-36BE-A54D-5ED630982FFE}"/>
                  </a:ext>
                </a:extLst>
              </p:cNvPr>
              <p:cNvSpPr/>
              <p:nvPr/>
            </p:nvSpPr>
            <p:spPr>
              <a:xfrm>
                <a:off x="6781295" y="4448797"/>
                <a:ext cx="249859" cy="288180"/>
              </a:xfrm>
              <a:custGeom>
                <a:avLst/>
                <a:gdLst>
                  <a:gd name="connsiteX0" fmla="*/ 246203 w 249859"/>
                  <a:gd name="connsiteY0" fmla="*/ 55683 h 288180"/>
                  <a:gd name="connsiteX1" fmla="*/ 105390 w 249859"/>
                  <a:gd name="connsiteY1" fmla="*/ 217766 h 288180"/>
                  <a:gd name="connsiteX2" fmla="*/ 249454 w 249859"/>
                  <a:gd name="connsiteY2" fmla="*/ 217766 h 288180"/>
                  <a:gd name="connsiteX3" fmla="*/ 249454 w 249859"/>
                  <a:gd name="connsiteY3" fmla="*/ 287058 h 288180"/>
                  <a:gd name="connsiteX4" fmla="*/ -406 w 249859"/>
                  <a:gd name="connsiteY4" fmla="*/ 287058 h 288180"/>
                  <a:gd name="connsiteX5" fmla="*/ -406 w 249859"/>
                  <a:gd name="connsiteY5" fmla="*/ 231151 h 288180"/>
                  <a:gd name="connsiteX6" fmla="*/ 143641 w 249859"/>
                  <a:gd name="connsiteY6" fmla="*/ 67875 h 288180"/>
                  <a:gd name="connsiteX7" fmla="*/ 4592 w 249859"/>
                  <a:gd name="connsiteY7" fmla="*/ 67875 h 288180"/>
                  <a:gd name="connsiteX8" fmla="*/ 4592 w 249859"/>
                  <a:gd name="connsiteY8" fmla="*/ -1123 h 288180"/>
                  <a:gd name="connsiteX9" fmla="*/ 246151 w 249859"/>
                  <a:gd name="connsiteY9" fmla="*/ -1123 h 288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9859" h="288180">
                    <a:moveTo>
                      <a:pt x="246203" y="55683"/>
                    </a:moveTo>
                    <a:lnTo>
                      <a:pt x="105390" y="217766"/>
                    </a:lnTo>
                    <a:lnTo>
                      <a:pt x="249454" y="217766"/>
                    </a:lnTo>
                    <a:lnTo>
                      <a:pt x="249454" y="287058"/>
                    </a:lnTo>
                    <a:lnTo>
                      <a:pt x="-406" y="287058"/>
                    </a:lnTo>
                    <a:lnTo>
                      <a:pt x="-406" y="231151"/>
                    </a:lnTo>
                    <a:lnTo>
                      <a:pt x="143641" y="67875"/>
                    </a:lnTo>
                    <a:lnTo>
                      <a:pt x="4592" y="67875"/>
                    </a:lnTo>
                    <a:lnTo>
                      <a:pt x="4592" y="-1123"/>
                    </a:lnTo>
                    <a:lnTo>
                      <a:pt x="246151" y="-1123"/>
                    </a:lnTo>
                    <a:close/>
                  </a:path>
                </a:pathLst>
              </a:custGeom>
              <a:grpFill/>
              <a:ln w="1726" cap="flat">
                <a:noFill/>
                <a:prstDash val="solid"/>
                <a:miter/>
              </a:ln>
            </p:spPr>
            <p:txBody>
              <a:bodyPr rtlCol="0" anchor="ctr"/>
              <a:lstStyle/>
              <a:p>
                <a:endParaRPr lang="en-US"/>
              </a:p>
            </p:txBody>
          </p:sp>
          <p:sp>
            <p:nvSpPr>
              <p:cNvPr id="19" name="Freeform: Shape 71">
                <a:extLst>
                  <a:ext uri="{FF2B5EF4-FFF2-40B4-BE49-F238E27FC236}">
                    <a16:creationId xmlns:a16="http://schemas.microsoft.com/office/drawing/2014/main" id="{4EED1C50-39CE-BFB6-A236-37FD73C36799}"/>
                  </a:ext>
                </a:extLst>
              </p:cNvPr>
              <p:cNvSpPr/>
              <p:nvPr/>
            </p:nvSpPr>
            <p:spPr>
              <a:xfrm>
                <a:off x="7059462" y="4304558"/>
                <a:ext cx="98068" cy="432419"/>
              </a:xfrm>
              <a:custGeom>
                <a:avLst/>
                <a:gdLst>
                  <a:gd name="connsiteX0" fmla="*/ 48465 w 98068"/>
                  <a:gd name="connsiteY0" fmla="*/ -1121 h 432419"/>
                  <a:gd name="connsiteX1" fmla="*/ 67746 w 98068"/>
                  <a:gd name="connsiteY1" fmla="*/ 2735 h 432419"/>
                  <a:gd name="connsiteX2" fmla="*/ 93823 w 98068"/>
                  <a:gd name="connsiteY2" fmla="*/ 29210 h 432419"/>
                  <a:gd name="connsiteX3" fmla="*/ 97662 w 98068"/>
                  <a:gd name="connsiteY3" fmla="*/ 48837 h 432419"/>
                  <a:gd name="connsiteX4" fmla="*/ 83361 w 98068"/>
                  <a:gd name="connsiteY4" fmla="*/ 84079 h 432419"/>
                  <a:gd name="connsiteX5" fmla="*/ 67798 w 98068"/>
                  <a:gd name="connsiteY5" fmla="*/ 94455 h 432419"/>
                  <a:gd name="connsiteX6" fmla="*/ 29218 w 98068"/>
                  <a:gd name="connsiteY6" fmla="*/ 94455 h 432419"/>
                  <a:gd name="connsiteX7" fmla="*/ 13655 w 98068"/>
                  <a:gd name="connsiteY7" fmla="*/ 84079 h 432419"/>
                  <a:gd name="connsiteX8" fmla="*/ 3279 w 98068"/>
                  <a:gd name="connsiteY8" fmla="*/ 68326 h 432419"/>
                  <a:gd name="connsiteX9" fmla="*/ -404 w 98068"/>
                  <a:gd name="connsiteY9" fmla="*/ 48837 h 432419"/>
                  <a:gd name="connsiteX10" fmla="*/ 3279 w 98068"/>
                  <a:gd name="connsiteY10" fmla="*/ 29210 h 432419"/>
                  <a:gd name="connsiteX11" fmla="*/ 13655 w 98068"/>
                  <a:gd name="connsiteY11" fmla="*/ 13301 h 432419"/>
                  <a:gd name="connsiteX12" fmla="*/ 29218 w 98068"/>
                  <a:gd name="connsiteY12" fmla="*/ 2735 h 432419"/>
                  <a:gd name="connsiteX13" fmla="*/ 48465 w 98068"/>
                  <a:gd name="connsiteY13" fmla="*/ -1121 h 432419"/>
                  <a:gd name="connsiteX14" fmla="*/ 87338 w 98068"/>
                  <a:gd name="connsiteY14" fmla="*/ 431296 h 432419"/>
                  <a:gd name="connsiteX15" fmla="*/ 10456 w 98068"/>
                  <a:gd name="connsiteY15" fmla="*/ 431296 h 432419"/>
                  <a:gd name="connsiteX16" fmla="*/ 10456 w 98068"/>
                  <a:gd name="connsiteY16" fmla="*/ 143116 h 432419"/>
                  <a:gd name="connsiteX17" fmla="*/ 87338 w 98068"/>
                  <a:gd name="connsiteY17" fmla="*/ 143116 h 432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68" h="432419">
                    <a:moveTo>
                      <a:pt x="48465" y="-1121"/>
                    </a:moveTo>
                    <a:cubicBezTo>
                      <a:pt x="55088" y="-1173"/>
                      <a:pt x="61659" y="141"/>
                      <a:pt x="67746" y="2735"/>
                    </a:cubicBezTo>
                    <a:cubicBezTo>
                      <a:pt x="79608" y="7732"/>
                      <a:pt x="88998" y="17261"/>
                      <a:pt x="93823" y="29210"/>
                    </a:cubicBezTo>
                    <a:cubicBezTo>
                      <a:pt x="96399" y="35435"/>
                      <a:pt x="97696" y="42110"/>
                      <a:pt x="97662" y="48837"/>
                    </a:cubicBezTo>
                    <a:cubicBezTo>
                      <a:pt x="97748" y="62014"/>
                      <a:pt x="92595" y="74689"/>
                      <a:pt x="83361" y="84079"/>
                    </a:cubicBezTo>
                    <a:cubicBezTo>
                      <a:pt x="78934" y="88558"/>
                      <a:pt x="73625" y="92086"/>
                      <a:pt x="67798" y="94455"/>
                    </a:cubicBezTo>
                    <a:cubicBezTo>
                      <a:pt x="55416" y="99418"/>
                      <a:pt x="41599" y="99418"/>
                      <a:pt x="29218" y="94455"/>
                    </a:cubicBezTo>
                    <a:cubicBezTo>
                      <a:pt x="23390" y="92086"/>
                      <a:pt x="18082" y="88558"/>
                      <a:pt x="13655" y="84079"/>
                    </a:cubicBezTo>
                    <a:cubicBezTo>
                      <a:pt x="9176" y="79566"/>
                      <a:pt x="5648" y="74222"/>
                      <a:pt x="3279" y="68326"/>
                    </a:cubicBezTo>
                    <a:cubicBezTo>
                      <a:pt x="789" y="62135"/>
                      <a:pt x="-456" y="55512"/>
                      <a:pt x="-404" y="48837"/>
                    </a:cubicBezTo>
                    <a:cubicBezTo>
                      <a:pt x="-439" y="42127"/>
                      <a:pt x="806" y="35452"/>
                      <a:pt x="3279" y="29210"/>
                    </a:cubicBezTo>
                    <a:cubicBezTo>
                      <a:pt x="5614" y="23261"/>
                      <a:pt x="9159" y="17849"/>
                      <a:pt x="13655" y="13301"/>
                    </a:cubicBezTo>
                    <a:cubicBezTo>
                      <a:pt x="18099" y="8805"/>
                      <a:pt x="23390" y="5208"/>
                      <a:pt x="29218" y="2735"/>
                    </a:cubicBezTo>
                    <a:cubicBezTo>
                      <a:pt x="35305" y="141"/>
                      <a:pt x="41859" y="-1173"/>
                      <a:pt x="48465" y="-1121"/>
                    </a:cubicBezTo>
                    <a:close/>
                    <a:moveTo>
                      <a:pt x="87338" y="431296"/>
                    </a:moveTo>
                    <a:lnTo>
                      <a:pt x="10456" y="431296"/>
                    </a:lnTo>
                    <a:lnTo>
                      <a:pt x="10456" y="143116"/>
                    </a:lnTo>
                    <a:lnTo>
                      <a:pt x="87338" y="143116"/>
                    </a:lnTo>
                    <a:close/>
                  </a:path>
                </a:pathLst>
              </a:custGeom>
              <a:grpFill/>
              <a:ln w="1726" cap="flat">
                <a:noFill/>
                <a:prstDash val="solid"/>
                <a:miter/>
              </a:ln>
            </p:spPr>
            <p:txBody>
              <a:bodyPr rtlCol="0" anchor="ctr"/>
              <a:lstStyle/>
              <a:p>
                <a:endParaRPr lang="en-US"/>
              </a:p>
            </p:txBody>
          </p:sp>
          <p:sp>
            <p:nvSpPr>
              <p:cNvPr id="20" name="Freeform: Shape 72">
                <a:extLst>
                  <a:ext uri="{FF2B5EF4-FFF2-40B4-BE49-F238E27FC236}">
                    <a16:creationId xmlns:a16="http://schemas.microsoft.com/office/drawing/2014/main" id="{89A7886F-B904-4A2C-4302-CBC703441A87}"/>
                  </a:ext>
                </a:extLst>
              </p:cNvPr>
              <p:cNvSpPr/>
              <p:nvPr/>
            </p:nvSpPr>
            <p:spPr>
              <a:xfrm>
                <a:off x="7198461" y="4441027"/>
                <a:ext cx="269857" cy="295916"/>
              </a:xfrm>
              <a:custGeom>
                <a:avLst/>
                <a:gdLst>
                  <a:gd name="connsiteX0" fmla="*/ 158375 w 269857"/>
                  <a:gd name="connsiteY0" fmla="*/ -1117 h 295916"/>
                  <a:gd name="connsiteX1" fmla="*/ 203006 w 269857"/>
                  <a:gd name="connsiteY1" fmla="*/ 7063 h 295916"/>
                  <a:gd name="connsiteX2" fmla="*/ 261196 w 269857"/>
                  <a:gd name="connsiteY2" fmla="*/ 65494 h 295916"/>
                  <a:gd name="connsiteX3" fmla="*/ 269445 w 269857"/>
                  <a:gd name="connsiteY3" fmla="*/ 111302 h 295916"/>
                  <a:gd name="connsiteX4" fmla="*/ 269445 w 269857"/>
                  <a:gd name="connsiteY4" fmla="*/ 294794 h 295916"/>
                  <a:gd name="connsiteX5" fmla="*/ 192544 w 269857"/>
                  <a:gd name="connsiteY5" fmla="*/ 294794 h 295916"/>
                  <a:gd name="connsiteX6" fmla="*/ 192544 w 269857"/>
                  <a:gd name="connsiteY6" fmla="*/ 136273 h 295916"/>
                  <a:gd name="connsiteX7" fmla="*/ 177967 w 269857"/>
                  <a:gd name="connsiteY7" fmla="*/ 88251 h 295916"/>
                  <a:gd name="connsiteX8" fmla="*/ 136880 w 269857"/>
                  <a:gd name="connsiteY8" fmla="*/ 71737 h 295916"/>
                  <a:gd name="connsiteX9" fmla="*/ 113448 w 269857"/>
                  <a:gd name="connsiteY9" fmla="*/ 75766 h 295916"/>
                  <a:gd name="connsiteX10" fmla="*/ 94306 w 269857"/>
                  <a:gd name="connsiteY10" fmla="*/ 87871 h 295916"/>
                  <a:gd name="connsiteX11" fmla="*/ 81336 w 269857"/>
                  <a:gd name="connsiteY11" fmla="*/ 108241 h 295916"/>
                  <a:gd name="connsiteX12" fmla="*/ 76477 w 269857"/>
                  <a:gd name="connsiteY12" fmla="*/ 136791 h 295916"/>
                  <a:gd name="connsiteX13" fmla="*/ 76477 w 269857"/>
                  <a:gd name="connsiteY13" fmla="*/ 294707 h 295916"/>
                  <a:gd name="connsiteX14" fmla="*/ -406 w 269857"/>
                  <a:gd name="connsiteY14" fmla="*/ 294707 h 295916"/>
                  <a:gd name="connsiteX15" fmla="*/ -406 w 269857"/>
                  <a:gd name="connsiteY15" fmla="*/ 6648 h 295916"/>
                  <a:gd name="connsiteX16" fmla="*/ 74419 w 269857"/>
                  <a:gd name="connsiteY16" fmla="*/ 6648 h 295916"/>
                  <a:gd name="connsiteX17" fmla="*/ 74419 w 269857"/>
                  <a:gd name="connsiteY17" fmla="*/ 40558 h 295916"/>
                  <a:gd name="connsiteX18" fmla="*/ 111840 w 269857"/>
                  <a:gd name="connsiteY18" fmla="*/ 8290 h 295916"/>
                  <a:gd name="connsiteX19" fmla="*/ 158375 w 269857"/>
                  <a:gd name="connsiteY19" fmla="*/ -1117 h 295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9857" h="295916">
                    <a:moveTo>
                      <a:pt x="158375" y="-1117"/>
                    </a:moveTo>
                    <a:cubicBezTo>
                      <a:pt x="173644" y="-1272"/>
                      <a:pt x="188792" y="1512"/>
                      <a:pt x="203006" y="7063"/>
                    </a:cubicBezTo>
                    <a:cubicBezTo>
                      <a:pt x="229827" y="17386"/>
                      <a:pt x="250993" y="38639"/>
                      <a:pt x="261196" y="65494"/>
                    </a:cubicBezTo>
                    <a:cubicBezTo>
                      <a:pt x="266816" y="80106"/>
                      <a:pt x="269617" y="95652"/>
                      <a:pt x="269445" y="111302"/>
                    </a:cubicBezTo>
                    <a:lnTo>
                      <a:pt x="269445" y="294794"/>
                    </a:lnTo>
                    <a:lnTo>
                      <a:pt x="192544" y="294794"/>
                    </a:lnTo>
                    <a:lnTo>
                      <a:pt x="192544" y="136273"/>
                    </a:lnTo>
                    <a:cubicBezTo>
                      <a:pt x="192544" y="115262"/>
                      <a:pt x="187685" y="99249"/>
                      <a:pt x="177967" y="88251"/>
                    </a:cubicBezTo>
                    <a:cubicBezTo>
                      <a:pt x="168249" y="77253"/>
                      <a:pt x="154553" y="71754"/>
                      <a:pt x="136880" y="71737"/>
                    </a:cubicBezTo>
                    <a:cubicBezTo>
                      <a:pt x="128891" y="71702"/>
                      <a:pt x="120953" y="73051"/>
                      <a:pt x="113448" y="75766"/>
                    </a:cubicBezTo>
                    <a:cubicBezTo>
                      <a:pt x="106237" y="78308"/>
                      <a:pt x="99701" y="82458"/>
                      <a:pt x="94306" y="87871"/>
                    </a:cubicBezTo>
                    <a:cubicBezTo>
                      <a:pt x="88651" y="93716"/>
                      <a:pt x="84241" y="100650"/>
                      <a:pt x="81336" y="108241"/>
                    </a:cubicBezTo>
                    <a:cubicBezTo>
                      <a:pt x="77930" y="117372"/>
                      <a:pt x="76269" y="127056"/>
                      <a:pt x="76477" y="136791"/>
                    </a:cubicBezTo>
                    <a:lnTo>
                      <a:pt x="76477" y="294707"/>
                    </a:lnTo>
                    <a:lnTo>
                      <a:pt x="-406" y="294707"/>
                    </a:lnTo>
                    <a:lnTo>
                      <a:pt x="-406" y="6648"/>
                    </a:lnTo>
                    <a:lnTo>
                      <a:pt x="74419" y="6648"/>
                    </a:lnTo>
                    <a:lnTo>
                      <a:pt x="74419" y="40558"/>
                    </a:lnTo>
                    <a:cubicBezTo>
                      <a:pt x="84622" y="25289"/>
                      <a:pt x="97090" y="14533"/>
                      <a:pt x="111840" y="8290"/>
                    </a:cubicBezTo>
                    <a:cubicBezTo>
                      <a:pt x="126556" y="2031"/>
                      <a:pt x="142379" y="-1186"/>
                      <a:pt x="158375" y="-1117"/>
                    </a:cubicBezTo>
                    <a:close/>
                  </a:path>
                </a:pathLst>
              </a:custGeom>
              <a:grpFill/>
              <a:ln w="1726" cap="flat">
                <a:noFill/>
                <a:prstDash val="solid"/>
                <a:miter/>
              </a:ln>
            </p:spPr>
            <p:txBody>
              <a:bodyPr rtlCol="0" anchor="ctr"/>
              <a:lstStyle/>
              <a:p>
                <a:endParaRPr lang="en-US"/>
              </a:p>
            </p:txBody>
          </p:sp>
          <p:sp>
            <p:nvSpPr>
              <p:cNvPr id="21" name="Freeform: Shape 73">
                <a:extLst>
                  <a:ext uri="{FF2B5EF4-FFF2-40B4-BE49-F238E27FC236}">
                    <a16:creationId xmlns:a16="http://schemas.microsoft.com/office/drawing/2014/main" id="{302943DB-85C4-9E68-3651-014BE41B48B5}"/>
                  </a:ext>
                </a:extLst>
              </p:cNvPr>
              <p:cNvSpPr/>
              <p:nvPr/>
            </p:nvSpPr>
            <p:spPr>
              <a:xfrm>
                <a:off x="7499563" y="4441031"/>
                <a:ext cx="295075" cy="420452"/>
              </a:xfrm>
              <a:custGeom>
                <a:avLst/>
                <a:gdLst>
                  <a:gd name="connsiteX0" fmla="*/ 130944 w 295075"/>
                  <a:gd name="connsiteY0" fmla="*/ -1121 h 420452"/>
                  <a:gd name="connsiteX1" fmla="*/ 182822 w 295075"/>
                  <a:gd name="connsiteY1" fmla="*/ 9583 h 420452"/>
                  <a:gd name="connsiteX2" fmla="*/ 219343 w 295075"/>
                  <a:gd name="connsiteY2" fmla="*/ 38721 h 420452"/>
                  <a:gd name="connsiteX3" fmla="*/ 219343 w 295075"/>
                  <a:gd name="connsiteY3" fmla="*/ 6608 h 420452"/>
                  <a:gd name="connsiteX4" fmla="*/ 294670 w 295075"/>
                  <a:gd name="connsiteY4" fmla="*/ 6608 h 420452"/>
                  <a:gd name="connsiteX5" fmla="*/ 294670 w 295075"/>
                  <a:gd name="connsiteY5" fmla="*/ 270994 h 420452"/>
                  <a:gd name="connsiteX6" fmla="*/ 283914 w 295075"/>
                  <a:gd name="connsiteY6" fmla="*/ 333247 h 420452"/>
                  <a:gd name="connsiteX7" fmla="*/ 252978 w 295075"/>
                  <a:gd name="connsiteY7" fmla="*/ 379937 h 420452"/>
                  <a:gd name="connsiteX8" fmla="*/ 204368 w 295075"/>
                  <a:gd name="connsiteY8" fmla="*/ 409231 h 420452"/>
                  <a:gd name="connsiteX9" fmla="*/ 140593 w 295075"/>
                  <a:gd name="connsiteY9" fmla="*/ 419330 h 420452"/>
                  <a:gd name="connsiteX10" fmla="*/ 106562 w 295075"/>
                  <a:gd name="connsiteY10" fmla="*/ 417099 h 420452"/>
                  <a:gd name="connsiteX11" fmla="*/ 73273 w 295075"/>
                  <a:gd name="connsiteY11" fmla="*/ 410562 h 420452"/>
                  <a:gd name="connsiteX12" fmla="*/ 42493 w 295075"/>
                  <a:gd name="connsiteY12" fmla="*/ 399703 h 420452"/>
                  <a:gd name="connsiteX13" fmla="*/ 15689 w 295075"/>
                  <a:gd name="connsiteY13" fmla="*/ 384537 h 420452"/>
                  <a:gd name="connsiteX14" fmla="*/ 43081 w 295075"/>
                  <a:gd name="connsiteY14" fmla="*/ 321195 h 420452"/>
                  <a:gd name="connsiteX15" fmla="*/ 88041 w 295075"/>
                  <a:gd name="connsiteY15" fmla="*/ 343052 h 420452"/>
                  <a:gd name="connsiteX16" fmla="*/ 137394 w 295075"/>
                  <a:gd name="connsiteY16" fmla="*/ 350644 h 420452"/>
                  <a:gd name="connsiteX17" fmla="*/ 170250 w 295075"/>
                  <a:gd name="connsiteY17" fmla="*/ 345733 h 420452"/>
                  <a:gd name="connsiteX18" fmla="*/ 195878 w 295075"/>
                  <a:gd name="connsiteY18" fmla="*/ 331155 h 420452"/>
                  <a:gd name="connsiteX19" fmla="*/ 212669 w 295075"/>
                  <a:gd name="connsiteY19" fmla="*/ 307222 h 420452"/>
                  <a:gd name="connsiteX20" fmla="*/ 218704 w 295075"/>
                  <a:gd name="connsiteY20" fmla="*/ 274211 h 420452"/>
                  <a:gd name="connsiteX21" fmla="*/ 218704 w 295075"/>
                  <a:gd name="connsiteY21" fmla="*/ 253978 h 420452"/>
                  <a:gd name="connsiteX22" fmla="*/ 182389 w 295075"/>
                  <a:gd name="connsiteY22" fmla="*/ 282529 h 420452"/>
                  <a:gd name="connsiteX23" fmla="*/ 130979 w 295075"/>
                  <a:gd name="connsiteY23" fmla="*/ 292904 h 420452"/>
                  <a:gd name="connsiteX24" fmla="*/ 81038 w 295075"/>
                  <a:gd name="connsiteY24" fmla="*/ 282356 h 420452"/>
                  <a:gd name="connsiteX25" fmla="*/ 39207 w 295075"/>
                  <a:gd name="connsiteY25" fmla="*/ 252612 h 420452"/>
                  <a:gd name="connsiteX26" fmla="*/ 10346 w 295075"/>
                  <a:gd name="connsiteY26" fmla="*/ 206216 h 420452"/>
                  <a:gd name="connsiteX27" fmla="*/ 10346 w 295075"/>
                  <a:gd name="connsiteY27" fmla="*/ 85618 h 420452"/>
                  <a:gd name="connsiteX28" fmla="*/ 39207 w 295075"/>
                  <a:gd name="connsiteY28" fmla="*/ 39222 h 420452"/>
                  <a:gd name="connsiteX29" fmla="*/ 81038 w 295075"/>
                  <a:gd name="connsiteY29" fmla="*/ 9324 h 420452"/>
                  <a:gd name="connsiteX30" fmla="*/ 130944 w 295075"/>
                  <a:gd name="connsiteY30" fmla="*/ -1121 h 420452"/>
                  <a:gd name="connsiteX31" fmla="*/ 150381 w 295075"/>
                  <a:gd name="connsiteY31" fmla="*/ 70245 h 420452"/>
                  <a:gd name="connsiteX32" fmla="*/ 120638 w 295075"/>
                  <a:gd name="connsiteY32" fmla="*/ 76194 h 420452"/>
                  <a:gd name="connsiteX33" fmla="*/ 97950 w 295075"/>
                  <a:gd name="connsiteY33" fmla="*/ 92414 h 420452"/>
                  <a:gd name="connsiteX34" fmla="*/ 83511 w 295075"/>
                  <a:gd name="connsiteY34" fmla="*/ 116503 h 420452"/>
                  <a:gd name="connsiteX35" fmla="*/ 78496 w 295075"/>
                  <a:gd name="connsiteY35" fmla="*/ 146090 h 420452"/>
                  <a:gd name="connsiteX36" fmla="*/ 83511 w 295075"/>
                  <a:gd name="connsiteY36" fmla="*/ 175488 h 420452"/>
                  <a:gd name="connsiteX37" fmla="*/ 97950 w 295075"/>
                  <a:gd name="connsiteY37" fmla="*/ 199420 h 420452"/>
                  <a:gd name="connsiteX38" fmla="*/ 120638 w 295075"/>
                  <a:gd name="connsiteY38" fmla="*/ 215624 h 420452"/>
                  <a:gd name="connsiteX39" fmla="*/ 179554 w 295075"/>
                  <a:gd name="connsiteY39" fmla="*/ 215779 h 420452"/>
                  <a:gd name="connsiteX40" fmla="*/ 202224 w 295075"/>
                  <a:gd name="connsiteY40" fmla="*/ 199870 h 420452"/>
                  <a:gd name="connsiteX41" fmla="*/ 216819 w 295075"/>
                  <a:gd name="connsiteY41" fmla="*/ 175920 h 420452"/>
                  <a:gd name="connsiteX42" fmla="*/ 222007 w 295075"/>
                  <a:gd name="connsiteY42" fmla="*/ 146038 h 420452"/>
                  <a:gd name="connsiteX43" fmla="*/ 216819 w 295075"/>
                  <a:gd name="connsiteY43" fmla="*/ 116001 h 420452"/>
                  <a:gd name="connsiteX44" fmla="*/ 202224 w 295075"/>
                  <a:gd name="connsiteY44" fmla="*/ 91913 h 420452"/>
                  <a:gd name="connsiteX45" fmla="*/ 179554 w 295075"/>
                  <a:gd name="connsiteY45" fmla="*/ 76003 h 420452"/>
                  <a:gd name="connsiteX46" fmla="*/ 150381 w 295075"/>
                  <a:gd name="connsiteY46" fmla="*/ 70280 h 42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95075" h="420452">
                    <a:moveTo>
                      <a:pt x="130944" y="-1121"/>
                    </a:moveTo>
                    <a:cubicBezTo>
                      <a:pt x="150969" y="-1121"/>
                      <a:pt x="168261" y="2441"/>
                      <a:pt x="182822" y="9583"/>
                    </a:cubicBezTo>
                    <a:cubicBezTo>
                      <a:pt x="197019" y="16465"/>
                      <a:pt x="209487" y="26409"/>
                      <a:pt x="219343" y="38721"/>
                    </a:cubicBezTo>
                    <a:lnTo>
                      <a:pt x="219343" y="6608"/>
                    </a:lnTo>
                    <a:lnTo>
                      <a:pt x="294670" y="6608"/>
                    </a:lnTo>
                    <a:lnTo>
                      <a:pt x="294670" y="270994"/>
                    </a:lnTo>
                    <a:cubicBezTo>
                      <a:pt x="294670" y="294201"/>
                      <a:pt x="291090" y="314952"/>
                      <a:pt x="283914" y="333247"/>
                    </a:cubicBezTo>
                    <a:cubicBezTo>
                      <a:pt x="277187" y="350903"/>
                      <a:pt x="266621" y="366864"/>
                      <a:pt x="252978" y="379937"/>
                    </a:cubicBezTo>
                    <a:cubicBezTo>
                      <a:pt x="239022" y="393028"/>
                      <a:pt x="222456" y="403006"/>
                      <a:pt x="204368" y="409231"/>
                    </a:cubicBezTo>
                    <a:cubicBezTo>
                      <a:pt x="185416" y="415958"/>
                      <a:pt x="164163" y="419330"/>
                      <a:pt x="140593" y="419330"/>
                    </a:cubicBezTo>
                    <a:cubicBezTo>
                      <a:pt x="129215" y="419313"/>
                      <a:pt x="117854" y="418569"/>
                      <a:pt x="106562" y="417099"/>
                    </a:cubicBezTo>
                    <a:cubicBezTo>
                      <a:pt x="95339" y="415664"/>
                      <a:pt x="84220" y="413485"/>
                      <a:pt x="73273" y="410562"/>
                    </a:cubicBezTo>
                    <a:cubicBezTo>
                      <a:pt x="62742" y="407744"/>
                      <a:pt x="52453" y="404112"/>
                      <a:pt x="42493" y="399703"/>
                    </a:cubicBezTo>
                    <a:cubicBezTo>
                      <a:pt x="33068" y="395570"/>
                      <a:pt x="24094" y="390486"/>
                      <a:pt x="15689" y="384537"/>
                    </a:cubicBezTo>
                    <a:lnTo>
                      <a:pt x="43081" y="321195"/>
                    </a:lnTo>
                    <a:cubicBezTo>
                      <a:pt x="57001" y="330498"/>
                      <a:pt x="72132" y="337865"/>
                      <a:pt x="88041" y="343052"/>
                    </a:cubicBezTo>
                    <a:cubicBezTo>
                      <a:pt x="103985" y="348154"/>
                      <a:pt x="120655" y="350730"/>
                      <a:pt x="137394" y="350644"/>
                    </a:cubicBezTo>
                    <a:cubicBezTo>
                      <a:pt x="148531" y="350765"/>
                      <a:pt x="159632" y="349105"/>
                      <a:pt x="170250" y="345733"/>
                    </a:cubicBezTo>
                    <a:cubicBezTo>
                      <a:pt x="179709" y="342724"/>
                      <a:pt x="188442" y="337744"/>
                      <a:pt x="195878" y="331155"/>
                    </a:cubicBezTo>
                    <a:cubicBezTo>
                      <a:pt x="203175" y="324515"/>
                      <a:pt x="208916" y="316353"/>
                      <a:pt x="212669" y="307222"/>
                    </a:cubicBezTo>
                    <a:cubicBezTo>
                      <a:pt x="216871" y="296743"/>
                      <a:pt x="218928" y="285503"/>
                      <a:pt x="218704" y="274211"/>
                    </a:cubicBezTo>
                    <a:lnTo>
                      <a:pt x="218704" y="253978"/>
                    </a:lnTo>
                    <a:cubicBezTo>
                      <a:pt x="208882" y="266083"/>
                      <a:pt x="196465" y="275836"/>
                      <a:pt x="182389" y="282529"/>
                    </a:cubicBezTo>
                    <a:cubicBezTo>
                      <a:pt x="167950" y="289446"/>
                      <a:pt x="150813" y="292904"/>
                      <a:pt x="130979" y="292904"/>
                    </a:cubicBezTo>
                    <a:cubicBezTo>
                      <a:pt x="113773" y="292973"/>
                      <a:pt x="96757" y="289376"/>
                      <a:pt x="81038" y="282356"/>
                    </a:cubicBezTo>
                    <a:cubicBezTo>
                      <a:pt x="65250" y="275317"/>
                      <a:pt x="51035" y="265219"/>
                      <a:pt x="39207" y="252612"/>
                    </a:cubicBezTo>
                    <a:cubicBezTo>
                      <a:pt x="26705" y="239141"/>
                      <a:pt x="16900" y="223388"/>
                      <a:pt x="10346" y="206216"/>
                    </a:cubicBezTo>
                    <a:cubicBezTo>
                      <a:pt x="-3990" y="167291"/>
                      <a:pt x="-3990" y="124544"/>
                      <a:pt x="10346" y="85618"/>
                    </a:cubicBezTo>
                    <a:cubicBezTo>
                      <a:pt x="16952" y="68464"/>
                      <a:pt x="26739" y="52728"/>
                      <a:pt x="39207" y="39222"/>
                    </a:cubicBezTo>
                    <a:cubicBezTo>
                      <a:pt x="51001" y="26547"/>
                      <a:pt x="65232" y="16379"/>
                      <a:pt x="81038" y="9324"/>
                    </a:cubicBezTo>
                    <a:cubicBezTo>
                      <a:pt x="96757" y="2355"/>
                      <a:pt x="113755" y="-1208"/>
                      <a:pt x="130944" y="-1121"/>
                    </a:cubicBezTo>
                    <a:close/>
                    <a:moveTo>
                      <a:pt x="150381" y="70245"/>
                    </a:moveTo>
                    <a:cubicBezTo>
                      <a:pt x="140161" y="70090"/>
                      <a:pt x="130010" y="72113"/>
                      <a:pt x="120638" y="76194"/>
                    </a:cubicBezTo>
                    <a:cubicBezTo>
                      <a:pt x="112043" y="79981"/>
                      <a:pt x="104314" y="85514"/>
                      <a:pt x="97950" y="92414"/>
                    </a:cubicBezTo>
                    <a:cubicBezTo>
                      <a:pt x="91569" y="99400"/>
                      <a:pt x="86658" y="107580"/>
                      <a:pt x="83511" y="116503"/>
                    </a:cubicBezTo>
                    <a:cubicBezTo>
                      <a:pt x="80121" y="125996"/>
                      <a:pt x="78427" y="136009"/>
                      <a:pt x="78496" y="146090"/>
                    </a:cubicBezTo>
                    <a:cubicBezTo>
                      <a:pt x="78427" y="156103"/>
                      <a:pt x="80121" y="166063"/>
                      <a:pt x="83511" y="175488"/>
                    </a:cubicBezTo>
                    <a:cubicBezTo>
                      <a:pt x="86692" y="184341"/>
                      <a:pt x="91603" y="192486"/>
                      <a:pt x="97950" y="199420"/>
                    </a:cubicBezTo>
                    <a:cubicBezTo>
                      <a:pt x="104314" y="206320"/>
                      <a:pt x="112043" y="211837"/>
                      <a:pt x="120638" y="215624"/>
                    </a:cubicBezTo>
                    <a:cubicBezTo>
                      <a:pt x="139469" y="223509"/>
                      <a:pt x="160670" y="223561"/>
                      <a:pt x="179554" y="215779"/>
                    </a:cubicBezTo>
                    <a:cubicBezTo>
                      <a:pt x="188131" y="212096"/>
                      <a:pt x="195843" y="206683"/>
                      <a:pt x="202224" y="199870"/>
                    </a:cubicBezTo>
                    <a:cubicBezTo>
                      <a:pt x="208640" y="192936"/>
                      <a:pt x="213602" y="184791"/>
                      <a:pt x="216819" y="175920"/>
                    </a:cubicBezTo>
                    <a:cubicBezTo>
                      <a:pt x="220329" y="166357"/>
                      <a:pt x="222076" y="156224"/>
                      <a:pt x="222007" y="146038"/>
                    </a:cubicBezTo>
                    <a:cubicBezTo>
                      <a:pt x="222076" y="135801"/>
                      <a:pt x="220312" y="125633"/>
                      <a:pt x="216819" y="116001"/>
                    </a:cubicBezTo>
                    <a:cubicBezTo>
                      <a:pt x="213620" y="107078"/>
                      <a:pt x="208657" y="98881"/>
                      <a:pt x="202224" y="91913"/>
                    </a:cubicBezTo>
                    <a:cubicBezTo>
                      <a:pt x="195843" y="85099"/>
                      <a:pt x="188131" y="79687"/>
                      <a:pt x="179554" y="76003"/>
                    </a:cubicBezTo>
                    <a:cubicBezTo>
                      <a:pt x="170336" y="72078"/>
                      <a:pt x="160393" y="70141"/>
                      <a:pt x="150381" y="70280"/>
                    </a:cubicBezTo>
                    <a:close/>
                  </a:path>
                </a:pathLst>
              </a:custGeom>
              <a:grpFill/>
              <a:ln w="1726" cap="flat">
                <a:noFill/>
                <a:prstDash val="solid"/>
                <a:miter/>
              </a:ln>
            </p:spPr>
            <p:txBody>
              <a:bodyPr rtlCol="0" anchor="ctr"/>
              <a:lstStyle/>
              <a:p>
                <a:endParaRPr lang="en-US"/>
              </a:p>
            </p:txBody>
          </p:sp>
        </p:grpSp>
        <p:cxnSp>
          <p:nvCxnSpPr>
            <p:cNvPr id="8" name="Straight Connector 7">
              <a:extLst>
                <a:ext uri="{FF2B5EF4-FFF2-40B4-BE49-F238E27FC236}">
                  <a16:creationId xmlns:a16="http://schemas.microsoft.com/office/drawing/2014/main" id="{F55BCDD8-F40D-E2CF-822E-9422443A972D}"/>
                </a:ext>
              </a:extLst>
            </p:cNvPr>
            <p:cNvCxnSpPr>
              <a:cxnSpLocks/>
            </p:cNvCxnSpPr>
            <p:nvPr userDrawn="1"/>
          </p:nvCxnSpPr>
          <p:spPr>
            <a:xfrm>
              <a:off x="11020866" y="6400010"/>
              <a:ext cx="0" cy="286021"/>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7" name="Footer Placeholder 3" hidden="1">
            <a:extLst>
              <a:ext uri="{FF2B5EF4-FFF2-40B4-BE49-F238E27FC236}">
                <a16:creationId xmlns:a16="http://schemas.microsoft.com/office/drawing/2014/main" id="{DEA0E516-7344-2678-93AA-4F820028B956}"/>
              </a:ext>
            </a:extLst>
          </p:cNvPr>
          <p:cNvSpPr txBox="1">
            <a:spLocks/>
          </p:cNvSpPr>
          <p:nvPr userDrawn="1"/>
        </p:nvSpPr>
        <p:spPr>
          <a:xfrm>
            <a:off x="1178532" y="6347385"/>
            <a:ext cx="4917467" cy="365125"/>
          </a:xfrm>
          <a:prstGeom prst="rect">
            <a:avLst/>
          </a:prstGeom>
        </p:spPr>
        <p:txBody>
          <a:bodyPr vert="horz" lIns="91440" tIns="45720" rIns="91440" bIns="45720" rtlCol="0" anchor="ctr"/>
          <a:lstStyle>
            <a:defPPr>
              <a:defRPr lang="en-US"/>
            </a:defPPr>
            <a:lvl1pPr marL="0" algn="l" defTabSz="914400" rtl="0" eaLnBrk="1" latinLnBrk="0" hangingPunct="1">
              <a:defRPr lang="en-US" sz="700" kern="1200" smtClean="0">
                <a:solidFill>
                  <a:srgbClr val="A6AAC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tx1">
                    <a:lumMod val="50000"/>
                    <a:lumOff val="50000"/>
                  </a:schemeClr>
                </a:solidFill>
              </a:rPr>
              <a:t>Information Security Level 2 – Sensitive. © 2024 – Proprietary &amp; Confidential Information of Amdocs</a:t>
            </a:r>
          </a:p>
        </p:txBody>
      </p:sp>
      <p:sp>
        <p:nvSpPr>
          <p:cNvPr id="7" name="Text Placeholder 30">
            <a:extLst>
              <a:ext uri="{FF2B5EF4-FFF2-40B4-BE49-F238E27FC236}">
                <a16:creationId xmlns:a16="http://schemas.microsoft.com/office/drawing/2014/main" id="{E8559BDE-2C86-1EEE-479B-D74C3D16157E}"/>
              </a:ext>
            </a:extLst>
          </p:cNvPr>
          <p:cNvSpPr>
            <a:spLocks noGrp="1"/>
          </p:cNvSpPr>
          <p:nvPr>
            <p:ph type="body" sz="quarter" idx="11"/>
          </p:nvPr>
        </p:nvSpPr>
        <p:spPr>
          <a:xfrm>
            <a:off x="546100" y="1830388"/>
            <a:ext cx="11091863" cy="3713162"/>
          </a:xfrm>
        </p:spPr>
        <p:txBody>
          <a:bodyPr/>
          <a:lstStyle>
            <a:lvl1pPr marL="171450" indent="-171450" algn="l" defTabSz="914400" rtl="0" eaLnBrk="1" latinLnBrk="0" hangingPunct="1">
              <a:lnSpc>
                <a:spcPct val="100000"/>
              </a:lnSpc>
              <a:buFont typeface="Arial" panose="020B0604020202020204" pitchFamily="34" charset="0"/>
              <a:buChar char="•"/>
              <a:defRPr lang="en-US" sz="2400" kern="1200" dirty="0" smtClean="0">
                <a:solidFill>
                  <a:schemeClr val="bg1"/>
                </a:solidFill>
                <a:latin typeface="+mn-lt"/>
                <a:ea typeface="+mn-ea"/>
                <a:cs typeface="+mn-cs"/>
              </a:defRPr>
            </a:lvl1pPr>
            <a:lvl2pPr marL="344488" indent="-171450" algn="l" defTabSz="914400" rtl="0" eaLnBrk="1" latinLnBrk="0" hangingPunct="1">
              <a:lnSpc>
                <a:spcPct val="100000"/>
              </a:lnSpc>
              <a:buFont typeface="Arial" panose="020B0604020202020204" pitchFamily="34" charset="0"/>
              <a:buChar char="•"/>
              <a:defRPr lang="en-US" sz="2000" kern="1200" dirty="0" smtClean="0">
                <a:solidFill>
                  <a:schemeClr val="bg1"/>
                </a:solidFill>
                <a:latin typeface="+mn-lt"/>
                <a:ea typeface="+mn-ea"/>
                <a:cs typeface="+mn-cs"/>
              </a:defRPr>
            </a:lvl2pPr>
            <a:lvl3pPr marL="569913" indent="-173038" algn="l" defTabSz="914400" rtl="0" eaLnBrk="1" latinLnBrk="0" hangingPunct="1">
              <a:lnSpc>
                <a:spcPct val="100000"/>
              </a:lnSpc>
              <a:buFont typeface="Arial" panose="020B0604020202020204" pitchFamily="34" charset="0"/>
              <a:buChar char="•"/>
              <a:defRPr lang="en-US" sz="1800" kern="1200" dirty="0" smtClean="0">
                <a:solidFill>
                  <a:schemeClr val="bg1"/>
                </a:solidFill>
                <a:latin typeface="+mn-lt"/>
                <a:ea typeface="+mn-ea"/>
                <a:cs typeface="+mn-cs"/>
              </a:defRPr>
            </a:lvl3pPr>
            <a:lvl4pPr marL="741363" indent="-171450" algn="l" defTabSz="914400" rtl="0" eaLnBrk="1" latinLnBrk="0" hangingPunct="1">
              <a:lnSpc>
                <a:spcPct val="100000"/>
              </a:lnSpc>
              <a:buFont typeface="Arial" panose="020B0604020202020204" pitchFamily="34" charset="0"/>
              <a:buChar char="•"/>
              <a:defRPr lang="en-US" sz="1600" kern="1200" dirty="0" smtClean="0">
                <a:solidFill>
                  <a:schemeClr val="bg1"/>
                </a:solidFill>
                <a:latin typeface="+mn-lt"/>
                <a:ea typeface="+mn-ea"/>
                <a:cs typeface="+mn-cs"/>
              </a:defRPr>
            </a:lvl4pPr>
            <a:lvl5pPr marL="914400" indent="-173038" algn="l" defTabSz="914400" rtl="0" eaLnBrk="1" latinLnBrk="0" hangingPunct="1">
              <a:lnSpc>
                <a:spcPct val="100000"/>
              </a:lnSpc>
              <a:buFont typeface="Arial" panose="020B0604020202020204" pitchFamily="34" charset="0"/>
              <a:buChar char="•"/>
              <a:defRPr lang="en-US" sz="1600" kern="1200" dirty="0">
                <a:solidFill>
                  <a:schemeClr val="bg1"/>
                </a:solidFill>
                <a:latin typeface="+mn-lt"/>
                <a:ea typeface="+mn-ea"/>
                <a:cs typeface="+mn-cs"/>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9796708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_Subtitle_Element_1">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D969900B-5F23-B715-91C8-B98913744006}"/>
              </a:ext>
            </a:extLst>
          </p:cNvPr>
          <p:cNvSpPr/>
          <p:nvPr userDrawn="1"/>
        </p:nvSpPr>
        <p:spPr>
          <a:xfrm>
            <a:off x="1178533" y="6369627"/>
            <a:ext cx="4587266" cy="31640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p>
        </p:txBody>
      </p:sp>
      <p:pic>
        <p:nvPicPr>
          <p:cNvPr id="22" name="Picture 21">
            <a:extLst>
              <a:ext uri="{FF2B5EF4-FFF2-40B4-BE49-F238E27FC236}">
                <a16:creationId xmlns:a16="http://schemas.microsoft.com/office/drawing/2014/main" id="{8774BA3B-7057-7ECB-06AC-29070EB43081}"/>
              </a:ext>
            </a:extLst>
          </p:cNvPr>
          <p:cNvPicPr>
            <a:picLocks noChangeAspect="1"/>
          </p:cNvPicPr>
          <p:nvPr userDrawn="1"/>
        </p:nvPicPr>
        <p:blipFill rotWithShape="1">
          <a:blip r:embed="rId2">
            <a:alphaModFix amt="85000"/>
            <a:extLst>
              <a:ext uri="{28A0092B-C50C-407E-A947-70E740481C1C}">
                <a14:useLocalDpi xmlns:a14="http://schemas.microsoft.com/office/drawing/2010/main" val="0"/>
              </a:ext>
            </a:extLst>
          </a:blip>
          <a:srcRect r="34086"/>
          <a:stretch/>
        </p:blipFill>
        <p:spPr>
          <a:xfrm>
            <a:off x="-17185" y="4719992"/>
            <a:ext cx="12209185" cy="2138008"/>
          </a:xfrm>
          <a:prstGeom prst="rect">
            <a:avLst/>
          </a:prstGeom>
        </p:spPr>
      </p:pic>
      <p:sp>
        <p:nvSpPr>
          <p:cNvPr id="2" name="Title 1">
            <a:extLst>
              <a:ext uri="{FF2B5EF4-FFF2-40B4-BE49-F238E27FC236}">
                <a16:creationId xmlns:a16="http://schemas.microsoft.com/office/drawing/2014/main" id="{684891E4-FD68-179A-737C-C14819C07AD1}"/>
              </a:ext>
            </a:extLst>
          </p:cNvPr>
          <p:cNvSpPr>
            <a:spLocks noGrp="1"/>
          </p:cNvSpPr>
          <p:nvPr>
            <p:ph type="title"/>
          </p:nvPr>
        </p:nvSpPr>
        <p:spPr/>
        <p:txBody>
          <a:bodyPr/>
          <a:lstStyle/>
          <a:p>
            <a:r>
              <a:rPr lang="en-US"/>
              <a:t>Click to edit Master title style</a:t>
            </a:r>
          </a:p>
        </p:txBody>
      </p:sp>
      <p:grpSp>
        <p:nvGrpSpPr>
          <p:cNvPr id="3" name="Group 2">
            <a:extLst>
              <a:ext uri="{FF2B5EF4-FFF2-40B4-BE49-F238E27FC236}">
                <a16:creationId xmlns:a16="http://schemas.microsoft.com/office/drawing/2014/main" id="{A8C4296B-CA02-C2DA-4A12-F79CF78B00C3}"/>
              </a:ext>
            </a:extLst>
          </p:cNvPr>
          <p:cNvGrpSpPr/>
          <p:nvPr userDrawn="1"/>
        </p:nvGrpSpPr>
        <p:grpSpPr>
          <a:xfrm>
            <a:off x="10554061" y="6345623"/>
            <a:ext cx="1465983" cy="391342"/>
            <a:chOff x="10554061" y="6345623"/>
            <a:chExt cx="1465983" cy="391342"/>
          </a:xfrm>
          <a:solidFill>
            <a:schemeClr val="bg1"/>
          </a:solidFill>
        </p:grpSpPr>
        <p:grpSp>
          <p:nvGrpSpPr>
            <p:cNvPr id="4" name="Amdocs_Logomark">
              <a:extLst>
                <a:ext uri="{FF2B5EF4-FFF2-40B4-BE49-F238E27FC236}">
                  <a16:creationId xmlns:a16="http://schemas.microsoft.com/office/drawing/2014/main" id="{C7A4AF98-4360-4262-16AD-1BDD0C8E52DC}"/>
                </a:ext>
              </a:extLst>
            </p:cNvPr>
            <p:cNvGrpSpPr>
              <a:grpSpLocks noChangeAspect="1"/>
            </p:cNvGrpSpPr>
            <p:nvPr userDrawn="1"/>
          </p:nvGrpSpPr>
          <p:grpSpPr>
            <a:xfrm>
              <a:off x="10554061" y="6400942"/>
              <a:ext cx="384048" cy="285861"/>
              <a:chOff x="4624387" y="2333625"/>
              <a:chExt cx="2943225" cy="2190750"/>
            </a:xfrm>
            <a:grpFill/>
          </p:grpSpPr>
          <p:sp>
            <p:nvSpPr>
              <p:cNvPr id="20" name="Freeform: Shape 6">
                <a:extLst>
                  <a:ext uri="{FF2B5EF4-FFF2-40B4-BE49-F238E27FC236}">
                    <a16:creationId xmlns:a16="http://schemas.microsoft.com/office/drawing/2014/main" id="{86707D25-96DF-5279-EC39-95DAD6F52F95}"/>
                  </a:ext>
                </a:extLst>
              </p:cNvPr>
              <p:cNvSpPr/>
              <p:nvPr/>
            </p:nvSpPr>
            <p:spPr>
              <a:xfrm>
                <a:off x="4617243" y="2326481"/>
                <a:ext cx="2200275" cy="2200275"/>
              </a:xfrm>
              <a:custGeom>
                <a:avLst/>
                <a:gdLst>
                  <a:gd name="connsiteX0" fmla="*/ 1541621 w 2200275"/>
                  <a:gd name="connsiteY0" fmla="*/ 7144 h 2200275"/>
                  <a:gd name="connsiteX1" fmla="*/ 254794 w 2200275"/>
                  <a:gd name="connsiteY1" fmla="*/ 7144 h 2200275"/>
                  <a:gd name="connsiteX2" fmla="*/ 381476 w 2200275"/>
                  <a:gd name="connsiteY2" fmla="*/ 445294 h 2200275"/>
                  <a:gd name="connsiteX3" fmla="*/ 1541621 w 2200275"/>
                  <a:gd name="connsiteY3" fmla="*/ 445294 h 2200275"/>
                  <a:gd name="connsiteX4" fmla="*/ 1760696 w 2200275"/>
                  <a:gd name="connsiteY4" fmla="*/ 664369 h 2200275"/>
                  <a:gd name="connsiteX5" fmla="*/ 1760696 w 2200275"/>
                  <a:gd name="connsiteY5" fmla="*/ 883444 h 2200275"/>
                  <a:gd name="connsiteX6" fmla="*/ 664369 w 2200275"/>
                  <a:gd name="connsiteY6" fmla="*/ 883444 h 2200275"/>
                  <a:gd name="connsiteX7" fmla="*/ 7144 w 2200275"/>
                  <a:gd name="connsiteY7" fmla="*/ 1540669 h 2200275"/>
                  <a:gd name="connsiteX8" fmla="*/ 664369 w 2200275"/>
                  <a:gd name="connsiteY8" fmla="*/ 2197894 h 2200275"/>
                  <a:gd name="connsiteX9" fmla="*/ 1540669 w 2200275"/>
                  <a:gd name="connsiteY9" fmla="*/ 2197894 h 2200275"/>
                  <a:gd name="connsiteX10" fmla="*/ 2197894 w 2200275"/>
                  <a:gd name="connsiteY10" fmla="*/ 1540669 h 2200275"/>
                  <a:gd name="connsiteX11" fmla="*/ 2197894 w 2200275"/>
                  <a:gd name="connsiteY11" fmla="*/ 1102519 h 2200275"/>
                  <a:gd name="connsiteX12" fmla="*/ 2197894 w 2200275"/>
                  <a:gd name="connsiteY12" fmla="*/ 883444 h 2200275"/>
                  <a:gd name="connsiteX13" fmla="*/ 2197894 w 2200275"/>
                  <a:gd name="connsiteY13" fmla="*/ 664369 h 2200275"/>
                  <a:gd name="connsiteX14" fmla="*/ 1541621 w 2200275"/>
                  <a:gd name="connsiteY14" fmla="*/ 7144 h 2200275"/>
                  <a:gd name="connsiteX15" fmla="*/ 1760696 w 2200275"/>
                  <a:gd name="connsiteY15" fmla="*/ 1541621 h 2200275"/>
                  <a:gd name="connsiteX16" fmla="*/ 1541621 w 2200275"/>
                  <a:gd name="connsiteY16" fmla="*/ 1760696 h 2200275"/>
                  <a:gd name="connsiteX17" fmla="*/ 664369 w 2200275"/>
                  <a:gd name="connsiteY17" fmla="*/ 1760696 h 2200275"/>
                  <a:gd name="connsiteX18" fmla="*/ 445294 w 2200275"/>
                  <a:gd name="connsiteY18" fmla="*/ 1541621 h 2200275"/>
                  <a:gd name="connsiteX19" fmla="*/ 664369 w 2200275"/>
                  <a:gd name="connsiteY19" fmla="*/ 1322546 h 2200275"/>
                  <a:gd name="connsiteX20" fmla="*/ 1759744 w 2200275"/>
                  <a:gd name="connsiteY20" fmla="*/ 1322546 h 2200275"/>
                  <a:gd name="connsiteX21" fmla="*/ 1759744 w 2200275"/>
                  <a:gd name="connsiteY21" fmla="*/ 1541621 h 2200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200275" h="2200275">
                    <a:moveTo>
                      <a:pt x="1541621" y="7144"/>
                    </a:moveTo>
                    <a:lnTo>
                      <a:pt x="254794" y="7144"/>
                    </a:lnTo>
                    <a:lnTo>
                      <a:pt x="381476" y="445294"/>
                    </a:lnTo>
                    <a:lnTo>
                      <a:pt x="1541621" y="445294"/>
                    </a:lnTo>
                    <a:cubicBezTo>
                      <a:pt x="1662589" y="445294"/>
                      <a:pt x="1760696" y="543401"/>
                      <a:pt x="1760696" y="664369"/>
                    </a:cubicBezTo>
                    <a:lnTo>
                      <a:pt x="1760696" y="883444"/>
                    </a:lnTo>
                    <a:lnTo>
                      <a:pt x="664369" y="883444"/>
                    </a:lnTo>
                    <a:cubicBezTo>
                      <a:pt x="301466" y="883444"/>
                      <a:pt x="7144" y="1178719"/>
                      <a:pt x="7144" y="1540669"/>
                    </a:cubicBezTo>
                    <a:cubicBezTo>
                      <a:pt x="7144" y="1903571"/>
                      <a:pt x="302419" y="2197894"/>
                      <a:pt x="664369" y="2197894"/>
                    </a:cubicBezTo>
                    <a:lnTo>
                      <a:pt x="1540669" y="2197894"/>
                    </a:lnTo>
                    <a:cubicBezTo>
                      <a:pt x="1903571" y="2197894"/>
                      <a:pt x="2197894" y="1902619"/>
                      <a:pt x="2197894" y="1540669"/>
                    </a:cubicBezTo>
                    <a:lnTo>
                      <a:pt x="2197894" y="1102519"/>
                    </a:lnTo>
                    <a:lnTo>
                      <a:pt x="2197894" y="883444"/>
                    </a:lnTo>
                    <a:lnTo>
                      <a:pt x="2197894" y="664369"/>
                    </a:lnTo>
                    <a:cubicBezTo>
                      <a:pt x="2198846" y="302419"/>
                      <a:pt x="1903571" y="7144"/>
                      <a:pt x="1541621" y="7144"/>
                    </a:cubicBezTo>
                    <a:close/>
                    <a:moveTo>
                      <a:pt x="1760696" y="1541621"/>
                    </a:moveTo>
                    <a:cubicBezTo>
                      <a:pt x="1760696" y="1662589"/>
                      <a:pt x="1662589" y="1760696"/>
                      <a:pt x="1541621" y="1760696"/>
                    </a:cubicBezTo>
                    <a:lnTo>
                      <a:pt x="664369" y="1760696"/>
                    </a:lnTo>
                    <a:cubicBezTo>
                      <a:pt x="543401" y="1760696"/>
                      <a:pt x="445294" y="1662589"/>
                      <a:pt x="445294" y="1541621"/>
                    </a:cubicBezTo>
                    <a:cubicBezTo>
                      <a:pt x="445294" y="1420654"/>
                      <a:pt x="543401" y="1322546"/>
                      <a:pt x="664369" y="1322546"/>
                    </a:cubicBezTo>
                    <a:lnTo>
                      <a:pt x="1759744" y="1322546"/>
                    </a:lnTo>
                    <a:lnTo>
                      <a:pt x="1759744" y="1541621"/>
                    </a:lnTo>
                    <a:close/>
                  </a:path>
                </a:pathLst>
              </a:custGeom>
              <a:grpFill/>
              <a:ln w="9525" cap="flat">
                <a:noFill/>
                <a:prstDash val="solid"/>
                <a:miter/>
              </a:ln>
            </p:spPr>
            <p:txBody>
              <a:bodyPr rtlCol="0" anchor="ctr"/>
              <a:lstStyle/>
              <a:p>
                <a:endParaRPr lang="en-US"/>
              </a:p>
            </p:txBody>
          </p:sp>
          <p:sp>
            <p:nvSpPr>
              <p:cNvPr id="21" name="Freeform: Shape 7">
                <a:extLst>
                  <a:ext uri="{FF2B5EF4-FFF2-40B4-BE49-F238E27FC236}">
                    <a16:creationId xmlns:a16="http://schemas.microsoft.com/office/drawing/2014/main" id="{2A146033-1B10-5AE4-5BEF-7C026F69ED69}"/>
                  </a:ext>
                </a:extLst>
              </p:cNvPr>
              <p:cNvSpPr/>
              <p:nvPr/>
            </p:nvSpPr>
            <p:spPr>
              <a:xfrm>
                <a:off x="7036593" y="3202781"/>
                <a:ext cx="533400" cy="447675"/>
              </a:xfrm>
              <a:custGeom>
                <a:avLst/>
                <a:gdLst>
                  <a:gd name="connsiteX0" fmla="*/ 407194 w 533400"/>
                  <a:gd name="connsiteY0" fmla="*/ 7144 h 447675"/>
                  <a:gd name="connsiteX1" fmla="*/ 7144 w 533400"/>
                  <a:gd name="connsiteY1" fmla="*/ 7144 h 447675"/>
                  <a:gd name="connsiteX2" fmla="*/ 7144 w 533400"/>
                  <a:gd name="connsiteY2" fmla="*/ 446246 h 447675"/>
                  <a:gd name="connsiteX3" fmla="*/ 533876 w 533400"/>
                  <a:gd name="connsiteY3" fmla="*/ 446246 h 447675"/>
                </a:gdLst>
                <a:ahLst/>
                <a:cxnLst>
                  <a:cxn ang="0">
                    <a:pos x="connsiteX0" y="connsiteY0"/>
                  </a:cxn>
                  <a:cxn ang="0">
                    <a:pos x="connsiteX1" y="connsiteY1"/>
                  </a:cxn>
                  <a:cxn ang="0">
                    <a:pos x="connsiteX2" y="connsiteY2"/>
                  </a:cxn>
                  <a:cxn ang="0">
                    <a:pos x="connsiteX3" y="connsiteY3"/>
                  </a:cxn>
                </a:cxnLst>
                <a:rect l="l" t="t" r="r" b="b"/>
                <a:pathLst>
                  <a:path w="533400" h="447675">
                    <a:moveTo>
                      <a:pt x="407194" y="7144"/>
                    </a:moveTo>
                    <a:lnTo>
                      <a:pt x="7144" y="7144"/>
                    </a:lnTo>
                    <a:lnTo>
                      <a:pt x="7144" y="446246"/>
                    </a:lnTo>
                    <a:lnTo>
                      <a:pt x="533876" y="446246"/>
                    </a:lnTo>
                    <a:close/>
                  </a:path>
                </a:pathLst>
              </a:custGeom>
              <a:grpFill/>
              <a:ln w="9525" cap="flat">
                <a:noFill/>
                <a:prstDash val="solid"/>
                <a:miter/>
              </a:ln>
            </p:spPr>
            <p:txBody>
              <a:bodyPr rtlCol="0" anchor="ctr"/>
              <a:lstStyle/>
              <a:p>
                <a:endParaRPr lang="en-US"/>
              </a:p>
            </p:txBody>
          </p:sp>
        </p:grpSp>
        <p:grpSp>
          <p:nvGrpSpPr>
            <p:cNvPr id="5" name="Group 4">
              <a:extLst>
                <a:ext uri="{FF2B5EF4-FFF2-40B4-BE49-F238E27FC236}">
                  <a16:creationId xmlns:a16="http://schemas.microsoft.com/office/drawing/2014/main" id="{C44E3748-8368-94EB-B0E2-17D333460D7B}"/>
                </a:ext>
              </a:extLst>
            </p:cNvPr>
            <p:cNvGrpSpPr/>
            <p:nvPr userDrawn="1"/>
          </p:nvGrpSpPr>
          <p:grpSpPr>
            <a:xfrm>
              <a:off x="11122366" y="6345623"/>
              <a:ext cx="897678" cy="391342"/>
              <a:chOff x="5599695" y="3904599"/>
              <a:chExt cx="2194943" cy="956884"/>
            </a:xfrm>
            <a:grpFill/>
          </p:grpSpPr>
          <p:sp>
            <p:nvSpPr>
              <p:cNvPr id="7" name="Freeform: Shape 61">
                <a:extLst>
                  <a:ext uri="{FF2B5EF4-FFF2-40B4-BE49-F238E27FC236}">
                    <a16:creationId xmlns:a16="http://schemas.microsoft.com/office/drawing/2014/main" id="{26935A13-A78D-67DA-5616-8B602EEAC102}"/>
                  </a:ext>
                </a:extLst>
              </p:cNvPr>
              <p:cNvSpPr/>
              <p:nvPr/>
            </p:nvSpPr>
            <p:spPr>
              <a:xfrm>
                <a:off x="5617507" y="4041099"/>
                <a:ext cx="462428" cy="295919"/>
              </a:xfrm>
              <a:custGeom>
                <a:avLst/>
                <a:gdLst>
                  <a:gd name="connsiteX0" fmla="*/ 349492 w 462428"/>
                  <a:gd name="connsiteY0" fmla="*/ -1114 h 295919"/>
                  <a:gd name="connsiteX1" fmla="*/ 395300 w 462428"/>
                  <a:gd name="connsiteY1" fmla="*/ 7066 h 295919"/>
                  <a:gd name="connsiteX2" fmla="*/ 430940 w 462428"/>
                  <a:gd name="connsiteY2" fmla="*/ 29961 h 295919"/>
                  <a:gd name="connsiteX3" fmla="*/ 453921 w 462428"/>
                  <a:gd name="connsiteY3" fmla="*/ 65497 h 295919"/>
                  <a:gd name="connsiteX4" fmla="*/ 462014 w 462428"/>
                  <a:gd name="connsiteY4" fmla="*/ 111305 h 295919"/>
                  <a:gd name="connsiteX5" fmla="*/ 462014 w 462428"/>
                  <a:gd name="connsiteY5" fmla="*/ 294796 h 295919"/>
                  <a:gd name="connsiteX6" fmla="*/ 385426 w 462428"/>
                  <a:gd name="connsiteY6" fmla="*/ 294796 h 295919"/>
                  <a:gd name="connsiteX7" fmla="*/ 385426 w 462428"/>
                  <a:gd name="connsiteY7" fmla="*/ 136293 h 295919"/>
                  <a:gd name="connsiteX8" fmla="*/ 370692 w 462428"/>
                  <a:gd name="connsiteY8" fmla="*/ 88254 h 295919"/>
                  <a:gd name="connsiteX9" fmla="*/ 329744 w 462428"/>
                  <a:gd name="connsiteY9" fmla="*/ 71757 h 295919"/>
                  <a:gd name="connsiteX10" fmla="*/ 306329 w 462428"/>
                  <a:gd name="connsiteY10" fmla="*/ 75769 h 295919"/>
                  <a:gd name="connsiteX11" fmla="*/ 287169 w 462428"/>
                  <a:gd name="connsiteY11" fmla="*/ 87874 h 295919"/>
                  <a:gd name="connsiteX12" fmla="*/ 274217 w 462428"/>
                  <a:gd name="connsiteY12" fmla="*/ 108244 h 295919"/>
                  <a:gd name="connsiteX13" fmla="*/ 269358 w 462428"/>
                  <a:gd name="connsiteY13" fmla="*/ 136794 h 295919"/>
                  <a:gd name="connsiteX14" fmla="*/ 269358 w 462428"/>
                  <a:gd name="connsiteY14" fmla="*/ 294710 h 295919"/>
                  <a:gd name="connsiteX15" fmla="*/ 192475 w 462428"/>
                  <a:gd name="connsiteY15" fmla="*/ 294710 h 295919"/>
                  <a:gd name="connsiteX16" fmla="*/ 192475 w 462428"/>
                  <a:gd name="connsiteY16" fmla="*/ 136207 h 295919"/>
                  <a:gd name="connsiteX17" fmla="*/ 177880 w 462428"/>
                  <a:gd name="connsiteY17" fmla="*/ 88168 h 295919"/>
                  <a:gd name="connsiteX18" fmla="*/ 136793 w 462428"/>
                  <a:gd name="connsiteY18" fmla="*/ 71671 h 295919"/>
                  <a:gd name="connsiteX19" fmla="*/ 113379 w 462428"/>
                  <a:gd name="connsiteY19" fmla="*/ 75683 h 295919"/>
                  <a:gd name="connsiteX20" fmla="*/ 94219 w 462428"/>
                  <a:gd name="connsiteY20" fmla="*/ 87787 h 295919"/>
                  <a:gd name="connsiteX21" fmla="*/ 81267 w 462428"/>
                  <a:gd name="connsiteY21" fmla="*/ 108158 h 295919"/>
                  <a:gd name="connsiteX22" fmla="*/ 76408 w 462428"/>
                  <a:gd name="connsiteY22" fmla="*/ 136708 h 295919"/>
                  <a:gd name="connsiteX23" fmla="*/ 76408 w 462428"/>
                  <a:gd name="connsiteY23" fmla="*/ 294624 h 295919"/>
                  <a:gd name="connsiteX24" fmla="*/ -406 w 462428"/>
                  <a:gd name="connsiteY24" fmla="*/ 294624 h 295919"/>
                  <a:gd name="connsiteX25" fmla="*/ -406 w 462428"/>
                  <a:gd name="connsiteY25" fmla="*/ 6616 h 295919"/>
                  <a:gd name="connsiteX26" fmla="*/ 74419 w 462428"/>
                  <a:gd name="connsiteY26" fmla="*/ 6616 h 295919"/>
                  <a:gd name="connsiteX27" fmla="*/ 74419 w 462428"/>
                  <a:gd name="connsiteY27" fmla="*/ 40527 h 295919"/>
                  <a:gd name="connsiteX28" fmla="*/ 111840 w 462428"/>
                  <a:gd name="connsiteY28" fmla="*/ 8259 h 295919"/>
                  <a:gd name="connsiteX29" fmla="*/ 158374 w 462428"/>
                  <a:gd name="connsiteY29" fmla="*/ -1114 h 295919"/>
                  <a:gd name="connsiteX30" fmla="*/ 213918 w 462428"/>
                  <a:gd name="connsiteY30" fmla="*/ 11977 h 295919"/>
                  <a:gd name="connsiteX31" fmla="*/ 252653 w 462428"/>
                  <a:gd name="connsiteY31" fmla="*/ 48291 h 295919"/>
                  <a:gd name="connsiteX32" fmla="*/ 295297 w 462428"/>
                  <a:gd name="connsiteY32" fmla="*/ 9729 h 295919"/>
                  <a:gd name="connsiteX33" fmla="*/ 321668 w 462428"/>
                  <a:gd name="connsiteY33" fmla="*/ 1394 h 295919"/>
                  <a:gd name="connsiteX34" fmla="*/ 349492 w 462428"/>
                  <a:gd name="connsiteY34" fmla="*/ -1114 h 295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428" h="295919">
                    <a:moveTo>
                      <a:pt x="349492" y="-1114"/>
                    </a:moveTo>
                    <a:cubicBezTo>
                      <a:pt x="365140" y="-1304"/>
                      <a:pt x="380682" y="1480"/>
                      <a:pt x="395300" y="7066"/>
                    </a:cubicBezTo>
                    <a:cubicBezTo>
                      <a:pt x="408617" y="12184"/>
                      <a:pt x="420746" y="19983"/>
                      <a:pt x="430940" y="29961"/>
                    </a:cubicBezTo>
                    <a:cubicBezTo>
                      <a:pt x="441023" y="40060"/>
                      <a:pt x="448855" y="52165"/>
                      <a:pt x="453921" y="65497"/>
                    </a:cubicBezTo>
                    <a:cubicBezTo>
                      <a:pt x="459450" y="80127"/>
                      <a:pt x="462196" y="95673"/>
                      <a:pt x="462014" y="111305"/>
                    </a:cubicBezTo>
                    <a:lnTo>
                      <a:pt x="462014" y="294796"/>
                    </a:lnTo>
                    <a:lnTo>
                      <a:pt x="385426" y="294796"/>
                    </a:lnTo>
                    <a:lnTo>
                      <a:pt x="385426" y="136293"/>
                    </a:lnTo>
                    <a:cubicBezTo>
                      <a:pt x="385426" y="115265"/>
                      <a:pt x="380515" y="99252"/>
                      <a:pt x="370692" y="88254"/>
                    </a:cubicBezTo>
                    <a:cubicBezTo>
                      <a:pt x="360870" y="77256"/>
                      <a:pt x="347221" y="71757"/>
                      <a:pt x="329744" y="71757"/>
                    </a:cubicBezTo>
                    <a:cubicBezTo>
                      <a:pt x="321763" y="71705"/>
                      <a:pt x="313838" y="73071"/>
                      <a:pt x="306329" y="75769"/>
                    </a:cubicBezTo>
                    <a:cubicBezTo>
                      <a:pt x="299122" y="78328"/>
                      <a:pt x="292577" y="82461"/>
                      <a:pt x="287169" y="87874"/>
                    </a:cubicBezTo>
                    <a:cubicBezTo>
                      <a:pt x="281518" y="93719"/>
                      <a:pt x="277112" y="100653"/>
                      <a:pt x="274217" y="108244"/>
                    </a:cubicBezTo>
                    <a:cubicBezTo>
                      <a:pt x="270805" y="117375"/>
                      <a:pt x="269157" y="127059"/>
                      <a:pt x="269358" y="136794"/>
                    </a:cubicBezTo>
                    <a:lnTo>
                      <a:pt x="269358" y="294710"/>
                    </a:lnTo>
                    <a:lnTo>
                      <a:pt x="192475" y="294710"/>
                    </a:lnTo>
                    <a:lnTo>
                      <a:pt x="192475" y="136207"/>
                    </a:lnTo>
                    <a:cubicBezTo>
                      <a:pt x="192475" y="115179"/>
                      <a:pt x="187611" y="99166"/>
                      <a:pt x="177880" y="88168"/>
                    </a:cubicBezTo>
                    <a:cubicBezTo>
                      <a:pt x="168150" y="77170"/>
                      <a:pt x="154454" y="71671"/>
                      <a:pt x="136793" y="71671"/>
                    </a:cubicBezTo>
                    <a:cubicBezTo>
                      <a:pt x="128813" y="71619"/>
                      <a:pt x="120888" y="72985"/>
                      <a:pt x="113379" y="75683"/>
                    </a:cubicBezTo>
                    <a:cubicBezTo>
                      <a:pt x="106170" y="78242"/>
                      <a:pt x="99623" y="82375"/>
                      <a:pt x="94219" y="87787"/>
                    </a:cubicBezTo>
                    <a:cubicBezTo>
                      <a:pt x="88568" y="93632"/>
                      <a:pt x="84162" y="100567"/>
                      <a:pt x="81267" y="108158"/>
                    </a:cubicBezTo>
                    <a:cubicBezTo>
                      <a:pt x="77848" y="117271"/>
                      <a:pt x="76199" y="126972"/>
                      <a:pt x="76408" y="136708"/>
                    </a:cubicBezTo>
                    <a:lnTo>
                      <a:pt x="76408" y="294624"/>
                    </a:lnTo>
                    <a:lnTo>
                      <a:pt x="-406" y="294624"/>
                    </a:lnTo>
                    <a:lnTo>
                      <a:pt x="-406" y="6616"/>
                    </a:lnTo>
                    <a:lnTo>
                      <a:pt x="74419" y="6616"/>
                    </a:lnTo>
                    <a:lnTo>
                      <a:pt x="74419" y="40527"/>
                    </a:lnTo>
                    <a:cubicBezTo>
                      <a:pt x="84634" y="25257"/>
                      <a:pt x="97107" y="14502"/>
                      <a:pt x="111840" y="8259"/>
                    </a:cubicBezTo>
                    <a:cubicBezTo>
                      <a:pt x="126558" y="2016"/>
                      <a:pt x="142389" y="-1166"/>
                      <a:pt x="158374" y="-1114"/>
                    </a:cubicBezTo>
                    <a:cubicBezTo>
                      <a:pt x="179195" y="-1114"/>
                      <a:pt x="197710" y="3244"/>
                      <a:pt x="213918" y="11977"/>
                    </a:cubicBezTo>
                    <a:cubicBezTo>
                      <a:pt x="229824" y="20433"/>
                      <a:pt x="243193" y="32970"/>
                      <a:pt x="252653" y="48291"/>
                    </a:cubicBezTo>
                    <a:cubicBezTo>
                      <a:pt x="262579" y="31362"/>
                      <a:pt x="277467" y="17908"/>
                      <a:pt x="295297" y="9729"/>
                    </a:cubicBezTo>
                    <a:cubicBezTo>
                      <a:pt x="303710" y="5873"/>
                      <a:pt x="312567" y="3071"/>
                      <a:pt x="321668" y="1394"/>
                    </a:cubicBezTo>
                    <a:cubicBezTo>
                      <a:pt x="330847" y="-284"/>
                      <a:pt x="340161" y="-1131"/>
                      <a:pt x="349492" y="-1114"/>
                    </a:cubicBezTo>
                    <a:close/>
                  </a:path>
                </a:pathLst>
              </a:custGeom>
              <a:grpFill/>
              <a:ln w="1726" cap="flat">
                <a:noFill/>
                <a:prstDash val="solid"/>
                <a:miter/>
              </a:ln>
            </p:spPr>
            <p:txBody>
              <a:bodyPr rtlCol="0" anchor="ctr"/>
              <a:lstStyle/>
              <a:p>
                <a:endParaRPr lang="en-US"/>
              </a:p>
            </p:txBody>
          </p:sp>
          <p:sp>
            <p:nvSpPr>
              <p:cNvPr id="8" name="Freeform: Shape 62">
                <a:extLst>
                  <a:ext uri="{FF2B5EF4-FFF2-40B4-BE49-F238E27FC236}">
                    <a16:creationId xmlns:a16="http://schemas.microsoft.com/office/drawing/2014/main" id="{F37CD434-7819-25AD-8171-E1E826F78632}"/>
                  </a:ext>
                </a:extLst>
              </p:cNvPr>
              <p:cNvSpPr/>
              <p:nvPr/>
            </p:nvSpPr>
            <p:spPr>
              <a:xfrm>
                <a:off x="6117053" y="4041034"/>
                <a:ext cx="298712" cy="303424"/>
              </a:xfrm>
              <a:custGeom>
                <a:avLst/>
                <a:gdLst>
                  <a:gd name="connsiteX0" fmla="*/ 298307 w 298712"/>
                  <a:gd name="connsiteY0" fmla="*/ 294861 h 303424"/>
                  <a:gd name="connsiteX1" fmla="*/ 223188 w 298712"/>
                  <a:gd name="connsiteY1" fmla="*/ 294861 h 303424"/>
                  <a:gd name="connsiteX2" fmla="*/ 223188 w 298712"/>
                  <a:gd name="connsiteY2" fmla="*/ 263043 h 303424"/>
                  <a:gd name="connsiteX3" fmla="*/ 188118 w 298712"/>
                  <a:gd name="connsiteY3" fmla="*/ 291454 h 303424"/>
                  <a:gd name="connsiteX4" fmla="*/ 137745 w 298712"/>
                  <a:gd name="connsiteY4" fmla="*/ 302297 h 303424"/>
                  <a:gd name="connsiteX5" fmla="*/ 82963 w 298712"/>
                  <a:gd name="connsiteY5" fmla="*/ 290711 h 303424"/>
                  <a:gd name="connsiteX6" fmla="*/ 39057 w 298712"/>
                  <a:gd name="connsiteY6" fmla="*/ 258806 h 303424"/>
                  <a:gd name="connsiteX7" fmla="*/ 10040 w 298712"/>
                  <a:gd name="connsiteY7" fmla="*/ 210785 h 303424"/>
                  <a:gd name="connsiteX8" fmla="*/ 10040 w 298712"/>
                  <a:gd name="connsiteY8" fmla="*/ 90325 h 303424"/>
                  <a:gd name="connsiteX9" fmla="*/ 39057 w 298712"/>
                  <a:gd name="connsiteY9" fmla="*/ 42303 h 303424"/>
                  <a:gd name="connsiteX10" fmla="*/ 82963 w 298712"/>
                  <a:gd name="connsiteY10" fmla="*/ 10485 h 303424"/>
                  <a:gd name="connsiteX11" fmla="*/ 137745 w 298712"/>
                  <a:gd name="connsiteY11" fmla="*/ -1118 h 303424"/>
                  <a:gd name="connsiteX12" fmla="*/ 188118 w 298712"/>
                  <a:gd name="connsiteY12" fmla="*/ 9741 h 303424"/>
                  <a:gd name="connsiteX13" fmla="*/ 223188 w 298712"/>
                  <a:gd name="connsiteY13" fmla="*/ 38430 h 303424"/>
                  <a:gd name="connsiteX14" fmla="*/ 223188 w 298712"/>
                  <a:gd name="connsiteY14" fmla="*/ 6612 h 303424"/>
                  <a:gd name="connsiteX15" fmla="*/ 298307 w 298712"/>
                  <a:gd name="connsiteY15" fmla="*/ 6612 h 303424"/>
                  <a:gd name="connsiteX16" fmla="*/ 151977 w 298712"/>
                  <a:gd name="connsiteY16" fmla="*/ 71216 h 303424"/>
                  <a:gd name="connsiteX17" fmla="*/ 121490 w 298712"/>
                  <a:gd name="connsiteY17" fmla="*/ 77459 h 303424"/>
                  <a:gd name="connsiteX18" fmla="*/ 98214 w 298712"/>
                  <a:gd name="connsiteY18" fmla="*/ 94423 h 303424"/>
                  <a:gd name="connsiteX19" fmla="*/ 83481 w 298712"/>
                  <a:gd name="connsiteY19" fmla="*/ 119705 h 303424"/>
                  <a:gd name="connsiteX20" fmla="*/ 83481 w 298712"/>
                  <a:gd name="connsiteY20" fmla="*/ 181699 h 303424"/>
                  <a:gd name="connsiteX21" fmla="*/ 98214 w 298712"/>
                  <a:gd name="connsiteY21" fmla="*/ 206842 h 303424"/>
                  <a:gd name="connsiteX22" fmla="*/ 121490 w 298712"/>
                  <a:gd name="connsiteY22" fmla="*/ 223789 h 303424"/>
                  <a:gd name="connsiteX23" fmla="*/ 151977 w 298712"/>
                  <a:gd name="connsiteY23" fmla="*/ 230031 h 303424"/>
                  <a:gd name="connsiteX24" fmla="*/ 182031 w 298712"/>
                  <a:gd name="connsiteY24" fmla="*/ 224083 h 303424"/>
                  <a:gd name="connsiteX25" fmla="*/ 205290 w 298712"/>
                  <a:gd name="connsiteY25" fmla="*/ 207430 h 303424"/>
                  <a:gd name="connsiteX26" fmla="*/ 220317 w 298712"/>
                  <a:gd name="connsiteY26" fmla="*/ 182148 h 303424"/>
                  <a:gd name="connsiteX27" fmla="*/ 220317 w 298712"/>
                  <a:gd name="connsiteY27" fmla="*/ 119099 h 303424"/>
                  <a:gd name="connsiteX28" fmla="*/ 205290 w 298712"/>
                  <a:gd name="connsiteY28" fmla="*/ 93818 h 303424"/>
                  <a:gd name="connsiteX29" fmla="*/ 182031 w 298712"/>
                  <a:gd name="connsiteY29" fmla="*/ 77165 h 303424"/>
                  <a:gd name="connsiteX30" fmla="*/ 151977 w 298712"/>
                  <a:gd name="connsiteY30" fmla="*/ 71216 h 303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2" h="303424">
                    <a:moveTo>
                      <a:pt x="298307" y="294861"/>
                    </a:moveTo>
                    <a:lnTo>
                      <a:pt x="223188" y="294861"/>
                    </a:lnTo>
                    <a:lnTo>
                      <a:pt x="223188" y="263043"/>
                    </a:lnTo>
                    <a:cubicBezTo>
                      <a:pt x="213611" y="274854"/>
                      <a:pt x="201665" y="284537"/>
                      <a:pt x="188118" y="291454"/>
                    </a:cubicBezTo>
                    <a:cubicBezTo>
                      <a:pt x="174181" y="298683"/>
                      <a:pt x="157390" y="302297"/>
                      <a:pt x="137745" y="302297"/>
                    </a:cubicBezTo>
                    <a:cubicBezTo>
                      <a:pt x="118860" y="302452"/>
                      <a:pt x="100165" y="298510"/>
                      <a:pt x="82963" y="290711"/>
                    </a:cubicBezTo>
                    <a:cubicBezTo>
                      <a:pt x="66329" y="283137"/>
                      <a:pt x="51395" y="272294"/>
                      <a:pt x="39057" y="258806"/>
                    </a:cubicBezTo>
                    <a:cubicBezTo>
                      <a:pt x="26376" y="244816"/>
                      <a:pt x="16523" y="228509"/>
                      <a:pt x="10040" y="210785"/>
                    </a:cubicBezTo>
                    <a:cubicBezTo>
                      <a:pt x="-3888" y="171842"/>
                      <a:pt x="-3888" y="129267"/>
                      <a:pt x="10040" y="90325"/>
                    </a:cubicBezTo>
                    <a:cubicBezTo>
                      <a:pt x="16531" y="72600"/>
                      <a:pt x="26383" y="56293"/>
                      <a:pt x="39057" y="42303"/>
                    </a:cubicBezTo>
                    <a:cubicBezTo>
                      <a:pt x="51397" y="28850"/>
                      <a:pt x="66332" y="18025"/>
                      <a:pt x="82963" y="10485"/>
                    </a:cubicBezTo>
                    <a:cubicBezTo>
                      <a:pt x="100163" y="2686"/>
                      <a:pt x="118858" y="-1274"/>
                      <a:pt x="137745" y="-1118"/>
                    </a:cubicBezTo>
                    <a:cubicBezTo>
                      <a:pt x="157343" y="-1118"/>
                      <a:pt x="174134" y="2496"/>
                      <a:pt x="188118" y="9741"/>
                    </a:cubicBezTo>
                    <a:cubicBezTo>
                      <a:pt x="201723" y="16693"/>
                      <a:pt x="213682" y="26463"/>
                      <a:pt x="223188" y="38430"/>
                    </a:cubicBezTo>
                    <a:lnTo>
                      <a:pt x="223188" y="6612"/>
                    </a:lnTo>
                    <a:lnTo>
                      <a:pt x="298307" y="6612"/>
                    </a:lnTo>
                    <a:close/>
                    <a:moveTo>
                      <a:pt x="151977" y="71216"/>
                    </a:moveTo>
                    <a:cubicBezTo>
                      <a:pt x="141484" y="71078"/>
                      <a:pt x="131084" y="73205"/>
                      <a:pt x="121490" y="77459"/>
                    </a:cubicBezTo>
                    <a:cubicBezTo>
                      <a:pt x="112631" y="81419"/>
                      <a:pt x="104703" y="87212"/>
                      <a:pt x="98214" y="94423"/>
                    </a:cubicBezTo>
                    <a:cubicBezTo>
                      <a:pt x="91690" y="101807"/>
                      <a:pt x="86682" y="110384"/>
                      <a:pt x="83481" y="119705"/>
                    </a:cubicBezTo>
                    <a:cubicBezTo>
                      <a:pt x="76611" y="139799"/>
                      <a:pt x="76611" y="161605"/>
                      <a:pt x="83481" y="181699"/>
                    </a:cubicBezTo>
                    <a:cubicBezTo>
                      <a:pt x="86708" y="190967"/>
                      <a:pt x="91713" y="199493"/>
                      <a:pt x="98214" y="206842"/>
                    </a:cubicBezTo>
                    <a:cubicBezTo>
                      <a:pt x="104708" y="214053"/>
                      <a:pt x="112636" y="219829"/>
                      <a:pt x="121490" y="223789"/>
                    </a:cubicBezTo>
                    <a:cubicBezTo>
                      <a:pt x="131082" y="228043"/>
                      <a:pt x="141484" y="230169"/>
                      <a:pt x="151977" y="230031"/>
                    </a:cubicBezTo>
                    <a:cubicBezTo>
                      <a:pt x="162301" y="230169"/>
                      <a:pt x="172540" y="228146"/>
                      <a:pt x="182031" y="224083"/>
                    </a:cubicBezTo>
                    <a:cubicBezTo>
                      <a:pt x="190882" y="220261"/>
                      <a:pt x="198812" y="214572"/>
                      <a:pt x="205290" y="207430"/>
                    </a:cubicBezTo>
                    <a:cubicBezTo>
                      <a:pt x="211910" y="200063"/>
                      <a:pt x="217016" y="191486"/>
                      <a:pt x="220317" y="182148"/>
                    </a:cubicBezTo>
                    <a:cubicBezTo>
                      <a:pt x="227395" y="161726"/>
                      <a:pt x="227395" y="139522"/>
                      <a:pt x="220317" y="119099"/>
                    </a:cubicBezTo>
                    <a:cubicBezTo>
                      <a:pt x="217016" y="109762"/>
                      <a:pt x="211910" y="101184"/>
                      <a:pt x="205290" y="93818"/>
                    </a:cubicBezTo>
                    <a:cubicBezTo>
                      <a:pt x="198807" y="86676"/>
                      <a:pt x="190878" y="81004"/>
                      <a:pt x="182031" y="77165"/>
                    </a:cubicBezTo>
                    <a:cubicBezTo>
                      <a:pt x="172536" y="73119"/>
                      <a:pt x="162301" y="71078"/>
                      <a:pt x="151977" y="71216"/>
                    </a:cubicBezTo>
                    <a:close/>
                  </a:path>
                </a:pathLst>
              </a:custGeom>
              <a:grpFill/>
              <a:ln w="1726" cap="flat">
                <a:noFill/>
                <a:prstDash val="solid"/>
                <a:miter/>
              </a:ln>
            </p:spPr>
            <p:txBody>
              <a:bodyPr rtlCol="0" anchor="ctr"/>
              <a:lstStyle/>
              <a:p>
                <a:endParaRPr lang="en-US"/>
              </a:p>
            </p:txBody>
          </p:sp>
          <p:sp>
            <p:nvSpPr>
              <p:cNvPr id="9" name="Freeform: Shape 63">
                <a:extLst>
                  <a:ext uri="{FF2B5EF4-FFF2-40B4-BE49-F238E27FC236}">
                    <a16:creationId xmlns:a16="http://schemas.microsoft.com/office/drawing/2014/main" id="{801035A2-2A5F-0524-B052-6F40FEB574BD}"/>
                  </a:ext>
                </a:extLst>
              </p:cNvPr>
              <p:cNvSpPr/>
              <p:nvPr/>
            </p:nvSpPr>
            <p:spPr>
              <a:xfrm>
                <a:off x="6472900" y="3908768"/>
                <a:ext cx="279568" cy="428250"/>
              </a:xfrm>
              <a:custGeom>
                <a:avLst/>
                <a:gdLst>
                  <a:gd name="connsiteX0" fmla="*/ 76494 w 279568"/>
                  <a:gd name="connsiteY0" fmla="*/ 241561 h 428250"/>
                  <a:gd name="connsiteX1" fmla="*/ 103592 w 279568"/>
                  <a:gd name="connsiteY1" fmla="*/ 241561 h 428250"/>
                  <a:gd name="connsiteX2" fmla="*/ 184019 w 279568"/>
                  <a:gd name="connsiteY2" fmla="*/ 138947 h 428250"/>
                  <a:gd name="connsiteX3" fmla="*/ 278281 w 279568"/>
                  <a:gd name="connsiteY3" fmla="*/ 138947 h 428250"/>
                  <a:gd name="connsiteX4" fmla="*/ 165741 w 279568"/>
                  <a:gd name="connsiteY4" fmla="*/ 274572 h 428250"/>
                  <a:gd name="connsiteX5" fmla="*/ 279163 w 279568"/>
                  <a:gd name="connsiteY5" fmla="*/ 427127 h 428250"/>
                  <a:gd name="connsiteX6" fmla="*/ 184607 w 279568"/>
                  <a:gd name="connsiteY6" fmla="*/ 427127 h 428250"/>
                  <a:gd name="connsiteX7" fmla="*/ 102416 w 279568"/>
                  <a:gd name="connsiteY7" fmla="*/ 310558 h 428250"/>
                  <a:gd name="connsiteX8" fmla="*/ 76477 w 279568"/>
                  <a:gd name="connsiteY8" fmla="*/ 310558 h 428250"/>
                  <a:gd name="connsiteX9" fmla="*/ 76477 w 279568"/>
                  <a:gd name="connsiteY9" fmla="*/ 427127 h 428250"/>
                  <a:gd name="connsiteX10" fmla="*/ -406 w 279568"/>
                  <a:gd name="connsiteY10" fmla="*/ 427127 h 428250"/>
                  <a:gd name="connsiteX11" fmla="*/ -406 w 279568"/>
                  <a:gd name="connsiteY11" fmla="*/ -1123 h 428250"/>
                  <a:gd name="connsiteX12" fmla="*/ 76494 w 279568"/>
                  <a:gd name="connsiteY12" fmla="*/ -1123 h 428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568" h="428250">
                    <a:moveTo>
                      <a:pt x="76494" y="241561"/>
                    </a:moveTo>
                    <a:lnTo>
                      <a:pt x="103592" y="241561"/>
                    </a:lnTo>
                    <a:lnTo>
                      <a:pt x="184019" y="138947"/>
                    </a:lnTo>
                    <a:lnTo>
                      <a:pt x="278281" y="138947"/>
                    </a:lnTo>
                    <a:lnTo>
                      <a:pt x="165741" y="274572"/>
                    </a:lnTo>
                    <a:lnTo>
                      <a:pt x="279163" y="427127"/>
                    </a:lnTo>
                    <a:lnTo>
                      <a:pt x="184607" y="427127"/>
                    </a:lnTo>
                    <a:lnTo>
                      <a:pt x="102416" y="310558"/>
                    </a:lnTo>
                    <a:lnTo>
                      <a:pt x="76477" y="310558"/>
                    </a:lnTo>
                    <a:lnTo>
                      <a:pt x="76477" y="427127"/>
                    </a:lnTo>
                    <a:lnTo>
                      <a:pt x="-406" y="427127"/>
                    </a:lnTo>
                    <a:lnTo>
                      <a:pt x="-406" y="-1123"/>
                    </a:lnTo>
                    <a:lnTo>
                      <a:pt x="76494" y="-1123"/>
                    </a:lnTo>
                    <a:close/>
                  </a:path>
                </a:pathLst>
              </a:custGeom>
              <a:grpFill/>
              <a:ln w="1726" cap="flat">
                <a:noFill/>
                <a:prstDash val="solid"/>
                <a:miter/>
              </a:ln>
            </p:spPr>
            <p:txBody>
              <a:bodyPr rtlCol="0" anchor="ctr"/>
              <a:lstStyle/>
              <a:p>
                <a:endParaRPr lang="en-US"/>
              </a:p>
            </p:txBody>
          </p:sp>
          <p:sp>
            <p:nvSpPr>
              <p:cNvPr id="10" name="Freeform: Shape 64">
                <a:extLst>
                  <a:ext uri="{FF2B5EF4-FFF2-40B4-BE49-F238E27FC236}">
                    <a16:creationId xmlns:a16="http://schemas.microsoft.com/office/drawing/2014/main" id="{21521C61-1C8D-6741-694D-2615EEE049FF}"/>
                  </a:ext>
                </a:extLst>
              </p:cNvPr>
              <p:cNvSpPr/>
              <p:nvPr/>
            </p:nvSpPr>
            <p:spPr>
              <a:xfrm>
                <a:off x="6740055" y="4041097"/>
                <a:ext cx="283157" cy="303403"/>
              </a:xfrm>
              <a:custGeom>
                <a:avLst/>
                <a:gdLst>
                  <a:gd name="connsiteX0" fmla="*/ 143984 w 283157"/>
                  <a:gd name="connsiteY0" fmla="*/ -1112 h 303403"/>
                  <a:gd name="connsiteX1" fmla="*/ 200392 w 283157"/>
                  <a:gd name="connsiteY1" fmla="*/ 9886 h 303403"/>
                  <a:gd name="connsiteX2" fmla="*/ 244142 w 283157"/>
                  <a:gd name="connsiteY2" fmla="*/ 40823 h 303403"/>
                  <a:gd name="connsiteX3" fmla="*/ 272572 w 283157"/>
                  <a:gd name="connsiteY3" fmla="*/ 88706 h 303403"/>
                  <a:gd name="connsiteX4" fmla="*/ 282740 w 283157"/>
                  <a:gd name="connsiteY4" fmla="*/ 150267 h 303403"/>
                  <a:gd name="connsiteX5" fmla="*/ 282290 w 283157"/>
                  <a:gd name="connsiteY5" fmla="*/ 164240 h 303403"/>
                  <a:gd name="connsiteX6" fmla="*/ 281270 w 283157"/>
                  <a:gd name="connsiteY6" fmla="*/ 176431 h 303403"/>
                  <a:gd name="connsiteX7" fmla="*/ 78878 w 283157"/>
                  <a:gd name="connsiteY7" fmla="*/ 176431 h 303403"/>
                  <a:gd name="connsiteX8" fmla="*/ 88596 w 283157"/>
                  <a:gd name="connsiteY8" fmla="*/ 203355 h 303403"/>
                  <a:gd name="connsiteX9" fmla="*/ 104955 w 283157"/>
                  <a:gd name="connsiteY9" fmla="*/ 221945 h 303403"/>
                  <a:gd name="connsiteX10" fmla="*/ 126605 w 283157"/>
                  <a:gd name="connsiteY10" fmla="*/ 232787 h 303403"/>
                  <a:gd name="connsiteX11" fmla="*/ 152233 w 283157"/>
                  <a:gd name="connsiteY11" fmla="*/ 236246 h 303403"/>
                  <a:gd name="connsiteX12" fmla="*/ 189792 w 283157"/>
                  <a:gd name="connsiteY12" fmla="*/ 229121 h 303403"/>
                  <a:gd name="connsiteX13" fmla="*/ 224377 w 283157"/>
                  <a:gd name="connsiteY13" fmla="*/ 208595 h 303403"/>
                  <a:gd name="connsiteX14" fmla="*/ 269441 w 283157"/>
                  <a:gd name="connsiteY14" fmla="*/ 258553 h 303403"/>
                  <a:gd name="connsiteX15" fmla="*/ 214503 w 283157"/>
                  <a:gd name="connsiteY15" fmla="*/ 291720 h 303403"/>
                  <a:gd name="connsiteX16" fmla="*/ 147771 w 283157"/>
                  <a:gd name="connsiteY16" fmla="*/ 302269 h 303403"/>
                  <a:gd name="connsiteX17" fmla="*/ 87835 w 283157"/>
                  <a:gd name="connsiteY17" fmla="*/ 291426 h 303403"/>
                  <a:gd name="connsiteX18" fmla="*/ 40990 w 283157"/>
                  <a:gd name="connsiteY18" fmla="*/ 260784 h 303403"/>
                  <a:gd name="connsiteX19" fmla="*/ 10503 w 283157"/>
                  <a:gd name="connsiteY19" fmla="*/ 213195 h 303403"/>
                  <a:gd name="connsiteX20" fmla="*/ -391 w 283157"/>
                  <a:gd name="connsiteY20" fmla="*/ 151495 h 303403"/>
                  <a:gd name="connsiteX21" fmla="*/ 10209 w 283157"/>
                  <a:gd name="connsiteY21" fmla="*/ 89484 h 303403"/>
                  <a:gd name="connsiteX22" fmla="*/ 39814 w 283157"/>
                  <a:gd name="connsiteY22" fmla="*/ 41307 h 303403"/>
                  <a:gd name="connsiteX23" fmla="*/ 85328 w 283157"/>
                  <a:gd name="connsiteY23" fmla="*/ 10076 h 303403"/>
                  <a:gd name="connsiteX24" fmla="*/ 143984 w 283157"/>
                  <a:gd name="connsiteY24" fmla="*/ -1112 h 303403"/>
                  <a:gd name="connsiteX25" fmla="*/ 143396 w 283157"/>
                  <a:gd name="connsiteY25" fmla="*/ 65811 h 303403"/>
                  <a:gd name="connsiteX26" fmla="*/ 100165 w 283157"/>
                  <a:gd name="connsiteY26" fmla="*/ 81114 h 303403"/>
                  <a:gd name="connsiteX27" fmla="*/ 79241 w 283157"/>
                  <a:gd name="connsiteY27" fmla="*/ 123498 h 303403"/>
                  <a:gd name="connsiteX28" fmla="*/ 205615 w 283157"/>
                  <a:gd name="connsiteY28" fmla="*/ 123498 h 303403"/>
                  <a:gd name="connsiteX29" fmla="*/ 184414 w 283157"/>
                  <a:gd name="connsiteY29" fmla="*/ 80682 h 303403"/>
                  <a:gd name="connsiteX30" fmla="*/ 143396 w 283157"/>
                  <a:gd name="connsiteY30" fmla="*/ 65811 h 303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83157" h="303403">
                    <a:moveTo>
                      <a:pt x="143984" y="-1112"/>
                    </a:moveTo>
                    <a:cubicBezTo>
                      <a:pt x="163334" y="-1354"/>
                      <a:pt x="182546" y="2381"/>
                      <a:pt x="200392" y="9886"/>
                    </a:cubicBezTo>
                    <a:cubicBezTo>
                      <a:pt x="217011" y="16959"/>
                      <a:pt x="231934" y="27508"/>
                      <a:pt x="244142" y="40823"/>
                    </a:cubicBezTo>
                    <a:cubicBezTo>
                      <a:pt x="256697" y="54743"/>
                      <a:pt x="266364" y="71015"/>
                      <a:pt x="272572" y="88706"/>
                    </a:cubicBezTo>
                    <a:cubicBezTo>
                      <a:pt x="279540" y="108471"/>
                      <a:pt x="282982" y="129309"/>
                      <a:pt x="282740" y="150267"/>
                    </a:cubicBezTo>
                    <a:cubicBezTo>
                      <a:pt x="282740" y="154884"/>
                      <a:pt x="282584" y="159536"/>
                      <a:pt x="282290" y="164240"/>
                    </a:cubicBezTo>
                    <a:cubicBezTo>
                      <a:pt x="281996" y="168995"/>
                      <a:pt x="281650" y="173076"/>
                      <a:pt x="281270" y="176431"/>
                    </a:cubicBezTo>
                    <a:lnTo>
                      <a:pt x="78878" y="176431"/>
                    </a:lnTo>
                    <a:cubicBezTo>
                      <a:pt x="80469" y="185925"/>
                      <a:pt x="83754" y="195038"/>
                      <a:pt x="88596" y="203355"/>
                    </a:cubicBezTo>
                    <a:cubicBezTo>
                      <a:pt x="92867" y="210497"/>
                      <a:pt x="98401" y="216809"/>
                      <a:pt x="104955" y="221945"/>
                    </a:cubicBezTo>
                    <a:cubicBezTo>
                      <a:pt x="111405" y="226925"/>
                      <a:pt x="118754" y="230608"/>
                      <a:pt x="126605" y="232787"/>
                    </a:cubicBezTo>
                    <a:cubicBezTo>
                      <a:pt x="134940" y="235122"/>
                      <a:pt x="143569" y="236280"/>
                      <a:pt x="152233" y="236246"/>
                    </a:cubicBezTo>
                    <a:cubicBezTo>
                      <a:pt x="165081" y="236159"/>
                      <a:pt x="177808" y="233738"/>
                      <a:pt x="189792" y="229121"/>
                    </a:cubicBezTo>
                    <a:cubicBezTo>
                      <a:pt x="202433" y="224366"/>
                      <a:pt x="214140" y="217414"/>
                      <a:pt x="224377" y="208595"/>
                    </a:cubicBezTo>
                    <a:lnTo>
                      <a:pt x="269441" y="258553"/>
                    </a:lnTo>
                    <a:cubicBezTo>
                      <a:pt x="253636" y="273321"/>
                      <a:pt x="234926" y="284613"/>
                      <a:pt x="214503" y="291720"/>
                    </a:cubicBezTo>
                    <a:cubicBezTo>
                      <a:pt x="193008" y="298949"/>
                      <a:pt x="170442" y="302511"/>
                      <a:pt x="147771" y="302269"/>
                    </a:cubicBezTo>
                    <a:cubicBezTo>
                      <a:pt x="127280" y="302511"/>
                      <a:pt x="106943" y="298828"/>
                      <a:pt x="87835" y="291426"/>
                    </a:cubicBezTo>
                    <a:cubicBezTo>
                      <a:pt x="70266" y="284578"/>
                      <a:pt x="54305" y="274151"/>
                      <a:pt x="40990" y="260784"/>
                    </a:cubicBezTo>
                    <a:cubicBezTo>
                      <a:pt x="27657" y="247192"/>
                      <a:pt x="17282" y="230989"/>
                      <a:pt x="10503" y="213195"/>
                    </a:cubicBezTo>
                    <a:cubicBezTo>
                      <a:pt x="3033" y="193499"/>
                      <a:pt x="-668" y="172557"/>
                      <a:pt x="-391" y="151495"/>
                    </a:cubicBezTo>
                    <a:cubicBezTo>
                      <a:pt x="-651" y="130346"/>
                      <a:pt x="2946" y="109336"/>
                      <a:pt x="10209" y="89484"/>
                    </a:cubicBezTo>
                    <a:cubicBezTo>
                      <a:pt x="16745" y="71604"/>
                      <a:pt x="26810" y="55210"/>
                      <a:pt x="39814" y="41307"/>
                    </a:cubicBezTo>
                    <a:cubicBezTo>
                      <a:pt x="52628" y="27819"/>
                      <a:pt x="68139" y="17184"/>
                      <a:pt x="85328" y="10076"/>
                    </a:cubicBezTo>
                    <a:cubicBezTo>
                      <a:pt x="103935" y="2451"/>
                      <a:pt x="123873" y="-1354"/>
                      <a:pt x="143984" y="-1112"/>
                    </a:cubicBezTo>
                    <a:close/>
                    <a:moveTo>
                      <a:pt x="143396" y="65811"/>
                    </a:moveTo>
                    <a:cubicBezTo>
                      <a:pt x="125135" y="65811"/>
                      <a:pt x="110731" y="70912"/>
                      <a:pt x="100165" y="81114"/>
                    </a:cubicBezTo>
                    <a:cubicBezTo>
                      <a:pt x="89599" y="91317"/>
                      <a:pt x="82630" y="105445"/>
                      <a:pt x="79241" y="123498"/>
                    </a:cubicBezTo>
                    <a:lnTo>
                      <a:pt x="205615" y="123498"/>
                    </a:lnTo>
                    <a:cubicBezTo>
                      <a:pt x="202087" y="104874"/>
                      <a:pt x="195014" y="90608"/>
                      <a:pt x="184414" y="80682"/>
                    </a:cubicBezTo>
                    <a:cubicBezTo>
                      <a:pt x="173814" y="70756"/>
                      <a:pt x="160135" y="65793"/>
                      <a:pt x="143396" y="65811"/>
                    </a:cubicBezTo>
                    <a:close/>
                  </a:path>
                </a:pathLst>
              </a:custGeom>
              <a:grpFill/>
              <a:ln w="1726" cap="flat">
                <a:noFill/>
                <a:prstDash val="solid"/>
                <a:miter/>
              </a:ln>
            </p:spPr>
            <p:txBody>
              <a:bodyPr rtlCol="0" anchor="ctr"/>
              <a:lstStyle/>
              <a:p>
                <a:endParaRPr lang="en-US"/>
              </a:p>
            </p:txBody>
          </p:sp>
          <p:sp>
            <p:nvSpPr>
              <p:cNvPr id="11" name="Freeform: Shape 65">
                <a:extLst>
                  <a:ext uri="{FF2B5EF4-FFF2-40B4-BE49-F238E27FC236}">
                    <a16:creationId xmlns:a16="http://schemas.microsoft.com/office/drawing/2014/main" id="{EBCDECA9-9ED5-EBEC-B647-5CD36C66147D}"/>
                  </a:ext>
                </a:extLst>
              </p:cNvPr>
              <p:cNvSpPr/>
              <p:nvPr/>
            </p:nvSpPr>
            <p:spPr>
              <a:xfrm>
                <a:off x="7173696" y="3904599"/>
                <a:ext cx="98034" cy="432418"/>
              </a:xfrm>
              <a:custGeom>
                <a:avLst/>
                <a:gdLst>
                  <a:gd name="connsiteX0" fmla="*/ 48516 w 98034"/>
                  <a:gd name="connsiteY0" fmla="*/ -1121 h 432418"/>
                  <a:gd name="connsiteX1" fmla="*/ 83430 w 98034"/>
                  <a:gd name="connsiteY1" fmla="*/ 13301 h 432418"/>
                  <a:gd name="connsiteX2" fmla="*/ 93806 w 98034"/>
                  <a:gd name="connsiteY2" fmla="*/ 29210 h 432418"/>
                  <a:gd name="connsiteX3" fmla="*/ 97627 w 98034"/>
                  <a:gd name="connsiteY3" fmla="*/ 48837 h 432418"/>
                  <a:gd name="connsiteX4" fmla="*/ 83344 w 98034"/>
                  <a:gd name="connsiteY4" fmla="*/ 84079 h 432418"/>
                  <a:gd name="connsiteX5" fmla="*/ 67780 w 98034"/>
                  <a:gd name="connsiteY5" fmla="*/ 94455 h 432418"/>
                  <a:gd name="connsiteX6" fmla="*/ 29201 w 98034"/>
                  <a:gd name="connsiteY6" fmla="*/ 94455 h 432418"/>
                  <a:gd name="connsiteX7" fmla="*/ 13637 w 98034"/>
                  <a:gd name="connsiteY7" fmla="*/ 84079 h 432418"/>
                  <a:gd name="connsiteX8" fmla="*/ 3262 w 98034"/>
                  <a:gd name="connsiteY8" fmla="*/ 68325 h 432418"/>
                  <a:gd name="connsiteX9" fmla="*/ -404 w 98034"/>
                  <a:gd name="connsiteY9" fmla="*/ 48837 h 432418"/>
                  <a:gd name="connsiteX10" fmla="*/ 3262 w 98034"/>
                  <a:gd name="connsiteY10" fmla="*/ 29210 h 432418"/>
                  <a:gd name="connsiteX11" fmla="*/ 13637 w 98034"/>
                  <a:gd name="connsiteY11" fmla="*/ 13301 h 432418"/>
                  <a:gd name="connsiteX12" fmla="*/ 29201 w 98034"/>
                  <a:gd name="connsiteY12" fmla="*/ 2735 h 432418"/>
                  <a:gd name="connsiteX13" fmla="*/ 48516 w 98034"/>
                  <a:gd name="connsiteY13" fmla="*/ -1121 h 432418"/>
                  <a:gd name="connsiteX14" fmla="*/ 87407 w 98034"/>
                  <a:gd name="connsiteY14" fmla="*/ 431296 h 432418"/>
                  <a:gd name="connsiteX15" fmla="*/ 10525 w 98034"/>
                  <a:gd name="connsiteY15" fmla="*/ 431296 h 432418"/>
                  <a:gd name="connsiteX16" fmla="*/ 10525 w 98034"/>
                  <a:gd name="connsiteY16" fmla="*/ 143116 h 432418"/>
                  <a:gd name="connsiteX17" fmla="*/ 87407 w 98034"/>
                  <a:gd name="connsiteY17" fmla="*/ 143116 h 43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34" h="432418">
                    <a:moveTo>
                      <a:pt x="48516" y="-1121"/>
                    </a:moveTo>
                    <a:cubicBezTo>
                      <a:pt x="61624" y="-1208"/>
                      <a:pt x="74196" y="3997"/>
                      <a:pt x="83430" y="13301"/>
                    </a:cubicBezTo>
                    <a:cubicBezTo>
                      <a:pt x="87891" y="17883"/>
                      <a:pt x="91419" y="23278"/>
                      <a:pt x="93806" y="29210"/>
                    </a:cubicBezTo>
                    <a:cubicBezTo>
                      <a:pt x="96365" y="35435"/>
                      <a:pt x="97662" y="42110"/>
                      <a:pt x="97627" y="48837"/>
                    </a:cubicBezTo>
                    <a:cubicBezTo>
                      <a:pt x="97731" y="62014"/>
                      <a:pt x="92595" y="74689"/>
                      <a:pt x="83344" y="84079"/>
                    </a:cubicBezTo>
                    <a:cubicBezTo>
                      <a:pt x="78917" y="88558"/>
                      <a:pt x="73608" y="92085"/>
                      <a:pt x="67780" y="94455"/>
                    </a:cubicBezTo>
                    <a:cubicBezTo>
                      <a:pt x="55399" y="99418"/>
                      <a:pt x="41582" y="99418"/>
                      <a:pt x="29201" y="94455"/>
                    </a:cubicBezTo>
                    <a:cubicBezTo>
                      <a:pt x="23373" y="92085"/>
                      <a:pt x="18064" y="88558"/>
                      <a:pt x="13637" y="84079"/>
                    </a:cubicBezTo>
                    <a:cubicBezTo>
                      <a:pt x="9158" y="79583"/>
                      <a:pt x="5631" y="74222"/>
                      <a:pt x="3262" y="68325"/>
                    </a:cubicBezTo>
                    <a:cubicBezTo>
                      <a:pt x="789" y="62135"/>
                      <a:pt x="-456" y="55512"/>
                      <a:pt x="-404" y="48837"/>
                    </a:cubicBezTo>
                    <a:cubicBezTo>
                      <a:pt x="-456" y="42127"/>
                      <a:pt x="789" y="35452"/>
                      <a:pt x="3262" y="29210"/>
                    </a:cubicBezTo>
                    <a:cubicBezTo>
                      <a:pt x="5614" y="23261"/>
                      <a:pt x="9141" y="17849"/>
                      <a:pt x="13637" y="13301"/>
                    </a:cubicBezTo>
                    <a:cubicBezTo>
                      <a:pt x="18099" y="8805"/>
                      <a:pt x="23373" y="5225"/>
                      <a:pt x="29201" y="2735"/>
                    </a:cubicBezTo>
                    <a:cubicBezTo>
                      <a:pt x="35305" y="141"/>
                      <a:pt x="41876" y="-1173"/>
                      <a:pt x="48516" y="-1121"/>
                    </a:cubicBezTo>
                    <a:close/>
                    <a:moveTo>
                      <a:pt x="87407" y="431296"/>
                    </a:moveTo>
                    <a:lnTo>
                      <a:pt x="10525" y="431296"/>
                    </a:lnTo>
                    <a:lnTo>
                      <a:pt x="10525" y="143116"/>
                    </a:lnTo>
                    <a:lnTo>
                      <a:pt x="87407" y="143116"/>
                    </a:lnTo>
                    <a:close/>
                  </a:path>
                </a:pathLst>
              </a:custGeom>
              <a:grpFill/>
              <a:ln w="1726" cap="flat">
                <a:noFill/>
                <a:prstDash val="solid"/>
                <a:miter/>
              </a:ln>
            </p:spPr>
            <p:txBody>
              <a:bodyPr rtlCol="0" anchor="ctr"/>
              <a:lstStyle/>
              <a:p>
                <a:endParaRPr lang="en-US"/>
              </a:p>
            </p:txBody>
          </p:sp>
          <p:sp>
            <p:nvSpPr>
              <p:cNvPr id="12" name="Freeform: Shape 66">
                <a:extLst>
                  <a:ext uri="{FF2B5EF4-FFF2-40B4-BE49-F238E27FC236}">
                    <a16:creationId xmlns:a16="http://schemas.microsoft.com/office/drawing/2014/main" id="{6FB2C745-3C37-9CC0-488C-526713F40B45}"/>
                  </a:ext>
                </a:extLst>
              </p:cNvPr>
              <p:cNvSpPr/>
              <p:nvPr/>
            </p:nvSpPr>
            <p:spPr>
              <a:xfrm>
                <a:off x="7290474" y="3963291"/>
                <a:ext cx="256552" cy="381231"/>
              </a:xfrm>
              <a:custGeom>
                <a:avLst/>
                <a:gdLst>
                  <a:gd name="connsiteX0" fmla="*/ 234877 w 256552"/>
                  <a:gd name="connsiteY0" fmla="*/ 153421 h 381231"/>
                  <a:gd name="connsiteX1" fmla="*/ 131467 w 256552"/>
                  <a:gd name="connsiteY1" fmla="*/ 153421 h 381231"/>
                  <a:gd name="connsiteX2" fmla="*/ 131467 w 256552"/>
                  <a:gd name="connsiteY2" fmla="*/ 258732 h 381231"/>
                  <a:gd name="connsiteX3" fmla="*/ 134926 w 256552"/>
                  <a:gd name="connsiteY3" fmla="*/ 281489 h 381231"/>
                  <a:gd name="connsiteX4" fmla="*/ 144056 w 256552"/>
                  <a:gd name="connsiteY4" fmla="*/ 296655 h 381231"/>
                  <a:gd name="connsiteX5" fmla="*/ 157614 w 256552"/>
                  <a:gd name="connsiteY5" fmla="*/ 305128 h 381231"/>
                  <a:gd name="connsiteX6" fmla="*/ 174249 w 256552"/>
                  <a:gd name="connsiteY6" fmla="*/ 307809 h 381231"/>
                  <a:gd name="connsiteX7" fmla="*/ 202090 w 256552"/>
                  <a:gd name="connsiteY7" fmla="*/ 302016 h 381231"/>
                  <a:gd name="connsiteX8" fmla="*/ 227873 w 256552"/>
                  <a:gd name="connsiteY8" fmla="*/ 289081 h 381231"/>
                  <a:gd name="connsiteX9" fmla="*/ 256147 w 256552"/>
                  <a:gd name="connsiteY9" fmla="*/ 349743 h 381231"/>
                  <a:gd name="connsiteX10" fmla="*/ 214645 w 256552"/>
                  <a:gd name="connsiteY10" fmla="*/ 371462 h 381231"/>
                  <a:gd name="connsiteX11" fmla="*/ 161626 w 256552"/>
                  <a:gd name="connsiteY11" fmla="*/ 380109 h 381231"/>
                  <a:gd name="connsiteX12" fmla="*/ 81492 w 256552"/>
                  <a:gd name="connsiteY12" fmla="*/ 350711 h 381231"/>
                  <a:gd name="connsiteX13" fmla="*/ 54689 w 256552"/>
                  <a:gd name="connsiteY13" fmla="*/ 265062 h 381231"/>
                  <a:gd name="connsiteX14" fmla="*/ 54689 w 256552"/>
                  <a:gd name="connsiteY14" fmla="*/ 153525 h 381231"/>
                  <a:gd name="connsiteX15" fmla="*/ -406 w 256552"/>
                  <a:gd name="connsiteY15" fmla="*/ 153525 h 381231"/>
                  <a:gd name="connsiteX16" fmla="*/ -406 w 256552"/>
                  <a:gd name="connsiteY16" fmla="*/ 84527 h 381231"/>
                  <a:gd name="connsiteX17" fmla="*/ 54689 w 256552"/>
                  <a:gd name="connsiteY17" fmla="*/ 84527 h 381231"/>
                  <a:gd name="connsiteX18" fmla="*/ 54689 w 256552"/>
                  <a:gd name="connsiteY18" fmla="*/ -1123 h 381231"/>
                  <a:gd name="connsiteX19" fmla="*/ 131571 w 256552"/>
                  <a:gd name="connsiteY19" fmla="*/ -1123 h 381231"/>
                  <a:gd name="connsiteX20" fmla="*/ 131571 w 256552"/>
                  <a:gd name="connsiteY20" fmla="*/ 84527 h 381231"/>
                  <a:gd name="connsiteX21" fmla="*/ 234980 w 256552"/>
                  <a:gd name="connsiteY21" fmla="*/ 84527 h 381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56552" h="381231">
                    <a:moveTo>
                      <a:pt x="234877" y="153421"/>
                    </a:moveTo>
                    <a:lnTo>
                      <a:pt x="131467" y="153421"/>
                    </a:lnTo>
                    <a:lnTo>
                      <a:pt x="131467" y="258732"/>
                    </a:lnTo>
                    <a:cubicBezTo>
                      <a:pt x="131294" y="266462"/>
                      <a:pt x="132470" y="274157"/>
                      <a:pt x="134926" y="281489"/>
                    </a:cubicBezTo>
                    <a:cubicBezTo>
                      <a:pt x="136828" y="287144"/>
                      <a:pt x="139941" y="292332"/>
                      <a:pt x="144056" y="296655"/>
                    </a:cubicBezTo>
                    <a:cubicBezTo>
                      <a:pt x="147843" y="300494"/>
                      <a:pt x="152495" y="303399"/>
                      <a:pt x="157614" y="305128"/>
                    </a:cubicBezTo>
                    <a:cubicBezTo>
                      <a:pt x="162974" y="306944"/>
                      <a:pt x="168595" y="307843"/>
                      <a:pt x="174249" y="307809"/>
                    </a:cubicBezTo>
                    <a:cubicBezTo>
                      <a:pt x="183829" y="307739"/>
                      <a:pt x="193288" y="305768"/>
                      <a:pt x="202090" y="302016"/>
                    </a:cubicBezTo>
                    <a:cubicBezTo>
                      <a:pt x="210996" y="298350"/>
                      <a:pt x="219608" y="294027"/>
                      <a:pt x="227873" y="289081"/>
                    </a:cubicBezTo>
                    <a:lnTo>
                      <a:pt x="256147" y="349743"/>
                    </a:lnTo>
                    <a:cubicBezTo>
                      <a:pt x="243246" y="358649"/>
                      <a:pt x="229309" y="365946"/>
                      <a:pt x="214645" y="371462"/>
                    </a:cubicBezTo>
                    <a:cubicBezTo>
                      <a:pt x="199514" y="377221"/>
                      <a:pt x="181840" y="380109"/>
                      <a:pt x="161626" y="380109"/>
                    </a:cubicBezTo>
                    <a:cubicBezTo>
                      <a:pt x="126072" y="380109"/>
                      <a:pt x="99355" y="370304"/>
                      <a:pt x="81492" y="350711"/>
                    </a:cubicBezTo>
                    <a:cubicBezTo>
                      <a:pt x="63629" y="331119"/>
                      <a:pt x="54689" y="302569"/>
                      <a:pt x="54689" y="265062"/>
                    </a:cubicBezTo>
                    <a:lnTo>
                      <a:pt x="54689" y="153525"/>
                    </a:lnTo>
                    <a:lnTo>
                      <a:pt x="-406" y="153525"/>
                    </a:lnTo>
                    <a:lnTo>
                      <a:pt x="-406" y="84527"/>
                    </a:lnTo>
                    <a:lnTo>
                      <a:pt x="54689" y="84527"/>
                    </a:lnTo>
                    <a:lnTo>
                      <a:pt x="54689" y="-1123"/>
                    </a:lnTo>
                    <a:lnTo>
                      <a:pt x="131571" y="-1123"/>
                    </a:lnTo>
                    <a:lnTo>
                      <a:pt x="131571" y="84527"/>
                    </a:lnTo>
                    <a:lnTo>
                      <a:pt x="234980" y="84527"/>
                    </a:lnTo>
                    <a:close/>
                  </a:path>
                </a:pathLst>
              </a:custGeom>
              <a:grpFill/>
              <a:ln w="1726" cap="flat">
                <a:noFill/>
                <a:prstDash val="solid"/>
                <a:miter/>
              </a:ln>
            </p:spPr>
            <p:txBody>
              <a:bodyPr rtlCol="0" anchor="ctr"/>
              <a:lstStyle/>
              <a:p>
                <a:endParaRPr lang="en-US"/>
              </a:p>
            </p:txBody>
          </p:sp>
          <p:sp>
            <p:nvSpPr>
              <p:cNvPr id="13" name="Freeform: Shape 67">
                <a:extLst>
                  <a:ext uri="{FF2B5EF4-FFF2-40B4-BE49-F238E27FC236}">
                    <a16:creationId xmlns:a16="http://schemas.microsoft.com/office/drawing/2014/main" id="{98AD32CF-43FF-9C80-F9B3-8FF791DDCF72}"/>
                  </a:ext>
                </a:extLst>
              </p:cNvPr>
              <p:cNvSpPr/>
              <p:nvPr/>
            </p:nvSpPr>
            <p:spPr>
              <a:xfrm>
                <a:off x="5599695" y="4441062"/>
                <a:ext cx="298763" cy="303356"/>
              </a:xfrm>
              <a:custGeom>
                <a:avLst/>
                <a:gdLst>
                  <a:gd name="connsiteX0" fmla="*/ 298358 w 298763"/>
                  <a:gd name="connsiteY0" fmla="*/ 294793 h 303356"/>
                  <a:gd name="connsiteX1" fmla="*/ 223187 w 298763"/>
                  <a:gd name="connsiteY1" fmla="*/ 294793 h 303356"/>
                  <a:gd name="connsiteX2" fmla="*/ 223187 w 298763"/>
                  <a:gd name="connsiteY2" fmla="*/ 262974 h 303356"/>
                  <a:gd name="connsiteX3" fmla="*/ 188135 w 298763"/>
                  <a:gd name="connsiteY3" fmla="*/ 291369 h 303356"/>
                  <a:gd name="connsiteX4" fmla="*/ 137762 w 298763"/>
                  <a:gd name="connsiteY4" fmla="*/ 302228 h 303356"/>
                  <a:gd name="connsiteX5" fmla="*/ 82962 w 298763"/>
                  <a:gd name="connsiteY5" fmla="*/ 290625 h 303356"/>
                  <a:gd name="connsiteX6" fmla="*/ 39074 w 298763"/>
                  <a:gd name="connsiteY6" fmla="*/ 258807 h 303356"/>
                  <a:gd name="connsiteX7" fmla="*/ 10057 w 298763"/>
                  <a:gd name="connsiteY7" fmla="*/ 210786 h 303356"/>
                  <a:gd name="connsiteX8" fmla="*/ 10057 w 298763"/>
                  <a:gd name="connsiteY8" fmla="*/ 90326 h 303356"/>
                  <a:gd name="connsiteX9" fmla="*/ 39074 w 298763"/>
                  <a:gd name="connsiteY9" fmla="*/ 42304 h 303356"/>
                  <a:gd name="connsiteX10" fmla="*/ 82962 w 298763"/>
                  <a:gd name="connsiteY10" fmla="*/ 10486 h 303356"/>
                  <a:gd name="connsiteX11" fmla="*/ 137762 w 298763"/>
                  <a:gd name="connsiteY11" fmla="*/ -1117 h 303356"/>
                  <a:gd name="connsiteX12" fmla="*/ 188135 w 298763"/>
                  <a:gd name="connsiteY12" fmla="*/ 9742 h 303356"/>
                  <a:gd name="connsiteX13" fmla="*/ 223187 w 298763"/>
                  <a:gd name="connsiteY13" fmla="*/ 38431 h 303356"/>
                  <a:gd name="connsiteX14" fmla="*/ 223187 w 298763"/>
                  <a:gd name="connsiteY14" fmla="*/ 6612 h 303356"/>
                  <a:gd name="connsiteX15" fmla="*/ 298306 w 298763"/>
                  <a:gd name="connsiteY15" fmla="*/ 6612 h 303356"/>
                  <a:gd name="connsiteX16" fmla="*/ 151959 w 298763"/>
                  <a:gd name="connsiteY16" fmla="*/ 71148 h 303356"/>
                  <a:gd name="connsiteX17" fmla="*/ 121455 w 298763"/>
                  <a:gd name="connsiteY17" fmla="*/ 77391 h 303356"/>
                  <a:gd name="connsiteX18" fmla="*/ 98197 w 298763"/>
                  <a:gd name="connsiteY18" fmla="*/ 94355 h 303356"/>
                  <a:gd name="connsiteX19" fmla="*/ 83464 w 298763"/>
                  <a:gd name="connsiteY19" fmla="*/ 119619 h 303356"/>
                  <a:gd name="connsiteX20" fmla="*/ 83464 w 298763"/>
                  <a:gd name="connsiteY20" fmla="*/ 181630 h 303356"/>
                  <a:gd name="connsiteX21" fmla="*/ 98197 w 298763"/>
                  <a:gd name="connsiteY21" fmla="*/ 206774 h 303356"/>
                  <a:gd name="connsiteX22" fmla="*/ 121455 w 298763"/>
                  <a:gd name="connsiteY22" fmla="*/ 223720 h 303356"/>
                  <a:gd name="connsiteX23" fmla="*/ 151959 w 298763"/>
                  <a:gd name="connsiteY23" fmla="*/ 229963 h 303356"/>
                  <a:gd name="connsiteX24" fmla="*/ 181996 w 298763"/>
                  <a:gd name="connsiteY24" fmla="*/ 224014 h 303356"/>
                  <a:gd name="connsiteX25" fmla="*/ 205272 w 298763"/>
                  <a:gd name="connsiteY25" fmla="*/ 207362 h 303356"/>
                  <a:gd name="connsiteX26" fmla="*/ 220299 w 298763"/>
                  <a:gd name="connsiteY26" fmla="*/ 182080 h 303356"/>
                  <a:gd name="connsiteX27" fmla="*/ 220299 w 298763"/>
                  <a:gd name="connsiteY27" fmla="*/ 119031 h 303356"/>
                  <a:gd name="connsiteX28" fmla="*/ 205272 w 298763"/>
                  <a:gd name="connsiteY28" fmla="*/ 93750 h 303356"/>
                  <a:gd name="connsiteX29" fmla="*/ 181996 w 298763"/>
                  <a:gd name="connsiteY29" fmla="*/ 77097 h 303356"/>
                  <a:gd name="connsiteX30" fmla="*/ 151959 w 298763"/>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63" h="303356">
                    <a:moveTo>
                      <a:pt x="298358" y="294793"/>
                    </a:moveTo>
                    <a:lnTo>
                      <a:pt x="223187" y="294793"/>
                    </a:lnTo>
                    <a:lnTo>
                      <a:pt x="223187" y="262974"/>
                    </a:lnTo>
                    <a:cubicBezTo>
                      <a:pt x="213623" y="274785"/>
                      <a:pt x="201681" y="284469"/>
                      <a:pt x="188135" y="291369"/>
                    </a:cubicBezTo>
                    <a:cubicBezTo>
                      <a:pt x="174175" y="298614"/>
                      <a:pt x="15738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34" y="16694"/>
                      <a:pt x="213687" y="26481"/>
                      <a:pt x="223187" y="38431"/>
                    </a:cubicBezTo>
                    <a:lnTo>
                      <a:pt x="223187" y="6612"/>
                    </a:lnTo>
                    <a:lnTo>
                      <a:pt x="298306" y="6612"/>
                    </a:lnTo>
                    <a:close/>
                    <a:moveTo>
                      <a:pt x="151959" y="71148"/>
                    </a:moveTo>
                    <a:cubicBezTo>
                      <a:pt x="141459" y="70992"/>
                      <a:pt x="131053" y="73137"/>
                      <a:pt x="121455" y="77391"/>
                    </a:cubicBezTo>
                    <a:cubicBezTo>
                      <a:pt x="112598" y="81351"/>
                      <a:pt x="104675" y="87127"/>
                      <a:pt x="98197" y="94355"/>
                    </a:cubicBezTo>
                    <a:cubicBezTo>
                      <a:pt x="91662" y="101721"/>
                      <a:pt x="86654" y="110298"/>
                      <a:pt x="83464" y="119619"/>
                    </a:cubicBezTo>
                    <a:cubicBezTo>
                      <a:pt x="76593" y="139713"/>
                      <a:pt x="76593" y="161536"/>
                      <a:pt x="83464" y="181630"/>
                    </a:cubicBezTo>
                    <a:cubicBezTo>
                      <a:pt x="86677" y="190899"/>
                      <a:pt x="91683" y="199442"/>
                      <a:pt x="98197" y="206774"/>
                    </a:cubicBezTo>
                    <a:cubicBezTo>
                      <a:pt x="104681" y="213985"/>
                      <a:pt x="112603" y="219760"/>
                      <a:pt x="121455" y="223720"/>
                    </a:cubicBezTo>
                    <a:cubicBezTo>
                      <a:pt x="131053" y="227974"/>
                      <a:pt x="141459" y="230119"/>
                      <a:pt x="151959" y="229963"/>
                    </a:cubicBezTo>
                    <a:cubicBezTo>
                      <a:pt x="162278" y="230101"/>
                      <a:pt x="172510" y="228078"/>
                      <a:pt x="181996" y="224014"/>
                    </a:cubicBezTo>
                    <a:cubicBezTo>
                      <a:pt x="190850" y="220175"/>
                      <a:pt x="198786" y="214503"/>
                      <a:pt x="205272" y="207362"/>
                    </a:cubicBezTo>
                    <a:cubicBezTo>
                      <a:pt x="211887" y="199995"/>
                      <a:pt x="216991" y="191401"/>
                      <a:pt x="220299" y="182080"/>
                    </a:cubicBezTo>
                    <a:cubicBezTo>
                      <a:pt x="227355" y="161657"/>
                      <a:pt x="227355" y="139454"/>
                      <a:pt x="220299" y="119031"/>
                    </a:cubicBezTo>
                    <a:cubicBezTo>
                      <a:pt x="216991" y="109711"/>
                      <a:pt x="211887" y="101116"/>
                      <a:pt x="205272" y="93750"/>
                    </a:cubicBezTo>
                    <a:cubicBezTo>
                      <a:pt x="198781" y="86608"/>
                      <a:pt x="190847" y="80936"/>
                      <a:pt x="181996" y="77097"/>
                    </a:cubicBezTo>
                    <a:cubicBezTo>
                      <a:pt x="172508" y="73050"/>
                      <a:pt x="162276" y="71010"/>
                      <a:pt x="151959" y="71148"/>
                    </a:cubicBezTo>
                    <a:close/>
                  </a:path>
                </a:pathLst>
              </a:custGeom>
              <a:grpFill/>
              <a:ln w="1726" cap="flat">
                <a:noFill/>
                <a:prstDash val="solid"/>
                <a:miter/>
              </a:ln>
            </p:spPr>
            <p:txBody>
              <a:bodyPr rtlCol="0" anchor="ctr"/>
              <a:lstStyle/>
              <a:p>
                <a:endParaRPr lang="en-US"/>
              </a:p>
            </p:txBody>
          </p:sp>
          <p:sp>
            <p:nvSpPr>
              <p:cNvPr id="14" name="Freeform: Shape 68">
                <a:extLst>
                  <a:ext uri="{FF2B5EF4-FFF2-40B4-BE49-F238E27FC236}">
                    <a16:creationId xmlns:a16="http://schemas.microsoft.com/office/drawing/2014/main" id="{674FD925-541D-0FBF-C355-8176287EAF67}"/>
                  </a:ext>
                </a:extLst>
              </p:cNvPr>
              <p:cNvSpPr/>
              <p:nvPr/>
            </p:nvSpPr>
            <p:spPr>
              <a:xfrm>
                <a:off x="5949714" y="4441024"/>
                <a:ext cx="462514" cy="295971"/>
              </a:xfrm>
              <a:custGeom>
                <a:avLst/>
                <a:gdLst>
                  <a:gd name="connsiteX0" fmla="*/ 349578 w 462514"/>
                  <a:gd name="connsiteY0" fmla="*/ -1114 h 295971"/>
                  <a:gd name="connsiteX1" fmla="*/ 395386 w 462514"/>
                  <a:gd name="connsiteY1" fmla="*/ 7066 h 295971"/>
                  <a:gd name="connsiteX2" fmla="*/ 431026 w 462514"/>
                  <a:gd name="connsiteY2" fmla="*/ 30013 h 295971"/>
                  <a:gd name="connsiteX3" fmla="*/ 454008 w 462514"/>
                  <a:gd name="connsiteY3" fmla="*/ 65549 h 295971"/>
                  <a:gd name="connsiteX4" fmla="*/ 462101 w 462514"/>
                  <a:gd name="connsiteY4" fmla="*/ 111357 h 295971"/>
                  <a:gd name="connsiteX5" fmla="*/ 462101 w 462514"/>
                  <a:gd name="connsiteY5" fmla="*/ 294848 h 295971"/>
                  <a:gd name="connsiteX6" fmla="*/ 385512 w 462514"/>
                  <a:gd name="connsiteY6" fmla="*/ 294848 h 295971"/>
                  <a:gd name="connsiteX7" fmla="*/ 385512 w 462514"/>
                  <a:gd name="connsiteY7" fmla="*/ 136327 h 295971"/>
                  <a:gd name="connsiteX8" fmla="*/ 370779 w 462514"/>
                  <a:gd name="connsiteY8" fmla="*/ 88306 h 295971"/>
                  <a:gd name="connsiteX9" fmla="*/ 329830 w 462514"/>
                  <a:gd name="connsiteY9" fmla="*/ 71792 h 295971"/>
                  <a:gd name="connsiteX10" fmla="*/ 306416 w 462514"/>
                  <a:gd name="connsiteY10" fmla="*/ 75821 h 295971"/>
                  <a:gd name="connsiteX11" fmla="*/ 287273 w 462514"/>
                  <a:gd name="connsiteY11" fmla="*/ 87926 h 295971"/>
                  <a:gd name="connsiteX12" fmla="*/ 274304 w 462514"/>
                  <a:gd name="connsiteY12" fmla="*/ 108296 h 295971"/>
                  <a:gd name="connsiteX13" fmla="*/ 269444 w 462514"/>
                  <a:gd name="connsiteY13" fmla="*/ 136846 h 295971"/>
                  <a:gd name="connsiteX14" fmla="*/ 269444 w 462514"/>
                  <a:gd name="connsiteY14" fmla="*/ 294762 h 295971"/>
                  <a:gd name="connsiteX15" fmla="*/ 192562 w 462514"/>
                  <a:gd name="connsiteY15" fmla="*/ 294762 h 295971"/>
                  <a:gd name="connsiteX16" fmla="*/ 192562 w 462514"/>
                  <a:gd name="connsiteY16" fmla="*/ 136241 h 295971"/>
                  <a:gd name="connsiteX17" fmla="*/ 177967 w 462514"/>
                  <a:gd name="connsiteY17" fmla="*/ 88220 h 295971"/>
                  <a:gd name="connsiteX18" fmla="*/ 136880 w 462514"/>
                  <a:gd name="connsiteY18" fmla="*/ 71705 h 295971"/>
                  <a:gd name="connsiteX19" fmla="*/ 113466 w 462514"/>
                  <a:gd name="connsiteY19" fmla="*/ 75734 h 295971"/>
                  <a:gd name="connsiteX20" fmla="*/ 94306 w 462514"/>
                  <a:gd name="connsiteY20" fmla="*/ 87839 h 295971"/>
                  <a:gd name="connsiteX21" fmla="*/ 81353 w 462514"/>
                  <a:gd name="connsiteY21" fmla="*/ 108210 h 295971"/>
                  <a:gd name="connsiteX22" fmla="*/ 76494 w 462514"/>
                  <a:gd name="connsiteY22" fmla="*/ 136760 h 295971"/>
                  <a:gd name="connsiteX23" fmla="*/ 76494 w 462514"/>
                  <a:gd name="connsiteY23" fmla="*/ 294676 h 295971"/>
                  <a:gd name="connsiteX24" fmla="*/ -406 w 462514"/>
                  <a:gd name="connsiteY24" fmla="*/ 294676 h 295971"/>
                  <a:gd name="connsiteX25" fmla="*/ -406 w 462514"/>
                  <a:gd name="connsiteY25" fmla="*/ 6651 h 295971"/>
                  <a:gd name="connsiteX26" fmla="*/ 74419 w 462514"/>
                  <a:gd name="connsiteY26" fmla="*/ 6651 h 295971"/>
                  <a:gd name="connsiteX27" fmla="*/ 74419 w 462514"/>
                  <a:gd name="connsiteY27" fmla="*/ 40561 h 295971"/>
                  <a:gd name="connsiteX28" fmla="*/ 111840 w 462514"/>
                  <a:gd name="connsiteY28" fmla="*/ 8293 h 295971"/>
                  <a:gd name="connsiteX29" fmla="*/ 158374 w 462514"/>
                  <a:gd name="connsiteY29" fmla="*/ -1079 h 295971"/>
                  <a:gd name="connsiteX30" fmla="*/ 213918 w 462514"/>
                  <a:gd name="connsiteY30" fmla="*/ 12011 h 295971"/>
                  <a:gd name="connsiteX31" fmla="*/ 252653 w 462514"/>
                  <a:gd name="connsiteY31" fmla="*/ 48326 h 295971"/>
                  <a:gd name="connsiteX32" fmla="*/ 295366 w 462514"/>
                  <a:gd name="connsiteY32" fmla="*/ 9815 h 295971"/>
                  <a:gd name="connsiteX33" fmla="*/ 321737 w 462514"/>
                  <a:gd name="connsiteY33" fmla="*/ 1480 h 295971"/>
                  <a:gd name="connsiteX34" fmla="*/ 349578 w 462514"/>
                  <a:gd name="connsiteY34" fmla="*/ -1114 h 295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514" h="295971">
                    <a:moveTo>
                      <a:pt x="349578" y="-1114"/>
                    </a:moveTo>
                    <a:cubicBezTo>
                      <a:pt x="365226" y="-1304"/>
                      <a:pt x="380769" y="1480"/>
                      <a:pt x="395386" y="7066"/>
                    </a:cubicBezTo>
                    <a:cubicBezTo>
                      <a:pt x="408712" y="12202"/>
                      <a:pt x="420842" y="20000"/>
                      <a:pt x="431026" y="30013"/>
                    </a:cubicBezTo>
                    <a:cubicBezTo>
                      <a:pt x="441109" y="40112"/>
                      <a:pt x="448941" y="52217"/>
                      <a:pt x="454008" y="65549"/>
                    </a:cubicBezTo>
                    <a:cubicBezTo>
                      <a:pt x="459536" y="80179"/>
                      <a:pt x="462282" y="95725"/>
                      <a:pt x="462101" y="111357"/>
                    </a:cubicBezTo>
                    <a:lnTo>
                      <a:pt x="462101" y="294848"/>
                    </a:lnTo>
                    <a:lnTo>
                      <a:pt x="385512" y="294848"/>
                    </a:lnTo>
                    <a:lnTo>
                      <a:pt x="385512" y="136327"/>
                    </a:lnTo>
                    <a:cubicBezTo>
                      <a:pt x="385512" y="115317"/>
                      <a:pt x="380601" y="99304"/>
                      <a:pt x="370779" y="88306"/>
                    </a:cubicBezTo>
                    <a:cubicBezTo>
                      <a:pt x="360957" y="77308"/>
                      <a:pt x="347308" y="71809"/>
                      <a:pt x="329830" y="71792"/>
                    </a:cubicBezTo>
                    <a:cubicBezTo>
                      <a:pt x="321850" y="71757"/>
                      <a:pt x="313923" y="73106"/>
                      <a:pt x="306416" y="75821"/>
                    </a:cubicBezTo>
                    <a:cubicBezTo>
                      <a:pt x="299208" y="78363"/>
                      <a:pt x="292667" y="82513"/>
                      <a:pt x="287273" y="87926"/>
                    </a:cubicBezTo>
                    <a:cubicBezTo>
                      <a:pt x="281611" y="93771"/>
                      <a:pt x="277198" y="100688"/>
                      <a:pt x="274304" y="108296"/>
                    </a:cubicBezTo>
                    <a:cubicBezTo>
                      <a:pt x="270892" y="117427"/>
                      <a:pt x="269242" y="127111"/>
                      <a:pt x="269444" y="136846"/>
                    </a:cubicBezTo>
                    <a:lnTo>
                      <a:pt x="269444" y="294762"/>
                    </a:lnTo>
                    <a:lnTo>
                      <a:pt x="192562" y="294762"/>
                    </a:lnTo>
                    <a:lnTo>
                      <a:pt x="192562" y="136241"/>
                    </a:lnTo>
                    <a:cubicBezTo>
                      <a:pt x="192562" y="115231"/>
                      <a:pt x="187697" y="99218"/>
                      <a:pt x="177967" y="88220"/>
                    </a:cubicBezTo>
                    <a:cubicBezTo>
                      <a:pt x="168236" y="77222"/>
                      <a:pt x="154541" y="71723"/>
                      <a:pt x="136880" y="71705"/>
                    </a:cubicBezTo>
                    <a:cubicBezTo>
                      <a:pt x="128899" y="71653"/>
                      <a:pt x="120972" y="73019"/>
                      <a:pt x="113466" y="75734"/>
                    </a:cubicBezTo>
                    <a:cubicBezTo>
                      <a:pt x="106253" y="78276"/>
                      <a:pt x="99706" y="82427"/>
                      <a:pt x="94306" y="87839"/>
                    </a:cubicBezTo>
                    <a:cubicBezTo>
                      <a:pt x="88654" y="93684"/>
                      <a:pt x="84248" y="100618"/>
                      <a:pt x="81353" y="108210"/>
                    </a:cubicBezTo>
                    <a:cubicBezTo>
                      <a:pt x="77933" y="117323"/>
                      <a:pt x="76283" y="127024"/>
                      <a:pt x="76494" y="136760"/>
                    </a:cubicBezTo>
                    <a:lnTo>
                      <a:pt x="76494" y="294676"/>
                    </a:lnTo>
                    <a:lnTo>
                      <a:pt x="-406" y="294676"/>
                    </a:lnTo>
                    <a:lnTo>
                      <a:pt x="-406" y="6651"/>
                    </a:lnTo>
                    <a:lnTo>
                      <a:pt x="74419" y="6651"/>
                    </a:lnTo>
                    <a:lnTo>
                      <a:pt x="74419" y="40561"/>
                    </a:lnTo>
                    <a:cubicBezTo>
                      <a:pt x="84634" y="25292"/>
                      <a:pt x="97107" y="14536"/>
                      <a:pt x="111840" y="8293"/>
                    </a:cubicBezTo>
                    <a:cubicBezTo>
                      <a:pt x="126554" y="2051"/>
                      <a:pt x="142387" y="-1148"/>
                      <a:pt x="158374" y="-1079"/>
                    </a:cubicBezTo>
                    <a:cubicBezTo>
                      <a:pt x="179195" y="-1079"/>
                      <a:pt x="197710" y="3279"/>
                      <a:pt x="213918" y="12011"/>
                    </a:cubicBezTo>
                    <a:cubicBezTo>
                      <a:pt x="229827" y="20467"/>
                      <a:pt x="243198" y="32987"/>
                      <a:pt x="252653" y="48326"/>
                    </a:cubicBezTo>
                    <a:cubicBezTo>
                      <a:pt x="262605" y="31414"/>
                      <a:pt x="277517" y="17977"/>
                      <a:pt x="295366" y="9815"/>
                    </a:cubicBezTo>
                    <a:cubicBezTo>
                      <a:pt x="303779" y="5959"/>
                      <a:pt x="312636" y="3158"/>
                      <a:pt x="321737" y="1480"/>
                    </a:cubicBezTo>
                    <a:cubicBezTo>
                      <a:pt x="330920" y="-232"/>
                      <a:pt x="340238" y="-1096"/>
                      <a:pt x="349578" y="-1114"/>
                    </a:cubicBezTo>
                    <a:close/>
                  </a:path>
                </a:pathLst>
              </a:custGeom>
              <a:grpFill/>
              <a:ln w="1726" cap="flat">
                <a:noFill/>
                <a:prstDash val="solid"/>
                <a:miter/>
              </a:ln>
            </p:spPr>
            <p:txBody>
              <a:bodyPr rtlCol="0" anchor="ctr"/>
              <a:lstStyle/>
              <a:p>
                <a:endParaRPr lang="en-US"/>
              </a:p>
            </p:txBody>
          </p:sp>
          <p:sp>
            <p:nvSpPr>
              <p:cNvPr id="15" name="Freeform: Shape 69">
                <a:extLst>
                  <a:ext uri="{FF2B5EF4-FFF2-40B4-BE49-F238E27FC236}">
                    <a16:creationId xmlns:a16="http://schemas.microsoft.com/office/drawing/2014/main" id="{ED3B6CB8-12F5-F980-D0AB-D11DBD7BF9D0}"/>
                  </a:ext>
                </a:extLst>
              </p:cNvPr>
              <p:cNvSpPr/>
              <p:nvPr/>
            </p:nvSpPr>
            <p:spPr>
              <a:xfrm>
                <a:off x="6443450" y="4441062"/>
                <a:ext cx="298711" cy="303356"/>
              </a:xfrm>
              <a:custGeom>
                <a:avLst/>
                <a:gdLst>
                  <a:gd name="connsiteX0" fmla="*/ 298306 w 298711"/>
                  <a:gd name="connsiteY0" fmla="*/ 294793 h 303356"/>
                  <a:gd name="connsiteX1" fmla="*/ 223187 w 298711"/>
                  <a:gd name="connsiteY1" fmla="*/ 294793 h 303356"/>
                  <a:gd name="connsiteX2" fmla="*/ 223187 w 298711"/>
                  <a:gd name="connsiteY2" fmla="*/ 262974 h 303356"/>
                  <a:gd name="connsiteX3" fmla="*/ 188135 w 298711"/>
                  <a:gd name="connsiteY3" fmla="*/ 291369 h 303356"/>
                  <a:gd name="connsiteX4" fmla="*/ 137762 w 298711"/>
                  <a:gd name="connsiteY4" fmla="*/ 302228 h 303356"/>
                  <a:gd name="connsiteX5" fmla="*/ 82962 w 298711"/>
                  <a:gd name="connsiteY5" fmla="*/ 290625 h 303356"/>
                  <a:gd name="connsiteX6" fmla="*/ 39074 w 298711"/>
                  <a:gd name="connsiteY6" fmla="*/ 258807 h 303356"/>
                  <a:gd name="connsiteX7" fmla="*/ 10057 w 298711"/>
                  <a:gd name="connsiteY7" fmla="*/ 210786 h 303356"/>
                  <a:gd name="connsiteX8" fmla="*/ 10057 w 298711"/>
                  <a:gd name="connsiteY8" fmla="*/ 90326 h 303356"/>
                  <a:gd name="connsiteX9" fmla="*/ 39074 w 298711"/>
                  <a:gd name="connsiteY9" fmla="*/ 42304 h 303356"/>
                  <a:gd name="connsiteX10" fmla="*/ 82962 w 298711"/>
                  <a:gd name="connsiteY10" fmla="*/ 10486 h 303356"/>
                  <a:gd name="connsiteX11" fmla="*/ 137762 w 298711"/>
                  <a:gd name="connsiteY11" fmla="*/ -1117 h 303356"/>
                  <a:gd name="connsiteX12" fmla="*/ 188135 w 298711"/>
                  <a:gd name="connsiteY12" fmla="*/ 9742 h 303356"/>
                  <a:gd name="connsiteX13" fmla="*/ 223187 w 298711"/>
                  <a:gd name="connsiteY13" fmla="*/ 38431 h 303356"/>
                  <a:gd name="connsiteX14" fmla="*/ 223187 w 298711"/>
                  <a:gd name="connsiteY14" fmla="*/ 6612 h 303356"/>
                  <a:gd name="connsiteX15" fmla="*/ 298306 w 298711"/>
                  <a:gd name="connsiteY15" fmla="*/ 6612 h 303356"/>
                  <a:gd name="connsiteX16" fmla="*/ 151890 w 298711"/>
                  <a:gd name="connsiteY16" fmla="*/ 71148 h 303356"/>
                  <a:gd name="connsiteX17" fmla="*/ 121403 w 298711"/>
                  <a:gd name="connsiteY17" fmla="*/ 77391 h 303356"/>
                  <a:gd name="connsiteX18" fmla="*/ 98128 w 298711"/>
                  <a:gd name="connsiteY18" fmla="*/ 94355 h 303356"/>
                  <a:gd name="connsiteX19" fmla="*/ 83394 w 298711"/>
                  <a:gd name="connsiteY19" fmla="*/ 119619 h 303356"/>
                  <a:gd name="connsiteX20" fmla="*/ 83394 w 298711"/>
                  <a:gd name="connsiteY20" fmla="*/ 181630 h 303356"/>
                  <a:gd name="connsiteX21" fmla="*/ 98128 w 298711"/>
                  <a:gd name="connsiteY21" fmla="*/ 206774 h 303356"/>
                  <a:gd name="connsiteX22" fmla="*/ 121403 w 298711"/>
                  <a:gd name="connsiteY22" fmla="*/ 223720 h 303356"/>
                  <a:gd name="connsiteX23" fmla="*/ 151890 w 298711"/>
                  <a:gd name="connsiteY23" fmla="*/ 229963 h 303356"/>
                  <a:gd name="connsiteX24" fmla="*/ 181945 w 298711"/>
                  <a:gd name="connsiteY24" fmla="*/ 224014 h 303356"/>
                  <a:gd name="connsiteX25" fmla="*/ 205220 w 298711"/>
                  <a:gd name="connsiteY25" fmla="*/ 207362 h 303356"/>
                  <a:gd name="connsiteX26" fmla="*/ 220230 w 298711"/>
                  <a:gd name="connsiteY26" fmla="*/ 182080 h 303356"/>
                  <a:gd name="connsiteX27" fmla="*/ 220230 w 298711"/>
                  <a:gd name="connsiteY27" fmla="*/ 119031 h 303356"/>
                  <a:gd name="connsiteX28" fmla="*/ 205220 w 298711"/>
                  <a:gd name="connsiteY28" fmla="*/ 93750 h 303356"/>
                  <a:gd name="connsiteX29" fmla="*/ 181945 w 298711"/>
                  <a:gd name="connsiteY29" fmla="*/ 77097 h 303356"/>
                  <a:gd name="connsiteX30" fmla="*/ 151890 w 298711"/>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1" h="303356">
                    <a:moveTo>
                      <a:pt x="298306" y="294793"/>
                    </a:moveTo>
                    <a:lnTo>
                      <a:pt x="223187" y="294793"/>
                    </a:lnTo>
                    <a:lnTo>
                      <a:pt x="223187" y="262974"/>
                    </a:lnTo>
                    <a:cubicBezTo>
                      <a:pt x="213625" y="274785"/>
                      <a:pt x="201675" y="284469"/>
                      <a:pt x="188135" y="291369"/>
                    </a:cubicBezTo>
                    <a:cubicBezTo>
                      <a:pt x="174185" y="298614"/>
                      <a:pt x="15739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27" y="16694"/>
                      <a:pt x="213694" y="26481"/>
                      <a:pt x="223187" y="38431"/>
                    </a:cubicBezTo>
                    <a:lnTo>
                      <a:pt x="223187" y="6612"/>
                    </a:lnTo>
                    <a:lnTo>
                      <a:pt x="298306" y="6612"/>
                    </a:lnTo>
                    <a:close/>
                    <a:moveTo>
                      <a:pt x="151890" y="71148"/>
                    </a:moveTo>
                    <a:cubicBezTo>
                      <a:pt x="141397" y="71010"/>
                      <a:pt x="130996" y="73137"/>
                      <a:pt x="121403" y="77391"/>
                    </a:cubicBezTo>
                    <a:cubicBezTo>
                      <a:pt x="112544" y="81351"/>
                      <a:pt x="104616" y="87144"/>
                      <a:pt x="98128" y="94355"/>
                    </a:cubicBezTo>
                    <a:cubicBezTo>
                      <a:pt x="91607" y="101721"/>
                      <a:pt x="86600" y="110316"/>
                      <a:pt x="83394" y="119619"/>
                    </a:cubicBezTo>
                    <a:cubicBezTo>
                      <a:pt x="76524" y="139713"/>
                      <a:pt x="76524" y="161536"/>
                      <a:pt x="83394" y="181630"/>
                    </a:cubicBezTo>
                    <a:cubicBezTo>
                      <a:pt x="86621" y="190899"/>
                      <a:pt x="91626" y="199424"/>
                      <a:pt x="98128" y="206774"/>
                    </a:cubicBezTo>
                    <a:cubicBezTo>
                      <a:pt x="104621" y="213985"/>
                      <a:pt x="112550" y="219760"/>
                      <a:pt x="121403" y="223720"/>
                    </a:cubicBezTo>
                    <a:cubicBezTo>
                      <a:pt x="130996" y="227974"/>
                      <a:pt x="141397" y="230101"/>
                      <a:pt x="151890" y="229963"/>
                    </a:cubicBezTo>
                    <a:cubicBezTo>
                      <a:pt x="162214" y="230101"/>
                      <a:pt x="172453" y="228078"/>
                      <a:pt x="181945" y="224014"/>
                    </a:cubicBezTo>
                    <a:cubicBezTo>
                      <a:pt x="190798" y="220175"/>
                      <a:pt x="198736" y="214503"/>
                      <a:pt x="205220" y="207362"/>
                    </a:cubicBezTo>
                    <a:cubicBezTo>
                      <a:pt x="211826" y="199995"/>
                      <a:pt x="216927" y="191401"/>
                      <a:pt x="220230" y="182080"/>
                    </a:cubicBezTo>
                    <a:cubicBezTo>
                      <a:pt x="227303" y="161657"/>
                      <a:pt x="227303" y="139454"/>
                      <a:pt x="220230" y="119031"/>
                    </a:cubicBezTo>
                    <a:cubicBezTo>
                      <a:pt x="216927" y="109711"/>
                      <a:pt x="211826" y="101116"/>
                      <a:pt x="205220" y="93750"/>
                    </a:cubicBezTo>
                    <a:cubicBezTo>
                      <a:pt x="198736" y="86608"/>
                      <a:pt x="190798" y="80936"/>
                      <a:pt x="181945" y="77097"/>
                    </a:cubicBezTo>
                    <a:cubicBezTo>
                      <a:pt x="172449" y="73050"/>
                      <a:pt x="162214" y="71010"/>
                      <a:pt x="151890" y="71148"/>
                    </a:cubicBezTo>
                    <a:close/>
                  </a:path>
                </a:pathLst>
              </a:custGeom>
              <a:grpFill/>
              <a:ln w="1726" cap="flat">
                <a:noFill/>
                <a:prstDash val="solid"/>
                <a:miter/>
              </a:ln>
            </p:spPr>
            <p:txBody>
              <a:bodyPr rtlCol="0" anchor="ctr"/>
              <a:lstStyle/>
              <a:p>
                <a:endParaRPr lang="en-US"/>
              </a:p>
            </p:txBody>
          </p:sp>
          <p:sp>
            <p:nvSpPr>
              <p:cNvPr id="16" name="Freeform: Shape 70">
                <a:extLst>
                  <a:ext uri="{FF2B5EF4-FFF2-40B4-BE49-F238E27FC236}">
                    <a16:creationId xmlns:a16="http://schemas.microsoft.com/office/drawing/2014/main" id="{5F71A2FF-6DBA-DE5B-612A-CBEC3E7F271C}"/>
                  </a:ext>
                </a:extLst>
              </p:cNvPr>
              <p:cNvSpPr/>
              <p:nvPr/>
            </p:nvSpPr>
            <p:spPr>
              <a:xfrm>
                <a:off x="6781295" y="4448797"/>
                <a:ext cx="249859" cy="288180"/>
              </a:xfrm>
              <a:custGeom>
                <a:avLst/>
                <a:gdLst>
                  <a:gd name="connsiteX0" fmla="*/ 246203 w 249859"/>
                  <a:gd name="connsiteY0" fmla="*/ 55683 h 288180"/>
                  <a:gd name="connsiteX1" fmla="*/ 105390 w 249859"/>
                  <a:gd name="connsiteY1" fmla="*/ 217766 h 288180"/>
                  <a:gd name="connsiteX2" fmla="*/ 249454 w 249859"/>
                  <a:gd name="connsiteY2" fmla="*/ 217766 h 288180"/>
                  <a:gd name="connsiteX3" fmla="*/ 249454 w 249859"/>
                  <a:gd name="connsiteY3" fmla="*/ 287058 h 288180"/>
                  <a:gd name="connsiteX4" fmla="*/ -406 w 249859"/>
                  <a:gd name="connsiteY4" fmla="*/ 287058 h 288180"/>
                  <a:gd name="connsiteX5" fmla="*/ -406 w 249859"/>
                  <a:gd name="connsiteY5" fmla="*/ 231151 h 288180"/>
                  <a:gd name="connsiteX6" fmla="*/ 143641 w 249859"/>
                  <a:gd name="connsiteY6" fmla="*/ 67875 h 288180"/>
                  <a:gd name="connsiteX7" fmla="*/ 4592 w 249859"/>
                  <a:gd name="connsiteY7" fmla="*/ 67875 h 288180"/>
                  <a:gd name="connsiteX8" fmla="*/ 4592 w 249859"/>
                  <a:gd name="connsiteY8" fmla="*/ -1123 h 288180"/>
                  <a:gd name="connsiteX9" fmla="*/ 246151 w 249859"/>
                  <a:gd name="connsiteY9" fmla="*/ -1123 h 288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9859" h="288180">
                    <a:moveTo>
                      <a:pt x="246203" y="55683"/>
                    </a:moveTo>
                    <a:lnTo>
                      <a:pt x="105390" y="217766"/>
                    </a:lnTo>
                    <a:lnTo>
                      <a:pt x="249454" y="217766"/>
                    </a:lnTo>
                    <a:lnTo>
                      <a:pt x="249454" y="287058"/>
                    </a:lnTo>
                    <a:lnTo>
                      <a:pt x="-406" y="287058"/>
                    </a:lnTo>
                    <a:lnTo>
                      <a:pt x="-406" y="231151"/>
                    </a:lnTo>
                    <a:lnTo>
                      <a:pt x="143641" y="67875"/>
                    </a:lnTo>
                    <a:lnTo>
                      <a:pt x="4592" y="67875"/>
                    </a:lnTo>
                    <a:lnTo>
                      <a:pt x="4592" y="-1123"/>
                    </a:lnTo>
                    <a:lnTo>
                      <a:pt x="246151" y="-1123"/>
                    </a:lnTo>
                    <a:close/>
                  </a:path>
                </a:pathLst>
              </a:custGeom>
              <a:grpFill/>
              <a:ln w="1726" cap="flat">
                <a:noFill/>
                <a:prstDash val="solid"/>
                <a:miter/>
              </a:ln>
            </p:spPr>
            <p:txBody>
              <a:bodyPr rtlCol="0" anchor="ctr"/>
              <a:lstStyle/>
              <a:p>
                <a:endParaRPr lang="en-US"/>
              </a:p>
            </p:txBody>
          </p:sp>
          <p:sp>
            <p:nvSpPr>
              <p:cNvPr id="17" name="Freeform: Shape 71">
                <a:extLst>
                  <a:ext uri="{FF2B5EF4-FFF2-40B4-BE49-F238E27FC236}">
                    <a16:creationId xmlns:a16="http://schemas.microsoft.com/office/drawing/2014/main" id="{8C7B9693-1AE5-BD8F-0DB2-5CF47FE01377}"/>
                  </a:ext>
                </a:extLst>
              </p:cNvPr>
              <p:cNvSpPr/>
              <p:nvPr/>
            </p:nvSpPr>
            <p:spPr>
              <a:xfrm>
                <a:off x="7059462" y="4304558"/>
                <a:ext cx="98068" cy="432419"/>
              </a:xfrm>
              <a:custGeom>
                <a:avLst/>
                <a:gdLst>
                  <a:gd name="connsiteX0" fmla="*/ 48465 w 98068"/>
                  <a:gd name="connsiteY0" fmla="*/ -1121 h 432419"/>
                  <a:gd name="connsiteX1" fmla="*/ 67746 w 98068"/>
                  <a:gd name="connsiteY1" fmla="*/ 2735 h 432419"/>
                  <a:gd name="connsiteX2" fmla="*/ 93823 w 98068"/>
                  <a:gd name="connsiteY2" fmla="*/ 29210 h 432419"/>
                  <a:gd name="connsiteX3" fmla="*/ 97662 w 98068"/>
                  <a:gd name="connsiteY3" fmla="*/ 48837 h 432419"/>
                  <a:gd name="connsiteX4" fmla="*/ 83361 w 98068"/>
                  <a:gd name="connsiteY4" fmla="*/ 84079 h 432419"/>
                  <a:gd name="connsiteX5" fmla="*/ 67798 w 98068"/>
                  <a:gd name="connsiteY5" fmla="*/ 94455 h 432419"/>
                  <a:gd name="connsiteX6" fmla="*/ 29218 w 98068"/>
                  <a:gd name="connsiteY6" fmla="*/ 94455 h 432419"/>
                  <a:gd name="connsiteX7" fmla="*/ 13655 w 98068"/>
                  <a:gd name="connsiteY7" fmla="*/ 84079 h 432419"/>
                  <a:gd name="connsiteX8" fmla="*/ 3279 w 98068"/>
                  <a:gd name="connsiteY8" fmla="*/ 68326 h 432419"/>
                  <a:gd name="connsiteX9" fmla="*/ -404 w 98068"/>
                  <a:gd name="connsiteY9" fmla="*/ 48837 h 432419"/>
                  <a:gd name="connsiteX10" fmla="*/ 3279 w 98068"/>
                  <a:gd name="connsiteY10" fmla="*/ 29210 h 432419"/>
                  <a:gd name="connsiteX11" fmla="*/ 13655 w 98068"/>
                  <a:gd name="connsiteY11" fmla="*/ 13301 h 432419"/>
                  <a:gd name="connsiteX12" fmla="*/ 29218 w 98068"/>
                  <a:gd name="connsiteY12" fmla="*/ 2735 h 432419"/>
                  <a:gd name="connsiteX13" fmla="*/ 48465 w 98068"/>
                  <a:gd name="connsiteY13" fmla="*/ -1121 h 432419"/>
                  <a:gd name="connsiteX14" fmla="*/ 87338 w 98068"/>
                  <a:gd name="connsiteY14" fmla="*/ 431296 h 432419"/>
                  <a:gd name="connsiteX15" fmla="*/ 10456 w 98068"/>
                  <a:gd name="connsiteY15" fmla="*/ 431296 h 432419"/>
                  <a:gd name="connsiteX16" fmla="*/ 10456 w 98068"/>
                  <a:gd name="connsiteY16" fmla="*/ 143116 h 432419"/>
                  <a:gd name="connsiteX17" fmla="*/ 87338 w 98068"/>
                  <a:gd name="connsiteY17" fmla="*/ 143116 h 432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68" h="432419">
                    <a:moveTo>
                      <a:pt x="48465" y="-1121"/>
                    </a:moveTo>
                    <a:cubicBezTo>
                      <a:pt x="55088" y="-1173"/>
                      <a:pt x="61659" y="141"/>
                      <a:pt x="67746" y="2735"/>
                    </a:cubicBezTo>
                    <a:cubicBezTo>
                      <a:pt x="79608" y="7732"/>
                      <a:pt x="88998" y="17261"/>
                      <a:pt x="93823" y="29210"/>
                    </a:cubicBezTo>
                    <a:cubicBezTo>
                      <a:pt x="96399" y="35435"/>
                      <a:pt x="97696" y="42110"/>
                      <a:pt x="97662" y="48837"/>
                    </a:cubicBezTo>
                    <a:cubicBezTo>
                      <a:pt x="97748" y="62014"/>
                      <a:pt x="92595" y="74689"/>
                      <a:pt x="83361" y="84079"/>
                    </a:cubicBezTo>
                    <a:cubicBezTo>
                      <a:pt x="78934" y="88558"/>
                      <a:pt x="73625" y="92086"/>
                      <a:pt x="67798" y="94455"/>
                    </a:cubicBezTo>
                    <a:cubicBezTo>
                      <a:pt x="55416" y="99418"/>
                      <a:pt x="41599" y="99418"/>
                      <a:pt x="29218" y="94455"/>
                    </a:cubicBezTo>
                    <a:cubicBezTo>
                      <a:pt x="23390" y="92086"/>
                      <a:pt x="18082" y="88558"/>
                      <a:pt x="13655" y="84079"/>
                    </a:cubicBezTo>
                    <a:cubicBezTo>
                      <a:pt x="9176" y="79566"/>
                      <a:pt x="5648" y="74222"/>
                      <a:pt x="3279" y="68326"/>
                    </a:cubicBezTo>
                    <a:cubicBezTo>
                      <a:pt x="789" y="62135"/>
                      <a:pt x="-456" y="55512"/>
                      <a:pt x="-404" y="48837"/>
                    </a:cubicBezTo>
                    <a:cubicBezTo>
                      <a:pt x="-439" y="42127"/>
                      <a:pt x="806" y="35452"/>
                      <a:pt x="3279" y="29210"/>
                    </a:cubicBezTo>
                    <a:cubicBezTo>
                      <a:pt x="5614" y="23261"/>
                      <a:pt x="9159" y="17849"/>
                      <a:pt x="13655" y="13301"/>
                    </a:cubicBezTo>
                    <a:cubicBezTo>
                      <a:pt x="18099" y="8805"/>
                      <a:pt x="23390" y="5208"/>
                      <a:pt x="29218" y="2735"/>
                    </a:cubicBezTo>
                    <a:cubicBezTo>
                      <a:pt x="35305" y="141"/>
                      <a:pt x="41859" y="-1173"/>
                      <a:pt x="48465" y="-1121"/>
                    </a:cubicBezTo>
                    <a:close/>
                    <a:moveTo>
                      <a:pt x="87338" y="431296"/>
                    </a:moveTo>
                    <a:lnTo>
                      <a:pt x="10456" y="431296"/>
                    </a:lnTo>
                    <a:lnTo>
                      <a:pt x="10456" y="143116"/>
                    </a:lnTo>
                    <a:lnTo>
                      <a:pt x="87338" y="143116"/>
                    </a:lnTo>
                    <a:close/>
                  </a:path>
                </a:pathLst>
              </a:custGeom>
              <a:grpFill/>
              <a:ln w="1726" cap="flat">
                <a:noFill/>
                <a:prstDash val="solid"/>
                <a:miter/>
              </a:ln>
            </p:spPr>
            <p:txBody>
              <a:bodyPr rtlCol="0" anchor="ctr"/>
              <a:lstStyle/>
              <a:p>
                <a:endParaRPr lang="en-US"/>
              </a:p>
            </p:txBody>
          </p:sp>
          <p:sp>
            <p:nvSpPr>
              <p:cNvPr id="18" name="Freeform: Shape 72">
                <a:extLst>
                  <a:ext uri="{FF2B5EF4-FFF2-40B4-BE49-F238E27FC236}">
                    <a16:creationId xmlns:a16="http://schemas.microsoft.com/office/drawing/2014/main" id="{906CB79B-F127-C87D-7B3B-0AE68AF5469A}"/>
                  </a:ext>
                </a:extLst>
              </p:cNvPr>
              <p:cNvSpPr/>
              <p:nvPr/>
            </p:nvSpPr>
            <p:spPr>
              <a:xfrm>
                <a:off x="7198461" y="4441027"/>
                <a:ext cx="269857" cy="295916"/>
              </a:xfrm>
              <a:custGeom>
                <a:avLst/>
                <a:gdLst>
                  <a:gd name="connsiteX0" fmla="*/ 158375 w 269857"/>
                  <a:gd name="connsiteY0" fmla="*/ -1117 h 295916"/>
                  <a:gd name="connsiteX1" fmla="*/ 203006 w 269857"/>
                  <a:gd name="connsiteY1" fmla="*/ 7063 h 295916"/>
                  <a:gd name="connsiteX2" fmla="*/ 261196 w 269857"/>
                  <a:gd name="connsiteY2" fmla="*/ 65494 h 295916"/>
                  <a:gd name="connsiteX3" fmla="*/ 269445 w 269857"/>
                  <a:gd name="connsiteY3" fmla="*/ 111302 h 295916"/>
                  <a:gd name="connsiteX4" fmla="*/ 269445 w 269857"/>
                  <a:gd name="connsiteY4" fmla="*/ 294794 h 295916"/>
                  <a:gd name="connsiteX5" fmla="*/ 192544 w 269857"/>
                  <a:gd name="connsiteY5" fmla="*/ 294794 h 295916"/>
                  <a:gd name="connsiteX6" fmla="*/ 192544 w 269857"/>
                  <a:gd name="connsiteY6" fmla="*/ 136273 h 295916"/>
                  <a:gd name="connsiteX7" fmla="*/ 177967 w 269857"/>
                  <a:gd name="connsiteY7" fmla="*/ 88251 h 295916"/>
                  <a:gd name="connsiteX8" fmla="*/ 136880 w 269857"/>
                  <a:gd name="connsiteY8" fmla="*/ 71737 h 295916"/>
                  <a:gd name="connsiteX9" fmla="*/ 113448 w 269857"/>
                  <a:gd name="connsiteY9" fmla="*/ 75766 h 295916"/>
                  <a:gd name="connsiteX10" fmla="*/ 94306 w 269857"/>
                  <a:gd name="connsiteY10" fmla="*/ 87871 h 295916"/>
                  <a:gd name="connsiteX11" fmla="*/ 81336 w 269857"/>
                  <a:gd name="connsiteY11" fmla="*/ 108241 h 295916"/>
                  <a:gd name="connsiteX12" fmla="*/ 76477 w 269857"/>
                  <a:gd name="connsiteY12" fmla="*/ 136791 h 295916"/>
                  <a:gd name="connsiteX13" fmla="*/ 76477 w 269857"/>
                  <a:gd name="connsiteY13" fmla="*/ 294707 h 295916"/>
                  <a:gd name="connsiteX14" fmla="*/ -406 w 269857"/>
                  <a:gd name="connsiteY14" fmla="*/ 294707 h 295916"/>
                  <a:gd name="connsiteX15" fmla="*/ -406 w 269857"/>
                  <a:gd name="connsiteY15" fmla="*/ 6648 h 295916"/>
                  <a:gd name="connsiteX16" fmla="*/ 74419 w 269857"/>
                  <a:gd name="connsiteY16" fmla="*/ 6648 h 295916"/>
                  <a:gd name="connsiteX17" fmla="*/ 74419 w 269857"/>
                  <a:gd name="connsiteY17" fmla="*/ 40558 h 295916"/>
                  <a:gd name="connsiteX18" fmla="*/ 111840 w 269857"/>
                  <a:gd name="connsiteY18" fmla="*/ 8290 h 295916"/>
                  <a:gd name="connsiteX19" fmla="*/ 158375 w 269857"/>
                  <a:gd name="connsiteY19" fmla="*/ -1117 h 295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9857" h="295916">
                    <a:moveTo>
                      <a:pt x="158375" y="-1117"/>
                    </a:moveTo>
                    <a:cubicBezTo>
                      <a:pt x="173644" y="-1272"/>
                      <a:pt x="188792" y="1512"/>
                      <a:pt x="203006" y="7063"/>
                    </a:cubicBezTo>
                    <a:cubicBezTo>
                      <a:pt x="229827" y="17386"/>
                      <a:pt x="250993" y="38639"/>
                      <a:pt x="261196" y="65494"/>
                    </a:cubicBezTo>
                    <a:cubicBezTo>
                      <a:pt x="266816" y="80106"/>
                      <a:pt x="269617" y="95652"/>
                      <a:pt x="269445" y="111302"/>
                    </a:cubicBezTo>
                    <a:lnTo>
                      <a:pt x="269445" y="294794"/>
                    </a:lnTo>
                    <a:lnTo>
                      <a:pt x="192544" y="294794"/>
                    </a:lnTo>
                    <a:lnTo>
                      <a:pt x="192544" y="136273"/>
                    </a:lnTo>
                    <a:cubicBezTo>
                      <a:pt x="192544" y="115262"/>
                      <a:pt x="187685" y="99249"/>
                      <a:pt x="177967" y="88251"/>
                    </a:cubicBezTo>
                    <a:cubicBezTo>
                      <a:pt x="168249" y="77253"/>
                      <a:pt x="154553" y="71754"/>
                      <a:pt x="136880" y="71737"/>
                    </a:cubicBezTo>
                    <a:cubicBezTo>
                      <a:pt x="128891" y="71702"/>
                      <a:pt x="120953" y="73051"/>
                      <a:pt x="113448" y="75766"/>
                    </a:cubicBezTo>
                    <a:cubicBezTo>
                      <a:pt x="106237" y="78308"/>
                      <a:pt x="99701" y="82458"/>
                      <a:pt x="94306" y="87871"/>
                    </a:cubicBezTo>
                    <a:cubicBezTo>
                      <a:pt x="88651" y="93716"/>
                      <a:pt x="84241" y="100650"/>
                      <a:pt x="81336" y="108241"/>
                    </a:cubicBezTo>
                    <a:cubicBezTo>
                      <a:pt x="77930" y="117372"/>
                      <a:pt x="76269" y="127056"/>
                      <a:pt x="76477" y="136791"/>
                    </a:cubicBezTo>
                    <a:lnTo>
                      <a:pt x="76477" y="294707"/>
                    </a:lnTo>
                    <a:lnTo>
                      <a:pt x="-406" y="294707"/>
                    </a:lnTo>
                    <a:lnTo>
                      <a:pt x="-406" y="6648"/>
                    </a:lnTo>
                    <a:lnTo>
                      <a:pt x="74419" y="6648"/>
                    </a:lnTo>
                    <a:lnTo>
                      <a:pt x="74419" y="40558"/>
                    </a:lnTo>
                    <a:cubicBezTo>
                      <a:pt x="84622" y="25289"/>
                      <a:pt x="97090" y="14533"/>
                      <a:pt x="111840" y="8290"/>
                    </a:cubicBezTo>
                    <a:cubicBezTo>
                      <a:pt x="126556" y="2031"/>
                      <a:pt x="142379" y="-1186"/>
                      <a:pt x="158375" y="-1117"/>
                    </a:cubicBezTo>
                    <a:close/>
                  </a:path>
                </a:pathLst>
              </a:custGeom>
              <a:grpFill/>
              <a:ln w="1726" cap="flat">
                <a:noFill/>
                <a:prstDash val="solid"/>
                <a:miter/>
              </a:ln>
            </p:spPr>
            <p:txBody>
              <a:bodyPr rtlCol="0" anchor="ctr"/>
              <a:lstStyle/>
              <a:p>
                <a:endParaRPr lang="en-US"/>
              </a:p>
            </p:txBody>
          </p:sp>
          <p:sp>
            <p:nvSpPr>
              <p:cNvPr id="19" name="Freeform: Shape 73">
                <a:extLst>
                  <a:ext uri="{FF2B5EF4-FFF2-40B4-BE49-F238E27FC236}">
                    <a16:creationId xmlns:a16="http://schemas.microsoft.com/office/drawing/2014/main" id="{68EC50C9-EB71-70D9-D2FF-D307ACEDC517}"/>
                  </a:ext>
                </a:extLst>
              </p:cNvPr>
              <p:cNvSpPr/>
              <p:nvPr/>
            </p:nvSpPr>
            <p:spPr>
              <a:xfrm>
                <a:off x="7499563" y="4441031"/>
                <a:ext cx="295075" cy="420452"/>
              </a:xfrm>
              <a:custGeom>
                <a:avLst/>
                <a:gdLst>
                  <a:gd name="connsiteX0" fmla="*/ 130944 w 295075"/>
                  <a:gd name="connsiteY0" fmla="*/ -1121 h 420452"/>
                  <a:gd name="connsiteX1" fmla="*/ 182822 w 295075"/>
                  <a:gd name="connsiteY1" fmla="*/ 9583 h 420452"/>
                  <a:gd name="connsiteX2" fmla="*/ 219343 w 295075"/>
                  <a:gd name="connsiteY2" fmla="*/ 38721 h 420452"/>
                  <a:gd name="connsiteX3" fmla="*/ 219343 w 295075"/>
                  <a:gd name="connsiteY3" fmla="*/ 6608 h 420452"/>
                  <a:gd name="connsiteX4" fmla="*/ 294670 w 295075"/>
                  <a:gd name="connsiteY4" fmla="*/ 6608 h 420452"/>
                  <a:gd name="connsiteX5" fmla="*/ 294670 w 295075"/>
                  <a:gd name="connsiteY5" fmla="*/ 270994 h 420452"/>
                  <a:gd name="connsiteX6" fmla="*/ 283914 w 295075"/>
                  <a:gd name="connsiteY6" fmla="*/ 333247 h 420452"/>
                  <a:gd name="connsiteX7" fmla="*/ 252978 w 295075"/>
                  <a:gd name="connsiteY7" fmla="*/ 379937 h 420452"/>
                  <a:gd name="connsiteX8" fmla="*/ 204368 w 295075"/>
                  <a:gd name="connsiteY8" fmla="*/ 409231 h 420452"/>
                  <a:gd name="connsiteX9" fmla="*/ 140593 w 295075"/>
                  <a:gd name="connsiteY9" fmla="*/ 419330 h 420452"/>
                  <a:gd name="connsiteX10" fmla="*/ 106562 w 295075"/>
                  <a:gd name="connsiteY10" fmla="*/ 417099 h 420452"/>
                  <a:gd name="connsiteX11" fmla="*/ 73273 w 295075"/>
                  <a:gd name="connsiteY11" fmla="*/ 410562 h 420452"/>
                  <a:gd name="connsiteX12" fmla="*/ 42493 w 295075"/>
                  <a:gd name="connsiteY12" fmla="*/ 399703 h 420452"/>
                  <a:gd name="connsiteX13" fmla="*/ 15689 w 295075"/>
                  <a:gd name="connsiteY13" fmla="*/ 384537 h 420452"/>
                  <a:gd name="connsiteX14" fmla="*/ 43081 w 295075"/>
                  <a:gd name="connsiteY14" fmla="*/ 321195 h 420452"/>
                  <a:gd name="connsiteX15" fmla="*/ 88041 w 295075"/>
                  <a:gd name="connsiteY15" fmla="*/ 343052 h 420452"/>
                  <a:gd name="connsiteX16" fmla="*/ 137394 w 295075"/>
                  <a:gd name="connsiteY16" fmla="*/ 350644 h 420452"/>
                  <a:gd name="connsiteX17" fmla="*/ 170250 w 295075"/>
                  <a:gd name="connsiteY17" fmla="*/ 345733 h 420452"/>
                  <a:gd name="connsiteX18" fmla="*/ 195878 w 295075"/>
                  <a:gd name="connsiteY18" fmla="*/ 331155 h 420452"/>
                  <a:gd name="connsiteX19" fmla="*/ 212669 w 295075"/>
                  <a:gd name="connsiteY19" fmla="*/ 307222 h 420452"/>
                  <a:gd name="connsiteX20" fmla="*/ 218704 w 295075"/>
                  <a:gd name="connsiteY20" fmla="*/ 274211 h 420452"/>
                  <a:gd name="connsiteX21" fmla="*/ 218704 w 295075"/>
                  <a:gd name="connsiteY21" fmla="*/ 253978 h 420452"/>
                  <a:gd name="connsiteX22" fmla="*/ 182389 w 295075"/>
                  <a:gd name="connsiteY22" fmla="*/ 282529 h 420452"/>
                  <a:gd name="connsiteX23" fmla="*/ 130979 w 295075"/>
                  <a:gd name="connsiteY23" fmla="*/ 292904 h 420452"/>
                  <a:gd name="connsiteX24" fmla="*/ 81038 w 295075"/>
                  <a:gd name="connsiteY24" fmla="*/ 282356 h 420452"/>
                  <a:gd name="connsiteX25" fmla="*/ 39207 w 295075"/>
                  <a:gd name="connsiteY25" fmla="*/ 252612 h 420452"/>
                  <a:gd name="connsiteX26" fmla="*/ 10346 w 295075"/>
                  <a:gd name="connsiteY26" fmla="*/ 206216 h 420452"/>
                  <a:gd name="connsiteX27" fmla="*/ 10346 w 295075"/>
                  <a:gd name="connsiteY27" fmla="*/ 85618 h 420452"/>
                  <a:gd name="connsiteX28" fmla="*/ 39207 w 295075"/>
                  <a:gd name="connsiteY28" fmla="*/ 39222 h 420452"/>
                  <a:gd name="connsiteX29" fmla="*/ 81038 w 295075"/>
                  <a:gd name="connsiteY29" fmla="*/ 9324 h 420452"/>
                  <a:gd name="connsiteX30" fmla="*/ 130944 w 295075"/>
                  <a:gd name="connsiteY30" fmla="*/ -1121 h 420452"/>
                  <a:gd name="connsiteX31" fmla="*/ 150381 w 295075"/>
                  <a:gd name="connsiteY31" fmla="*/ 70245 h 420452"/>
                  <a:gd name="connsiteX32" fmla="*/ 120638 w 295075"/>
                  <a:gd name="connsiteY32" fmla="*/ 76194 h 420452"/>
                  <a:gd name="connsiteX33" fmla="*/ 97950 w 295075"/>
                  <a:gd name="connsiteY33" fmla="*/ 92414 h 420452"/>
                  <a:gd name="connsiteX34" fmla="*/ 83511 w 295075"/>
                  <a:gd name="connsiteY34" fmla="*/ 116503 h 420452"/>
                  <a:gd name="connsiteX35" fmla="*/ 78496 w 295075"/>
                  <a:gd name="connsiteY35" fmla="*/ 146090 h 420452"/>
                  <a:gd name="connsiteX36" fmla="*/ 83511 w 295075"/>
                  <a:gd name="connsiteY36" fmla="*/ 175488 h 420452"/>
                  <a:gd name="connsiteX37" fmla="*/ 97950 w 295075"/>
                  <a:gd name="connsiteY37" fmla="*/ 199420 h 420452"/>
                  <a:gd name="connsiteX38" fmla="*/ 120638 w 295075"/>
                  <a:gd name="connsiteY38" fmla="*/ 215624 h 420452"/>
                  <a:gd name="connsiteX39" fmla="*/ 179554 w 295075"/>
                  <a:gd name="connsiteY39" fmla="*/ 215779 h 420452"/>
                  <a:gd name="connsiteX40" fmla="*/ 202224 w 295075"/>
                  <a:gd name="connsiteY40" fmla="*/ 199870 h 420452"/>
                  <a:gd name="connsiteX41" fmla="*/ 216819 w 295075"/>
                  <a:gd name="connsiteY41" fmla="*/ 175920 h 420452"/>
                  <a:gd name="connsiteX42" fmla="*/ 222007 w 295075"/>
                  <a:gd name="connsiteY42" fmla="*/ 146038 h 420452"/>
                  <a:gd name="connsiteX43" fmla="*/ 216819 w 295075"/>
                  <a:gd name="connsiteY43" fmla="*/ 116001 h 420452"/>
                  <a:gd name="connsiteX44" fmla="*/ 202224 w 295075"/>
                  <a:gd name="connsiteY44" fmla="*/ 91913 h 420452"/>
                  <a:gd name="connsiteX45" fmla="*/ 179554 w 295075"/>
                  <a:gd name="connsiteY45" fmla="*/ 76003 h 420452"/>
                  <a:gd name="connsiteX46" fmla="*/ 150381 w 295075"/>
                  <a:gd name="connsiteY46" fmla="*/ 70280 h 42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95075" h="420452">
                    <a:moveTo>
                      <a:pt x="130944" y="-1121"/>
                    </a:moveTo>
                    <a:cubicBezTo>
                      <a:pt x="150969" y="-1121"/>
                      <a:pt x="168261" y="2441"/>
                      <a:pt x="182822" y="9583"/>
                    </a:cubicBezTo>
                    <a:cubicBezTo>
                      <a:pt x="197019" y="16465"/>
                      <a:pt x="209487" y="26409"/>
                      <a:pt x="219343" y="38721"/>
                    </a:cubicBezTo>
                    <a:lnTo>
                      <a:pt x="219343" y="6608"/>
                    </a:lnTo>
                    <a:lnTo>
                      <a:pt x="294670" y="6608"/>
                    </a:lnTo>
                    <a:lnTo>
                      <a:pt x="294670" y="270994"/>
                    </a:lnTo>
                    <a:cubicBezTo>
                      <a:pt x="294670" y="294201"/>
                      <a:pt x="291090" y="314952"/>
                      <a:pt x="283914" y="333247"/>
                    </a:cubicBezTo>
                    <a:cubicBezTo>
                      <a:pt x="277187" y="350903"/>
                      <a:pt x="266621" y="366864"/>
                      <a:pt x="252978" y="379937"/>
                    </a:cubicBezTo>
                    <a:cubicBezTo>
                      <a:pt x="239022" y="393028"/>
                      <a:pt x="222456" y="403006"/>
                      <a:pt x="204368" y="409231"/>
                    </a:cubicBezTo>
                    <a:cubicBezTo>
                      <a:pt x="185416" y="415958"/>
                      <a:pt x="164163" y="419330"/>
                      <a:pt x="140593" y="419330"/>
                    </a:cubicBezTo>
                    <a:cubicBezTo>
                      <a:pt x="129215" y="419313"/>
                      <a:pt x="117854" y="418569"/>
                      <a:pt x="106562" y="417099"/>
                    </a:cubicBezTo>
                    <a:cubicBezTo>
                      <a:pt x="95339" y="415664"/>
                      <a:pt x="84220" y="413485"/>
                      <a:pt x="73273" y="410562"/>
                    </a:cubicBezTo>
                    <a:cubicBezTo>
                      <a:pt x="62742" y="407744"/>
                      <a:pt x="52453" y="404112"/>
                      <a:pt x="42493" y="399703"/>
                    </a:cubicBezTo>
                    <a:cubicBezTo>
                      <a:pt x="33068" y="395570"/>
                      <a:pt x="24094" y="390486"/>
                      <a:pt x="15689" y="384537"/>
                    </a:cubicBezTo>
                    <a:lnTo>
                      <a:pt x="43081" y="321195"/>
                    </a:lnTo>
                    <a:cubicBezTo>
                      <a:pt x="57001" y="330498"/>
                      <a:pt x="72132" y="337865"/>
                      <a:pt x="88041" y="343052"/>
                    </a:cubicBezTo>
                    <a:cubicBezTo>
                      <a:pt x="103985" y="348154"/>
                      <a:pt x="120655" y="350730"/>
                      <a:pt x="137394" y="350644"/>
                    </a:cubicBezTo>
                    <a:cubicBezTo>
                      <a:pt x="148531" y="350765"/>
                      <a:pt x="159632" y="349105"/>
                      <a:pt x="170250" y="345733"/>
                    </a:cubicBezTo>
                    <a:cubicBezTo>
                      <a:pt x="179709" y="342724"/>
                      <a:pt x="188442" y="337744"/>
                      <a:pt x="195878" y="331155"/>
                    </a:cubicBezTo>
                    <a:cubicBezTo>
                      <a:pt x="203175" y="324515"/>
                      <a:pt x="208916" y="316353"/>
                      <a:pt x="212669" y="307222"/>
                    </a:cubicBezTo>
                    <a:cubicBezTo>
                      <a:pt x="216871" y="296743"/>
                      <a:pt x="218928" y="285503"/>
                      <a:pt x="218704" y="274211"/>
                    </a:cubicBezTo>
                    <a:lnTo>
                      <a:pt x="218704" y="253978"/>
                    </a:lnTo>
                    <a:cubicBezTo>
                      <a:pt x="208882" y="266083"/>
                      <a:pt x="196465" y="275836"/>
                      <a:pt x="182389" y="282529"/>
                    </a:cubicBezTo>
                    <a:cubicBezTo>
                      <a:pt x="167950" y="289446"/>
                      <a:pt x="150813" y="292904"/>
                      <a:pt x="130979" y="292904"/>
                    </a:cubicBezTo>
                    <a:cubicBezTo>
                      <a:pt x="113773" y="292973"/>
                      <a:pt x="96757" y="289376"/>
                      <a:pt x="81038" y="282356"/>
                    </a:cubicBezTo>
                    <a:cubicBezTo>
                      <a:pt x="65250" y="275317"/>
                      <a:pt x="51035" y="265219"/>
                      <a:pt x="39207" y="252612"/>
                    </a:cubicBezTo>
                    <a:cubicBezTo>
                      <a:pt x="26705" y="239141"/>
                      <a:pt x="16900" y="223388"/>
                      <a:pt x="10346" y="206216"/>
                    </a:cubicBezTo>
                    <a:cubicBezTo>
                      <a:pt x="-3990" y="167291"/>
                      <a:pt x="-3990" y="124544"/>
                      <a:pt x="10346" y="85618"/>
                    </a:cubicBezTo>
                    <a:cubicBezTo>
                      <a:pt x="16952" y="68464"/>
                      <a:pt x="26739" y="52728"/>
                      <a:pt x="39207" y="39222"/>
                    </a:cubicBezTo>
                    <a:cubicBezTo>
                      <a:pt x="51001" y="26547"/>
                      <a:pt x="65232" y="16379"/>
                      <a:pt x="81038" y="9324"/>
                    </a:cubicBezTo>
                    <a:cubicBezTo>
                      <a:pt x="96757" y="2355"/>
                      <a:pt x="113755" y="-1208"/>
                      <a:pt x="130944" y="-1121"/>
                    </a:cubicBezTo>
                    <a:close/>
                    <a:moveTo>
                      <a:pt x="150381" y="70245"/>
                    </a:moveTo>
                    <a:cubicBezTo>
                      <a:pt x="140161" y="70090"/>
                      <a:pt x="130010" y="72113"/>
                      <a:pt x="120638" y="76194"/>
                    </a:cubicBezTo>
                    <a:cubicBezTo>
                      <a:pt x="112043" y="79981"/>
                      <a:pt x="104314" y="85514"/>
                      <a:pt x="97950" y="92414"/>
                    </a:cubicBezTo>
                    <a:cubicBezTo>
                      <a:pt x="91569" y="99400"/>
                      <a:pt x="86658" y="107580"/>
                      <a:pt x="83511" y="116503"/>
                    </a:cubicBezTo>
                    <a:cubicBezTo>
                      <a:pt x="80121" y="125996"/>
                      <a:pt x="78427" y="136009"/>
                      <a:pt x="78496" y="146090"/>
                    </a:cubicBezTo>
                    <a:cubicBezTo>
                      <a:pt x="78427" y="156103"/>
                      <a:pt x="80121" y="166063"/>
                      <a:pt x="83511" y="175488"/>
                    </a:cubicBezTo>
                    <a:cubicBezTo>
                      <a:pt x="86692" y="184341"/>
                      <a:pt x="91603" y="192486"/>
                      <a:pt x="97950" y="199420"/>
                    </a:cubicBezTo>
                    <a:cubicBezTo>
                      <a:pt x="104314" y="206320"/>
                      <a:pt x="112043" y="211837"/>
                      <a:pt x="120638" y="215624"/>
                    </a:cubicBezTo>
                    <a:cubicBezTo>
                      <a:pt x="139469" y="223509"/>
                      <a:pt x="160670" y="223561"/>
                      <a:pt x="179554" y="215779"/>
                    </a:cubicBezTo>
                    <a:cubicBezTo>
                      <a:pt x="188131" y="212096"/>
                      <a:pt x="195843" y="206683"/>
                      <a:pt x="202224" y="199870"/>
                    </a:cubicBezTo>
                    <a:cubicBezTo>
                      <a:pt x="208640" y="192936"/>
                      <a:pt x="213602" y="184791"/>
                      <a:pt x="216819" y="175920"/>
                    </a:cubicBezTo>
                    <a:cubicBezTo>
                      <a:pt x="220329" y="166357"/>
                      <a:pt x="222076" y="156224"/>
                      <a:pt x="222007" y="146038"/>
                    </a:cubicBezTo>
                    <a:cubicBezTo>
                      <a:pt x="222076" y="135801"/>
                      <a:pt x="220312" y="125633"/>
                      <a:pt x="216819" y="116001"/>
                    </a:cubicBezTo>
                    <a:cubicBezTo>
                      <a:pt x="213620" y="107078"/>
                      <a:pt x="208657" y="98881"/>
                      <a:pt x="202224" y="91913"/>
                    </a:cubicBezTo>
                    <a:cubicBezTo>
                      <a:pt x="195843" y="85099"/>
                      <a:pt x="188131" y="79687"/>
                      <a:pt x="179554" y="76003"/>
                    </a:cubicBezTo>
                    <a:cubicBezTo>
                      <a:pt x="170336" y="72078"/>
                      <a:pt x="160393" y="70141"/>
                      <a:pt x="150381" y="70280"/>
                    </a:cubicBezTo>
                    <a:close/>
                  </a:path>
                </a:pathLst>
              </a:custGeom>
              <a:grpFill/>
              <a:ln w="1726" cap="flat">
                <a:noFill/>
                <a:prstDash val="solid"/>
                <a:miter/>
              </a:ln>
            </p:spPr>
            <p:txBody>
              <a:bodyPr rtlCol="0" anchor="ctr"/>
              <a:lstStyle/>
              <a:p>
                <a:endParaRPr lang="en-US"/>
              </a:p>
            </p:txBody>
          </p:sp>
        </p:grpSp>
        <p:cxnSp>
          <p:nvCxnSpPr>
            <p:cNvPr id="6" name="Straight Connector 5">
              <a:extLst>
                <a:ext uri="{FF2B5EF4-FFF2-40B4-BE49-F238E27FC236}">
                  <a16:creationId xmlns:a16="http://schemas.microsoft.com/office/drawing/2014/main" id="{3406C1E7-3FFF-209E-C703-97CF62E2FCDD}"/>
                </a:ext>
              </a:extLst>
            </p:cNvPr>
            <p:cNvCxnSpPr>
              <a:cxnSpLocks/>
            </p:cNvCxnSpPr>
            <p:nvPr userDrawn="1"/>
          </p:nvCxnSpPr>
          <p:spPr>
            <a:xfrm>
              <a:off x="11020866" y="6400010"/>
              <a:ext cx="0" cy="286021"/>
            </a:xfrm>
            <a:prstGeom prst="line">
              <a:avLst/>
            </a:prstGeom>
            <a:grpFill/>
            <a:ln w="1587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5" name="Text Placeholder 142">
            <a:extLst>
              <a:ext uri="{FF2B5EF4-FFF2-40B4-BE49-F238E27FC236}">
                <a16:creationId xmlns:a16="http://schemas.microsoft.com/office/drawing/2014/main" id="{BAE15967-F070-0F1B-0775-1B1C9633183E}"/>
              </a:ext>
            </a:extLst>
          </p:cNvPr>
          <p:cNvSpPr>
            <a:spLocks noGrp="1"/>
          </p:cNvSpPr>
          <p:nvPr>
            <p:ph type="body" sz="quarter" idx="10" hasCustomPrompt="1"/>
          </p:nvPr>
        </p:nvSpPr>
        <p:spPr>
          <a:xfrm>
            <a:off x="546100" y="1003300"/>
            <a:ext cx="11096625" cy="476250"/>
          </a:xfrm>
        </p:spPr>
        <p:txBody>
          <a:bodyPr anchor="ctr"/>
          <a:lstStyle>
            <a:lvl1pPr>
              <a:defRPr lang="en-US" sz="2400" kern="1200" spc="150" dirty="0">
                <a:ln w="1270">
                  <a:solidFill>
                    <a:schemeClr val="bg1"/>
                  </a:solidFill>
                </a:ln>
                <a:solidFill>
                  <a:schemeClr val="bg1"/>
                </a:solidFill>
                <a:latin typeface="+mn-lt"/>
                <a:ea typeface="+mn-ea"/>
                <a:cs typeface="+mn-cs"/>
              </a:defRPr>
            </a:lvl1pPr>
          </a:lstStyle>
          <a:p>
            <a:pPr lvl="0"/>
            <a:r>
              <a:rPr lang="en-US" dirty="0"/>
              <a:t>Subtitle Placeholder</a:t>
            </a:r>
          </a:p>
        </p:txBody>
      </p:sp>
      <p:sp>
        <p:nvSpPr>
          <p:cNvPr id="28" name="Footer Placeholder 3" hidden="1">
            <a:extLst>
              <a:ext uri="{FF2B5EF4-FFF2-40B4-BE49-F238E27FC236}">
                <a16:creationId xmlns:a16="http://schemas.microsoft.com/office/drawing/2014/main" id="{4114DE36-2059-C93C-A23F-64CCC7E0643A}"/>
              </a:ext>
            </a:extLst>
          </p:cNvPr>
          <p:cNvSpPr txBox="1">
            <a:spLocks/>
          </p:cNvSpPr>
          <p:nvPr userDrawn="1"/>
        </p:nvSpPr>
        <p:spPr>
          <a:xfrm>
            <a:off x="1178532" y="6347385"/>
            <a:ext cx="4917467" cy="365125"/>
          </a:xfrm>
          <a:prstGeom prst="rect">
            <a:avLst/>
          </a:prstGeom>
        </p:spPr>
        <p:txBody>
          <a:bodyPr vert="horz" lIns="91440" tIns="45720" rIns="91440" bIns="45720" rtlCol="0" anchor="ctr"/>
          <a:lstStyle>
            <a:defPPr>
              <a:defRPr lang="en-US"/>
            </a:defPPr>
            <a:lvl1pPr marL="0" algn="l" defTabSz="914400" rtl="0" eaLnBrk="1" latinLnBrk="0" hangingPunct="1">
              <a:defRPr lang="en-US" sz="700" kern="1200" smtClean="0">
                <a:solidFill>
                  <a:srgbClr val="A6AAC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tx1">
                    <a:lumMod val="50000"/>
                    <a:lumOff val="50000"/>
                  </a:schemeClr>
                </a:solidFill>
              </a:rPr>
              <a:t>Information Security Level 2 – Sensitive. © 2024 – Proprietary &amp; Confidential Information of Amdocs</a:t>
            </a:r>
          </a:p>
        </p:txBody>
      </p:sp>
    </p:spTree>
    <p:extLst>
      <p:ext uri="{BB962C8B-B14F-4D97-AF65-F5344CB8AC3E}">
        <p14:creationId xmlns:p14="http://schemas.microsoft.com/office/powerpoint/2010/main" val="8131476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_Subtitle_Element_2">
    <p:spTree>
      <p:nvGrpSpPr>
        <p:cNvPr id="1" name=""/>
        <p:cNvGrpSpPr/>
        <p:nvPr/>
      </p:nvGrpSpPr>
      <p:grpSpPr>
        <a:xfrm>
          <a:off x="0" y="0"/>
          <a:ext cx="0" cy="0"/>
          <a:chOff x="0" y="0"/>
          <a:chExt cx="0" cy="0"/>
        </a:xfrm>
      </p:grpSpPr>
      <p:pic>
        <p:nvPicPr>
          <p:cNvPr id="48" name="Picture 47">
            <a:extLst>
              <a:ext uri="{FF2B5EF4-FFF2-40B4-BE49-F238E27FC236}">
                <a16:creationId xmlns:a16="http://schemas.microsoft.com/office/drawing/2014/main" id="{774BE147-DD47-21CA-0C26-00E64E07A47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4408" t="8245" r="16421" b="33252"/>
          <a:stretch/>
        </p:blipFill>
        <p:spPr>
          <a:xfrm rot="414914">
            <a:off x="-230336" y="1577827"/>
            <a:ext cx="12652674" cy="5997540"/>
          </a:xfrm>
          <a:custGeom>
            <a:avLst/>
            <a:gdLst>
              <a:gd name="connsiteX0" fmla="*/ 12103308 w 12652674"/>
              <a:gd name="connsiteY0" fmla="*/ 0 h 5997540"/>
              <a:gd name="connsiteX1" fmla="*/ 12652674 w 12652674"/>
              <a:gd name="connsiteY1" fmla="*/ 4529613 h 5997540"/>
              <a:gd name="connsiteX2" fmla="*/ 549366 w 12652674"/>
              <a:gd name="connsiteY2" fmla="*/ 5997540 h 5997540"/>
              <a:gd name="connsiteX3" fmla="*/ 0 w 12652674"/>
              <a:gd name="connsiteY3" fmla="*/ 1467927 h 5997540"/>
            </a:gdLst>
            <a:ahLst/>
            <a:cxnLst>
              <a:cxn ang="0">
                <a:pos x="connsiteX0" y="connsiteY0"/>
              </a:cxn>
              <a:cxn ang="0">
                <a:pos x="connsiteX1" y="connsiteY1"/>
              </a:cxn>
              <a:cxn ang="0">
                <a:pos x="connsiteX2" y="connsiteY2"/>
              </a:cxn>
              <a:cxn ang="0">
                <a:pos x="connsiteX3" y="connsiteY3"/>
              </a:cxn>
            </a:cxnLst>
            <a:rect l="l" t="t" r="r" b="b"/>
            <a:pathLst>
              <a:path w="12652674" h="5997540">
                <a:moveTo>
                  <a:pt x="12103308" y="0"/>
                </a:moveTo>
                <a:lnTo>
                  <a:pt x="12652674" y="4529613"/>
                </a:lnTo>
                <a:lnTo>
                  <a:pt x="549366" y="5997540"/>
                </a:lnTo>
                <a:lnTo>
                  <a:pt x="0" y="1467927"/>
                </a:lnTo>
                <a:close/>
              </a:path>
            </a:pathLst>
          </a:custGeom>
        </p:spPr>
      </p:pic>
      <p:sp>
        <p:nvSpPr>
          <p:cNvPr id="2" name="Title 1">
            <a:extLst>
              <a:ext uri="{FF2B5EF4-FFF2-40B4-BE49-F238E27FC236}">
                <a16:creationId xmlns:a16="http://schemas.microsoft.com/office/drawing/2014/main" id="{684891E4-FD68-179A-737C-C14819C07AD1}"/>
              </a:ext>
            </a:extLst>
          </p:cNvPr>
          <p:cNvSpPr>
            <a:spLocks noGrp="1"/>
          </p:cNvSpPr>
          <p:nvPr>
            <p:ph type="title"/>
          </p:nvPr>
        </p:nvSpPr>
        <p:spPr/>
        <p:txBody>
          <a:bodyPr/>
          <a:lstStyle/>
          <a:p>
            <a:r>
              <a:rPr lang="en-US" dirty="0"/>
              <a:t>Click to edit Master title style</a:t>
            </a:r>
          </a:p>
        </p:txBody>
      </p:sp>
      <p:sp>
        <p:nvSpPr>
          <p:cNvPr id="22" name="Rectangle 21">
            <a:extLst>
              <a:ext uri="{FF2B5EF4-FFF2-40B4-BE49-F238E27FC236}">
                <a16:creationId xmlns:a16="http://schemas.microsoft.com/office/drawing/2014/main" id="{A47F0D17-7C75-5765-48CB-15D26C2EAC8A}"/>
              </a:ext>
            </a:extLst>
          </p:cNvPr>
          <p:cNvSpPr/>
          <p:nvPr userDrawn="1"/>
        </p:nvSpPr>
        <p:spPr>
          <a:xfrm>
            <a:off x="0" y="4065643"/>
            <a:ext cx="12192000" cy="2792358"/>
          </a:xfrm>
          <a:prstGeom prst="rect">
            <a:avLst/>
          </a:prstGeom>
          <a:gradFill flip="none" rotWithShape="1">
            <a:gsLst>
              <a:gs pos="0">
                <a:schemeClr val="tx1">
                  <a:alpha val="96000"/>
                </a:schemeClr>
              </a:gs>
              <a:gs pos="84000">
                <a:schemeClr val="tx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pic>
        <p:nvPicPr>
          <p:cNvPr id="26" name="Picture 25">
            <a:extLst>
              <a:ext uri="{FF2B5EF4-FFF2-40B4-BE49-F238E27FC236}">
                <a16:creationId xmlns:a16="http://schemas.microsoft.com/office/drawing/2014/main" id="{BF597E66-9986-9DEB-D395-CFD63DD954A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307222" y="1799530"/>
            <a:ext cx="7577558" cy="4292298"/>
          </a:xfrm>
          <a:prstGeom prst="rect">
            <a:avLst/>
          </a:prstGeom>
          <a:effectLst>
            <a:glow rad="152400">
              <a:schemeClr val="accent1">
                <a:satMod val="175000"/>
                <a:alpha val="13000"/>
              </a:schemeClr>
            </a:glow>
          </a:effectLst>
        </p:spPr>
      </p:pic>
      <p:sp>
        <p:nvSpPr>
          <p:cNvPr id="47" name="Text Placeholder 142">
            <a:extLst>
              <a:ext uri="{FF2B5EF4-FFF2-40B4-BE49-F238E27FC236}">
                <a16:creationId xmlns:a16="http://schemas.microsoft.com/office/drawing/2014/main" id="{30D12C7A-AEFB-A2A5-860E-406BC04310FE}"/>
              </a:ext>
            </a:extLst>
          </p:cNvPr>
          <p:cNvSpPr>
            <a:spLocks noGrp="1"/>
          </p:cNvSpPr>
          <p:nvPr>
            <p:ph type="body" sz="quarter" idx="10" hasCustomPrompt="1"/>
          </p:nvPr>
        </p:nvSpPr>
        <p:spPr>
          <a:xfrm>
            <a:off x="546100" y="1003300"/>
            <a:ext cx="11096625" cy="476250"/>
          </a:xfrm>
        </p:spPr>
        <p:txBody>
          <a:bodyPr anchor="ctr"/>
          <a:lstStyle>
            <a:lvl1pPr>
              <a:defRPr lang="en-US" sz="2400" kern="1200" spc="150" dirty="0">
                <a:ln w="1270">
                  <a:solidFill>
                    <a:schemeClr val="bg1"/>
                  </a:solidFill>
                </a:ln>
                <a:solidFill>
                  <a:schemeClr val="bg1"/>
                </a:solidFill>
                <a:latin typeface="+mn-lt"/>
                <a:ea typeface="+mn-ea"/>
                <a:cs typeface="+mn-cs"/>
              </a:defRPr>
            </a:lvl1pPr>
          </a:lstStyle>
          <a:p>
            <a:pPr lvl="0"/>
            <a:r>
              <a:rPr lang="en-US" dirty="0"/>
              <a:t>Subtitle Placeholder</a:t>
            </a:r>
          </a:p>
        </p:txBody>
      </p:sp>
      <p:grpSp>
        <p:nvGrpSpPr>
          <p:cNvPr id="49" name="Group 48">
            <a:extLst>
              <a:ext uri="{FF2B5EF4-FFF2-40B4-BE49-F238E27FC236}">
                <a16:creationId xmlns:a16="http://schemas.microsoft.com/office/drawing/2014/main" id="{FC98E46C-63F7-3727-DA09-59BB2280C06F}"/>
              </a:ext>
            </a:extLst>
          </p:cNvPr>
          <p:cNvGrpSpPr/>
          <p:nvPr userDrawn="1"/>
        </p:nvGrpSpPr>
        <p:grpSpPr>
          <a:xfrm>
            <a:off x="10554061" y="6345623"/>
            <a:ext cx="1465983" cy="391342"/>
            <a:chOff x="10554061" y="6345623"/>
            <a:chExt cx="1465983" cy="391342"/>
          </a:xfrm>
          <a:solidFill>
            <a:schemeClr val="bg1"/>
          </a:solidFill>
        </p:grpSpPr>
        <p:grpSp>
          <p:nvGrpSpPr>
            <p:cNvPr id="50" name="Amdocs_Logomark">
              <a:extLst>
                <a:ext uri="{FF2B5EF4-FFF2-40B4-BE49-F238E27FC236}">
                  <a16:creationId xmlns:a16="http://schemas.microsoft.com/office/drawing/2014/main" id="{F32BBFBD-8EC9-86BD-E4C0-11BE88BDF6CB}"/>
                </a:ext>
              </a:extLst>
            </p:cNvPr>
            <p:cNvGrpSpPr>
              <a:grpSpLocks noChangeAspect="1"/>
            </p:cNvGrpSpPr>
            <p:nvPr userDrawn="1"/>
          </p:nvGrpSpPr>
          <p:grpSpPr>
            <a:xfrm>
              <a:off x="10554061" y="6400942"/>
              <a:ext cx="384048" cy="285861"/>
              <a:chOff x="4624387" y="2333625"/>
              <a:chExt cx="2943225" cy="2190750"/>
            </a:xfrm>
            <a:grpFill/>
          </p:grpSpPr>
          <p:sp>
            <p:nvSpPr>
              <p:cNvPr id="66" name="Freeform: Shape 6">
                <a:extLst>
                  <a:ext uri="{FF2B5EF4-FFF2-40B4-BE49-F238E27FC236}">
                    <a16:creationId xmlns:a16="http://schemas.microsoft.com/office/drawing/2014/main" id="{868544C7-28B8-9A8B-D02A-B5554199E962}"/>
                  </a:ext>
                </a:extLst>
              </p:cNvPr>
              <p:cNvSpPr/>
              <p:nvPr/>
            </p:nvSpPr>
            <p:spPr>
              <a:xfrm>
                <a:off x="4617243" y="2326481"/>
                <a:ext cx="2200275" cy="2200275"/>
              </a:xfrm>
              <a:custGeom>
                <a:avLst/>
                <a:gdLst>
                  <a:gd name="connsiteX0" fmla="*/ 1541621 w 2200275"/>
                  <a:gd name="connsiteY0" fmla="*/ 7144 h 2200275"/>
                  <a:gd name="connsiteX1" fmla="*/ 254794 w 2200275"/>
                  <a:gd name="connsiteY1" fmla="*/ 7144 h 2200275"/>
                  <a:gd name="connsiteX2" fmla="*/ 381476 w 2200275"/>
                  <a:gd name="connsiteY2" fmla="*/ 445294 h 2200275"/>
                  <a:gd name="connsiteX3" fmla="*/ 1541621 w 2200275"/>
                  <a:gd name="connsiteY3" fmla="*/ 445294 h 2200275"/>
                  <a:gd name="connsiteX4" fmla="*/ 1760696 w 2200275"/>
                  <a:gd name="connsiteY4" fmla="*/ 664369 h 2200275"/>
                  <a:gd name="connsiteX5" fmla="*/ 1760696 w 2200275"/>
                  <a:gd name="connsiteY5" fmla="*/ 883444 h 2200275"/>
                  <a:gd name="connsiteX6" fmla="*/ 664369 w 2200275"/>
                  <a:gd name="connsiteY6" fmla="*/ 883444 h 2200275"/>
                  <a:gd name="connsiteX7" fmla="*/ 7144 w 2200275"/>
                  <a:gd name="connsiteY7" fmla="*/ 1540669 h 2200275"/>
                  <a:gd name="connsiteX8" fmla="*/ 664369 w 2200275"/>
                  <a:gd name="connsiteY8" fmla="*/ 2197894 h 2200275"/>
                  <a:gd name="connsiteX9" fmla="*/ 1540669 w 2200275"/>
                  <a:gd name="connsiteY9" fmla="*/ 2197894 h 2200275"/>
                  <a:gd name="connsiteX10" fmla="*/ 2197894 w 2200275"/>
                  <a:gd name="connsiteY10" fmla="*/ 1540669 h 2200275"/>
                  <a:gd name="connsiteX11" fmla="*/ 2197894 w 2200275"/>
                  <a:gd name="connsiteY11" fmla="*/ 1102519 h 2200275"/>
                  <a:gd name="connsiteX12" fmla="*/ 2197894 w 2200275"/>
                  <a:gd name="connsiteY12" fmla="*/ 883444 h 2200275"/>
                  <a:gd name="connsiteX13" fmla="*/ 2197894 w 2200275"/>
                  <a:gd name="connsiteY13" fmla="*/ 664369 h 2200275"/>
                  <a:gd name="connsiteX14" fmla="*/ 1541621 w 2200275"/>
                  <a:gd name="connsiteY14" fmla="*/ 7144 h 2200275"/>
                  <a:gd name="connsiteX15" fmla="*/ 1760696 w 2200275"/>
                  <a:gd name="connsiteY15" fmla="*/ 1541621 h 2200275"/>
                  <a:gd name="connsiteX16" fmla="*/ 1541621 w 2200275"/>
                  <a:gd name="connsiteY16" fmla="*/ 1760696 h 2200275"/>
                  <a:gd name="connsiteX17" fmla="*/ 664369 w 2200275"/>
                  <a:gd name="connsiteY17" fmla="*/ 1760696 h 2200275"/>
                  <a:gd name="connsiteX18" fmla="*/ 445294 w 2200275"/>
                  <a:gd name="connsiteY18" fmla="*/ 1541621 h 2200275"/>
                  <a:gd name="connsiteX19" fmla="*/ 664369 w 2200275"/>
                  <a:gd name="connsiteY19" fmla="*/ 1322546 h 2200275"/>
                  <a:gd name="connsiteX20" fmla="*/ 1759744 w 2200275"/>
                  <a:gd name="connsiteY20" fmla="*/ 1322546 h 2200275"/>
                  <a:gd name="connsiteX21" fmla="*/ 1759744 w 2200275"/>
                  <a:gd name="connsiteY21" fmla="*/ 1541621 h 2200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200275" h="2200275">
                    <a:moveTo>
                      <a:pt x="1541621" y="7144"/>
                    </a:moveTo>
                    <a:lnTo>
                      <a:pt x="254794" y="7144"/>
                    </a:lnTo>
                    <a:lnTo>
                      <a:pt x="381476" y="445294"/>
                    </a:lnTo>
                    <a:lnTo>
                      <a:pt x="1541621" y="445294"/>
                    </a:lnTo>
                    <a:cubicBezTo>
                      <a:pt x="1662589" y="445294"/>
                      <a:pt x="1760696" y="543401"/>
                      <a:pt x="1760696" y="664369"/>
                    </a:cubicBezTo>
                    <a:lnTo>
                      <a:pt x="1760696" y="883444"/>
                    </a:lnTo>
                    <a:lnTo>
                      <a:pt x="664369" y="883444"/>
                    </a:lnTo>
                    <a:cubicBezTo>
                      <a:pt x="301466" y="883444"/>
                      <a:pt x="7144" y="1178719"/>
                      <a:pt x="7144" y="1540669"/>
                    </a:cubicBezTo>
                    <a:cubicBezTo>
                      <a:pt x="7144" y="1903571"/>
                      <a:pt x="302419" y="2197894"/>
                      <a:pt x="664369" y="2197894"/>
                    </a:cubicBezTo>
                    <a:lnTo>
                      <a:pt x="1540669" y="2197894"/>
                    </a:lnTo>
                    <a:cubicBezTo>
                      <a:pt x="1903571" y="2197894"/>
                      <a:pt x="2197894" y="1902619"/>
                      <a:pt x="2197894" y="1540669"/>
                    </a:cubicBezTo>
                    <a:lnTo>
                      <a:pt x="2197894" y="1102519"/>
                    </a:lnTo>
                    <a:lnTo>
                      <a:pt x="2197894" y="883444"/>
                    </a:lnTo>
                    <a:lnTo>
                      <a:pt x="2197894" y="664369"/>
                    </a:lnTo>
                    <a:cubicBezTo>
                      <a:pt x="2198846" y="302419"/>
                      <a:pt x="1903571" y="7144"/>
                      <a:pt x="1541621" y="7144"/>
                    </a:cubicBezTo>
                    <a:close/>
                    <a:moveTo>
                      <a:pt x="1760696" y="1541621"/>
                    </a:moveTo>
                    <a:cubicBezTo>
                      <a:pt x="1760696" y="1662589"/>
                      <a:pt x="1662589" y="1760696"/>
                      <a:pt x="1541621" y="1760696"/>
                    </a:cubicBezTo>
                    <a:lnTo>
                      <a:pt x="664369" y="1760696"/>
                    </a:lnTo>
                    <a:cubicBezTo>
                      <a:pt x="543401" y="1760696"/>
                      <a:pt x="445294" y="1662589"/>
                      <a:pt x="445294" y="1541621"/>
                    </a:cubicBezTo>
                    <a:cubicBezTo>
                      <a:pt x="445294" y="1420654"/>
                      <a:pt x="543401" y="1322546"/>
                      <a:pt x="664369" y="1322546"/>
                    </a:cubicBezTo>
                    <a:lnTo>
                      <a:pt x="1759744" y="1322546"/>
                    </a:lnTo>
                    <a:lnTo>
                      <a:pt x="1759744" y="1541621"/>
                    </a:lnTo>
                    <a:close/>
                  </a:path>
                </a:pathLst>
              </a:custGeom>
              <a:grpFill/>
              <a:ln w="9525" cap="flat">
                <a:noFill/>
                <a:prstDash val="solid"/>
                <a:miter/>
              </a:ln>
            </p:spPr>
            <p:txBody>
              <a:bodyPr rtlCol="0" anchor="ctr"/>
              <a:lstStyle/>
              <a:p>
                <a:endParaRPr lang="en-US"/>
              </a:p>
            </p:txBody>
          </p:sp>
          <p:sp>
            <p:nvSpPr>
              <p:cNvPr id="67" name="Freeform: Shape 7">
                <a:extLst>
                  <a:ext uri="{FF2B5EF4-FFF2-40B4-BE49-F238E27FC236}">
                    <a16:creationId xmlns:a16="http://schemas.microsoft.com/office/drawing/2014/main" id="{6C081516-B06F-3A3F-422A-A0ACC33530CE}"/>
                  </a:ext>
                </a:extLst>
              </p:cNvPr>
              <p:cNvSpPr/>
              <p:nvPr/>
            </p:nvSpPr>
            <p:spPr>
              <a:xfrm>
                <a:off x="7036593" y="3202781"/>
                <a:ext cx="533400" cy="447675"/>
              </a:xfrm>
              <a:custGeom>
                <a:avLst/>
                <a:gdLst>
                  <a:gd name="connsiteX0" fmla="*/ 407194 w 533400"/>
                  <a:gd name="connsiteY0" fmla="*/ 7144 h 447675"/>
                  <a:gd name="connsiteX1" fmla="*/ 7144 w 533400"/>
                  <a:gd name="connsiteY1" fmla="*/ 7144 h 447675"/>
                  <a:gd name="connsiteX2" fmla="*/ 7144 w 533400"/>
                  <a:gd name="connsiteY2" fmla="*/ 446246 h 447675"/>
                  <a:gd name="connsiteX3" fmla="*/ 533876 w 533400"/>
                  <a:gd name="connsiteY3" fmla="*/ 446246 h 447675"/>
                </a:gdLst>
                <a:ahLst/>
                <a:cxnLst>
                  <a:cxn ang="0">
                    <a:pos x="connsiteX0" y="connsiteY0"/>
                  </a:cxn>
                  <a:cxn ang="0">
                    <a:pos x="connsiteX1" y="connsiteY1"/>
                  </a:cxn>
                  <a:cxn ang="0">
                    <a:pos x="connsiteX2" y="connsiteY2"/>
                  </a:cxn>
                  <a:cxn ang="0">
                    <a:pos x="connsiteX3" y="connsiteY3"/>
                  </a:cxn>
                </a:cxnLst>
                <a:rect l="l" t="t" r="r" b="b"/>
                <a:pathLst>
                  <a:path w="533400" h="447675">
                    <a:moveTo>
                      <a:pt x="407194" y="7144"/>
                    </a:moveTo>
                    <a:lnTo>
                      <a:pt x="7144" y="7144"/>
                    </a:lnTo>
                    <a:lnTo>
                      <a:pt x="7144" y="446246"/>
                    </a:lnTo>
                    <a:lnTo>
                      <a:pt x="533876" y="446246"/>
                    </a:lnTo>
                    <a:close/>
                  </a:path>
                </a:pathLst>
              </a:custGeom>
              <a:grpFill/>
              <a:ln w="9525" cap="flat">
                <a:noFill/>
                <a:prstDash val="solid"/>
                <a:miter/>
              </a:ln>
            </p:spPr>
            <p:txBody>
              <a:bodyPr rtlCol="0" anchor="ctr"/>
              <a:lstStyle/>
              <a:p>
                <a:endParaRPr lang="en-US"/>
              </a:p>
            </p:txBody>
          </p:sp>
        </p:grpSp>
        <p:grpSp>
          <p:nvGrpSpPr>
            <p:cNvPr id="51" name="Group 50">
              <a:extLst>
                <a:ext uri="{FF2B5EF4-FFF2-40B4-BE49-F238E27FC236}">
                  <a16:creationId xmlns:a16="http://schemas.microsoft.com/office/drawing/2014/main" id="{F71735B0-8893-0370-45E4-244E3856BE32}"/>
                </a:ext>
              </a:extLst>
            </p:cNvPr>
            <p:cNvGrpSpPr/>
            <p:nvPr userDrawn="1"/>
          </p:nvGrpSpPr>
          <p:grpSpPr>
            <a:xfrm>
              <a:off x="11122366" y="6345623"/>
              <a:ext cx="897678" cy="391342"/>
              <a:chOff x="5599695" y="3904599"/>
              <a:chExt cx="2194943" cy="956884"/>
            </a:xfrm>
            <a:grpFill/>
          </p:grpSpPr>
          <p:sp>
            <p:nvSpPr>
              <p:cNvPr id="53" name="Freeform: Shape 61">
                <a:extLst>
                  <a:ext uri="{FF2B5EF4-FFF2-40B4-BE49-F238E27FC236}">
                    <a16:creationId xmlns:a16="http://schemas.microsoft.com/office/drawing/2014/main" id="{7D820CA4-351E-EC67-3320-165C461BFFAF}"/>
                  </a:ext>
                </a:extLst>
              </p:cNvPr>
              <p:cNvSpPr/>
              <p:nvPr/>
            </p:nvSpPr>
            <p:spPr>
              <a:xfrm>
                <a:off x="5617507" y="4041099"/>
                <a:ext cx="462428" cy="295919"/>
              </a:xfrm>
              <a:custGeom>
                <a:avLst/>
                <a:gdLst>
                  <a:gd name="connsiteX0" fmla="*/ 349492 w 462428"/>
                  <a:gd name="connsiteY0" fmla="*/ -1114 h 295919"/>
                  <a:gd name="connsiteX1" fmla="*/ 395300 w 462428"/>
                  <a:gd name="connsiteY1" fmla="*/ 7066 h 295919"/>
                  <a:gd name="connsiteX2" fmla="*/ 430940 w 462428"/>
                  <a:gd name="connsiteY2" fmla="*/ 29961 h 295919"/>
                  <a:gd name="connsiteX3" fmla="*/ 453921 w 462428"/>
                  <a:gd name="connsiteY3" fmla="*/ 65497 h 295919"/>
                  <a:gd name="connsiteX4" fmla="*/ 462014 w 462428"/>
                  <a:gd name="connsiteY4" fmla="*/ 111305 h 295919"/>
                  <a:gd name="connsiteX5" fmla="*/ 462014 w 462428"/>
                  <a:gd name="connsiteY5" fmla="*/ 294796 h 295919"/>
                  <a:gd name="connsiteX6" fmla="*/ 385426 w 462428"/>
                  <a:gd name="connsiteY6" fmla="*/ 294796 h 295919"/>
                  <a:gd name="connsiteX7" fmla="*/ 385426 w 462428"/>
                  <a:gd name="connsiteY7" fmla="*/ 136293 h 295919"/>
                  <a:gd name="connsiteX8" fmla="*/ 370692 w 462428"/>
                  <a:gd name="connsiteY8" fmla="*/ 88254 h 295919"/>
                  <a:gd name="connsiteX9" fmla="*/ 329744 w 462428"/>
                  <a:gd name="connsiteY9" fmla="*/ 71757 h 295919"/>
                  <a:gd name="connsiteX10" fmla="*/ 306329 w 462428"/>
                  <a:gd name="connsiteY10" fmla="*/ 75769 h 295919"/>
                  <a:gd name="connsiteX11" fmla="*/ 287169 w 462428"/>
                  <a:gd name="connsiteY11" fmla="*/ 87874 h 295919"/>
                  <a:gd name="connsiteX12" fmla="*/ 274217 w 462428"/>
                  <a:gd name="connsiteY12" fmla="*/ 108244 h 295919"/>
                  <a:gd name="connsiteX13" fmla="*/ 269358 w 462428"/>
                  <a:gd name="connsiteY13" fmla="*/ 136794 h 295919"/>
                  <a:gd name="connsiteX14" fmla="*/ 269358 w 462428"/>
                  <a:gd name="connsiteY14" fmla="*/ 294710 h 295919"/>
                  <a:gd name="connsiteX15" fmla="*/ 192475 w 462428"/>
                  <a:gd name="connsiteY15" fmla="*/ 294710 h 295919"/>
                  <a:gd name="connsiteX16" fmla="*/ 192475 w 462428"/>
                  <a:gd name="connsiteY16" fmla="*/ 136207 h 295919"/>
                  <a:gd name="connsiteX17" fmla="*/ 177880 w 462428"/>
                  <a:gd name="connsiteY17" fmla="*/ 88168 h 295919"/>
                  <a:gd name="connsiteX18" fmla="*/ 136793 w 462428"/>
                  <a:gd name="connsiteY18" fmla="*/ 71671 h 295919"/>
                  <a:gd name="connsiteX19" fmla="*/ 113379 w 462428"/>
                  <a:gd name="connsiteY19" fmla="*/ 75683 h 295919"/>
                  <a:gd name="connsiteX20" fmla="*/ 94219 w 462428"/>
                  <a:gd name="connsiteY20" fmla="*/ 87787 h 295919"/>
                  <a:gd name="connsiteX21" fmla="*/ 81267 w 462428"/>
                  <a:gd name="connsiteY21" fmla="*/ 108158 h 295919"/>
                  <a:gd name="connsiteX22" fmla="*/ 76408 w 462428"/>
                  <a:gd name="connsiteY22" fmla="*/ 136708 h 295919"/>
                  <a:gd name="connsiteX23" fmla="*/ 76408 w 462428"/>
                  <a:gd name="connsiteY23" fmla="*/ 294624 h 295919"/>
                  <a:gd name="connsiteX24" fmla="*/ -406 w 462428"/>
                  <a:gd name="connsiteY24" fmla="*/ 294624 h 295919"/>
                  <a:gd name="connsiteX25" fmla="*/ -406 w 462428"/>
                  <a:gd name="connsiteY25" fmla="*/ 6616 h 295919"/>
                  <a:gd name="connsiteX26" fmla="*/ 74419 w 462428"/>
                  <a:gd name="connsiteY26" fmla="*/ 6616 h 295919"/>
                  <a:gd name="connsiteX27" fmla="*/ 74419 w 462428"/>
                  <a:gd name="connsiteY27" fmla="*/ 40527 h 295919"/>
                  <a:gd name="connsiteX28" fmla="*/ 111840 w 462428"/>
                  <a:gd name="connsiteY28" fmla="*/ 8259 h 295919"/>
                  <a:gd name="connsiteX29" fmla="*/ 158374 w 462428"/>
                  <a:gd name="connsiteY29" fmla="*/ -1114 h 295919"/>
                  <a:gd name="connsiteX30" fmla="*/ 213918 w 462428"/>
                  <a:gd name="connsiteY30" fmla="*/ 11977 h 295919"/>
                  <a:gd name="connsiteX31" fmla="*/ 252653 w 462428"/>
                  <a:gd name="connsiteY31" fmla="*/ 48291 h 295919"/>
                  <a:gd name="connsiteX32" fmla="*/ 295297 w 462428"/>
                  <a:gd name="connsiteY32" fmla="*/ 9729 h 295919"/>
                  <a:gd name="connsiteX33" fmla="*/ 321668 w 462428"/>
                  <a:gd name="connsiteY33" fmla="*/ 1394 h 295919"/>
                  <a:gd name="connsiteX34" fmla="*/ 349492 w 462428"/>
                  <a:gd name="connsiteY34" fmla="*/ -1114 h 295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428" h="295919">
                    <a:moveTo>
                      <a:pt x="349492" y="-1114"/>
                    </a:moveTo>
                    <a:cubicBezTo>
                      <a:pt x="365140" y="-1304"/>
                      <a:pt x="380682" y="1480"/>
                      <a:pt x="395300" y="7066"/>
                    </a:cubicBezTo>
                    <a:cubicBezTo>
                      <a:pt x="408617" y="12184"/>
                      <a:pt x="420746" y="19983"/>
                      <a:pt x="430940" y="29961"/>
                    </a:cubicBezTo>
                    <a:cubicBezTo>
                      <a:pt x="441023" y="40060"/>
                      <a:pt x="448855" y="52165"/>
                      <a:pt x="453921" y="65497"/>
                    </a:cubicBezTo>
                    <a:cubicBezTo>
                      <a:pt x="459450" y="80127"/>
                      <a:pt x="462196" y="95673"/>
                      <a:pt x="462014" y="111305"/>
                    </a:cubicBezTo>
                    <a:lnTo>
                      <a:pt x="462014" y="294796"/>
                    </a:lnTo>
                    <a:lnTo>
                      <a:pt x="385426" y="294796"/>
                    </a:lnTo>
                    <a:lnTo>
                      <a:pt x="385426" y="136293"/>
                    </a:lnTo>
                    <a:cubicBezTo>
                      <a:pt x="385426" y="115265"/>
                      <a:pt x="380515" y="99252"/>
                      <a:pt x="370692" y="88254"/>
                    </a:cubicBezTo>
                    <a:cubicBezTo>
                      <a:pt x="360870" y="77256"/>
                      <a:pt x="347221" y="71757"/>
                      <a:pt x="329744" y="71757"/>
                    </a:cubicBezTo>
                    <a:cubicBezTo>
                      <a:pt x="321763" y="71705"/>
                      <a:pt x="313838" y="73071"/>
                      <a:pt x="306329" y="75769"/>
                    </a:cubicBezTo>
                    <a:cubicBezTo>
                      <a:pt x="299122" y="78328"/>
                      <a:pt x="292577" y="82461"/>
                      <a:pt x="287169" y="87874"/>
                    </a:cubicBezTo>
                    <a:cubicBezTo>
                      <a:pt x="281518" y="93719"/>
                      <a:pt x="277112" y="100653"/>
                      <a:pt x="274217" y="108244"/>
                    </a:cubicBezTo>
                    <a:cubicBezTo>
                      <a:pt x="270805" y="117375"/>
                      <a:pt x="269157" y="127059"/>
                      <a:pt x="269358" y="136794"/>
                    </a:cubicBezTo>
                    <a:lnTo>
                      <a:pt x="269358" y="294710"/>
                    </a:lnTo>
                    <a:lnTo>
                      <a:pt x="192475" y="294710"/>
                    </a:lnTo>
                    <a:lnTo>
                      <a:pt x="192475" y="136207"/>
                    </a:lnTo>
                    <a:cubicBezTo>
                      <a:pt x="192475" y="115179"/>
                      <a:pt x="187611" y="99166"/>
                      <a:pt x="177880" y="88168"/>
                    </a:cubicBezTo>
                    <a:cubicBezTo>
                      <a:pt x="168150" y="77170"/>
                      <a:pt x="154454" y="71671"/>
                      <a:pt x="136793" y="71671"/>
                    </a:cubicBezTo>
                    <a:cubicBezTo>
                      <a:pt x="128813" y="71619"/>
                      <a:pt x="120888" y="72985"/>
                      <a:pt x="113379" y="75683"/>
                    </a:cubicBezTo>
                    <a:cubicBezTo>
                      <a:pt x="106170" y="78242"/>
                      <a:pt x="99623" y="82375"/>
                      <a:pt x="94219" y="87787"/>
                    </a:cubicBezTo>
                    <a:cubicBezTo>
                      <a:pt x="88568" y="93632"/>
                      <a:pt x="84162" y="100567"/>
                      <a:pt x="81267" y="108158"/>
                    </a:cubicBezTo>
                    <a:cubicBezTo>
                      <a:pt x="77848" y="117271"/>
                      <a:pt x="76199" y="126972"/>
                      <a:pt x="76408" y="136708"/>
                    </a:cubicBezTo>
                    <a:lnTo>
                      <a:pt x="76408" y="294624"/>
                    </a:lnTo>
                    <a:lnTo>
                      <a:pt x="-406" y="294624"/>
                    </a:lnTo>
                    <a:lnTo>
                      <a:pt x="-406" y="6616"/>
                    </a:lnTo>
                    <a:lnTo>
                      <a:pt x="74419" y="6616"/>
                    </a:lnTo>
                    <a:lnTo>
                      <a:pt x="74419" y="40527"/>
                    </a:lnTo>
                    <a:cubicBezTo>
                      <a:pt x="84634" y="25257"/>
                      <a:pt x="97107" y="14502"/>
                      <a:pt x="111840" y="8259"/>
                    </a:cubicBezTo>
                    <a:cubicBezTo>
                      <a:pt x="126558" y="2016"/>
                      <a:pt x="142389" y="-1166"/>
                      <a:pt x="158374" y="-1114"/>
                    </a:cubicBezTo>
                    <a:cubicBezTo>
                      <a:pt x="179195" y="-1114"/>
                      <a:pt x="197710" y="3244"/>
                      <a:pt x="213918" y="11977"/>
                    </a:cubicBezTo>
                    <a:cubicBezTo>
                      <a:pt x="229824" y="20433"/>
                      <a:pt x="243193" y="32970"/>
                      <a:pt x="252653" y="48291"/>
                    </a:cubicBezTo>
                    <a:cubicBezTo>
                      <a:pt x="262579" y="31362"/>
                      <a:pt x="277467" y="17908"/>
                      <a:pt x="295297" y="9729"/>
                    </a:cubicBezTo>
                    <a:cubicBezTo>
                      <a:pt x="303710" y="5873"/>
                      <a:pt x="312567" y="3071"/>
                      <a:pt x="321668" y="1394"/>
                    </a:cubicBezTo>
                    <a:cubicBezTo>
                      <a:pt x="330847" y="-284"/>
                      <a:pt x="340161" y="-1131"/>
                      <a:pt x="349492" y="-1114"/>
                    </a:cubicBezTo>
                    <a:close/>
                  </a:path>
                </a:pathLst>
              </a:custGeom>
              <a:grpFill/>
              <a:ln w="1726" cap="flat">
                <a:noFill/>
                <a:prstDash val="solid"/>
                <a:miter/>
              </a:ln>
            </p:spPr>
            <p:txBody>
              <a:bodyPr rtlCol="0" anchor="ctr"/>
              <a:lstStyle/>
              <a:p>
                <a:endParaRPr lang="en-US"/>
              </a:p>
            </p:txBody>
          </p:sp>
          <p:sp>
            <p:nvSpPr>
              <p:cNvPr id="54" name="Freeform: Shape 62">
                <a:extLst>
                  <a:ext uri="{FF2B5EF4-FFF2-40B4-BE49-F238E27FC236}">
                    <a16:creationId xmlns:a16="http://schemas.microsoft.com/office/drawing/2014/main" id="{38C68345-C250-5235-01C6-1F41A7C42741}"/>
                  </a:ext>
                </a:extLst>
              </p:cNvPr>
              <p:cNvSpPr/>
              <p:nvPr/>
            </p:nvSpPr>
            <p:spPr>
              <a:xfrm>
                <a:off x="6117053" y="4041034"/>
                <a:ext cx="298712" cy="303424"/>
              </a:xfrm>
              <a:custGeom>
                <a:avLst/>
                <a:gdLst>
                  <a:gd name="connsiteX0" fmla="*/ 298307 w 298712"/>
                  <a:gd name="connsiteY0" fmla="*/ 294861 h 303424"/>
                  <a:gd name="connsiteX1" fmla="*/ 223188 w 298712"/>
                  <a:gd name="connsiteY1" fmla="*/ 294861 h 303424"/>
                  <a:gd name="connsiteX2" fmla="*/ 223188 w 298712"/>
                  <a:gd name="connsiteY2" fmla="*/ 263043 h 303424"/>
                  <a:gd name="connsiteX3" fmla="*/ 188118 w 298712"/>
                  <a:gd name="connsiteY3" fmla="*/ 291454 h 303424"/>
                  <a:gd name="connsiteX4" fmla="*/ 137745 w 298712"/>
                  <a:gd name="connsiteY4" fmla="*/ 302297 h 303424"/>
                  <a:gd name="connsiteX5" fmla="*/ 82963 w 298712"/>
                  <a:gd name="connsiteY5" fmla="*/ 290711 h 303424"/>
                  <a:gd name="connsiteX6" fmla="*/ 39057 w 298712"/>
                  <a:gd name="connsiteY6" fmla="*/ 258806 h 303424"/>
                  <a:gd name="connsiteX7" fmla="*/ 10040 w 298712"/>
                  <a:gd name="connsiteY7" fmla="*/ 210785 h 303424"/>
                  <a:gd name="connsiteX8" fmla="*/ 10040 w 298712"/>
                  <a:gd name="connsiteY8" fmla="*/ 90325 h 303424"/>
                  <a:gd name="connsiteX9" fmla="*/ 39057 w 298712"/>
                  <a:gd name="connsiteY9" fmla="*/ 42303 h 303424"/>
                  <a:gd name="connsiteX10" fmla="*/ 82963 w 298712"/>
                  <a:gd name="connsiteY10" fmla="*/ 10485 h 303424"/>
                  <a:gd name="connsiteX11" fmla="*/ 137745 w 298712"/>
                  <a:gd name="connsiteY11" fmla="*/ -1118 h 303424"/>
                  <a:gd name="connsiteX12" fmla="*/ 188118 w 298712"/>
                  <a:gd name="connsiteY12" fmla="*/ 9741 h 303424"/>
                  <a:gd name="connsiteX13" fmla="*/ 223188 w 298712"/>
                  <a:gd name="connsiteY13" fmla="*/ 38430 h 303424"/>
                  <a:gd name="connsiteX14" fmla="*/ 223188 w 298712"/>
                  <a:gd name="connsiteY14" fmla="*/ 6612 h 303424"/>
                  <a:gd name="connsiteX15" fmla="*/ 298307 w 298712"/>
                  <a:gd name="connsiteY15" fmla="*/ 6612 h 303424"/>
                  <a:gd name="connsiteX16" fmla="*/ 151977 w 298712"/>
                  <a:gd name="connsiteY16" fmla="*/ 71216 h 303424"/>
                  <a:gd name="connsiteX17" fmla="*/ 121490 w 298712"/>
                  <a:gd name="connsiteY17" fmla="*/ 77459 h 303424"/>
                  <a:gd name="connsiteX18" fmla="*/ 98214 w 298712"/>
                  <a:gd name="connsiteY18" fmla="*/ 94423 h 303424"/>
                  <a:gd name="connsiteX19" fmla="*/ 83481 w 298712"/>
                  <a:gd name="connsiteY19" fmla="*/ 119705 h 303424"/>
                  <a:gd name="connsiteX20" fmla="*/ 83481 w 298712"/>
                  <a:gd name="connsiteY20" fmla="*/ 181699 h 303424"/>
                  <a:gd name="connsiteX21" fmla="*/ 98214 w 298712"/>
                  <a:gd name="connsiteY21" fmla="*/ 206842 h 303424"/>
                  <a:gd name="connsiteX22" fmla="*/ 121490 w 298712"/>
                  <a:gd name="connsiteY22" fmla="*/ 223789 h 303424"/>
                  <a:gd name="connsiteX23" fmla="*/ 151977 w 298712"/>
                  <a:gd name="connsiteY23" fmla="*/ 230031 h 303424"/>
                  <a:gd name="connsiteX24" fmla="*/ 182031 w 298712"/>
                  <a:gd name="connsiteY24" fmla="*/ 224083 h 303424"/>
                  <a:gd name="connsiteX25" fmla="*/ 205290 w 298712"/>
                  <a:gd name="connsiteY25" fmla="*/ 207430 h 303424"/>
                  <a:gd name="connsiteX26" fmla="*/ 220317 w 298712"/>
                  <a:gd name="connsiteY26" fmla="*/ 182148 h 303424"/>
                  <a:gd name="connsiteX27" fmla="*/ 220317 w 298712"/>
                  <a:gd name="connsiteY27" fmla="*/ 119099 h 303424"/>
                  <a:gd name="connsiteX28" fmla="*/ 205290 w 298712"/>
                  <a:gd name="connsiteY28" fmla="*/ 93818 h 303424"/>
                  <a:gd name="connsiteX29" fmla="*/ 182031 w 298712"/>
                  <a:gd name="connsiteY29" fmla="*/ 77165 h 303424"/>
                  <a:gd name="connsiteX30" fmla="*/ 151977 w 298712"/>
                  <a:gd name="connsiteY30" fmla="*/ 71216 h 303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2" h="303424">
                    <a:moveTo>
                      <a:pt x="298307" y="294861"/>
                    </a:moveTo>
                    <a:lnTo>
                      <a:pt x="223188" y="294861"/>
                    </a:lnTo>
                    <a:lnTo>
                      <a:pt x="223188" y="263043"/>
                    </a:lnTo>
                    <a:cubicBezTo>
                      <a:pt x="213611" y="274854"/>
                      <a:pt x="201665" y="284537"/>
                      <a:pt x="188118" y="291454"/>
                    </a:cubicBezTo>
                    <a:cubicBezTo>
                      <a:pt x="174181" y="298683"/>
                      <a:pt x="157390" y="302297"/>
                      <a:pt x="137745" y="302297"/>
                    </a:cubicBezTo>
                    <a:cubicBezTo>
                      <a:pt x="118860" y="302452"/>
                      <a:pt x="100165" y="298510"/>
                      <a:pt x="82963" y="290711"/>
                    </a:cubicBezTo>
                    <a:cubicBezTo>
                      <a:pt x="66329" y="283137"/>
                      <a:pt x="51395" y="272294"/>
                      <a:pt x="39057" y="258806"/>
                    </a:cubicBezTo>
                    <a:cubicBezTo>
                      <a:pt x="26376" y="244816"/>
                      <a:pt x="16523" y="228509"/>
                      <a:pt x="10040" y="210785"/>
                    </a:cubicBezTo>
                    <a:cubicBezTo>
                      <a:pt x="-3888" y="171842"/>
                      <a:pt x="-3888" y="129267"/>
                      <a:pt x="10040" y="90325"/>
                    </a:cubicBezTo>
                    <a:cubicBezTo>
                      <a:pt x="16531" y="72600"/>
                      <a:pt x="26383" y="56293"/>
                      <a:pt x="39057" y="42303"/>
                    </a:cubicBezTo>
                    <a:cubicBezTo>
                      <a:pt x="51397" y="28850"/>
                      <a:pt x="66332" y="18025"/>
                      <a:pt x="82963" y="10485"/>
                    </a:cubicBezTo>
                    <a:cubicBezTo>
                      <a:pt x="100163" y="2686"/>
                      <a:pt x="118858" y="-1274"/>
                      <a:pt x="137745" y="-1118"/>
                    </a:cubicBezTo>
                    <a:cubicBezTo>
                      <a:pt x="157343" y="-1118"/>
                      <a:pt x="174134" y="2496"/>
                      <a:pt x="188118" y="9741"/>
                    </a:cubicBezTo>
                    <a:cubicBezTo>
                      <a:pt x="201723" y="16693"/>
                      <a:pt x="213682" y="26463"/>
                      <a:pt x="223188" y="38430"/>
                    </a:cubicBezTo>
                    <a:lnTo>
                      <a:pt x="223188" y="6612"/>
                    </a:lnTo>
                    <a:lnTo>
                      <a:pt x="298307" y="6612"/>
                    </a:lnTo>
                    <a:close/>
                    <a:moveTo>
                      <a:pt x="151977" y="71216"/>
                    </a:moveTo>
                    <a:cubicBezTo>
                      <a:pt x="141484" y="71078"/>
                      <a:pt x="131084" y="73205"/>
                      <a:pt x="121490" y="77459"/>
                    </a:cubicBezTo>
                    <a:cubicBezTo>
                      <a:pt x="112631" y="81419"/>
                      <a:pt x="104703" y="87212"/>
                      <a:pt x="98214" y="94423"/>
                    </a:cubicBezTo>
                    <a:cubicBezTo>
                      <a:pt x="91690" y="101807"/>
                      <a:pt x="86682" y="110384"/>
                      <a:pt x="83481" y="119705"/>
                    </a:cubicBezTo>
                    <a:cubicBezTo>
                      <a:pt x="76611" y="139799"/>
                      <a:pt x="76611" y="161605"/>
                      <a:pt x="83481" y="181699"/>
                    </a:cubicBezTo>
                    <a:cubicBezTo>
                      <a:pt x="86708" y="190967"/>
                      <a:pt x="91713" y="199493"/>
                      <a:pt x="98214" y="206842"/>
                    </a:cubicBezTo>
                    <a:cubicBezTo>
                      <a:pt x="104708" y="214053"/>
                      <a:pt x="112636" y="219829"/>
                      <a:pt x="121490" y="223789"/>
                    </a:cubicBezTo>
                    <a:cubicBezTo>
                      <a:pt x="131082" y="228043"/>
                      <a:pt x="141484" y="230169"/>
                      <a:pt x="151977" y="230031"/>
                    </a:cubicBezTo>
                    <a:cubicBezTo>
                      <a:pt x="162301" y="230169"/>
                      <a:pt x="172540" y="228146"/>
                      <a:pt x="182031" y="224083"/>
                    </a:cubicBezTo>
                    <a:cubicBezTo>
                      <a:pt x="190882" y="220261"/>
                      <a:pt x="198812" y="214572"/>
                      <a:pt x="205290" y="207430"/>
                    </a:cubicBezTo>
                    <a:cubicBezTo>
                      <a:pt x="211910" y="200063"/>
                      <a:pt x="217016" y="191486"/>
                      <a:pt x="220317" y="182148"/>
                    </a:cubicBezTo>
                    <a:cubicBezTo>
                      <a:pt x="227395" y="161726"/>
                      <a:pt x="227395" y="139522"/>
                      <a:pt x="220317" y="119099"/>
                    </a:cubicBezTo>
                    <a:cubicBezTo>
                      <a:pt x="217016" y="109762"/>
                      <a:pt x="211910" y="101184"/>
                      <a:pt x="205290" y="93818"/>
                    </a:cubicBezTo>
                    <a:cubicBezTo>
                      <a:pt x="198807" y="86676"/>
                      <a:pt x="190878" y="81004"/>
                      <a:pt x="182031" y="77165"/>
                    </a:cubicBezTo>
                    <a:cubicBezTo>
                      <a:pt x="172536" y="73119"/>
                      <a:pt x="162301" y="71078"/>
                      <a:pt x="151977" y="71216"/>
                    </a:cubicBezTo>
                    <a:close/>
                  </a:path>
                </a:pathLst>
              </a:custGeom>
              <a:grpFill/>
              <a:ln w="1726" cap="flat">
                <a:noFill/>
                <a:prstDash val="solid"/>
                <a:miter/>
              </a:ln>
            </p:spPr>
            <p:txBody>
              <a:bodyPr rtlCol="0" anchor="ctr"/>
              <a:lstStyle/>
              <a:p>
                <a:endParaRPr lang="en-US"/>
              </a:p>
            </p:txBody>
          </p:sp>
          <p:sp>
            <p:nvSpPr>
              <p:cNvPr id="55" name="Freeform: Shape 63">
                <a:extLst>
                  <a:ext uri="{FF2B5EF4-FFF2-40B4-BE49-F238E27FC236}">
                    <a16:creationId xmlns:a16="http://schemas.microsoft.com/office/drawing/2014/main" id="{16D7F065-D629-1A25-16AF-B4D5F7A46363}"/>
                  </a:ext>
                </a:extLst>
              </p:cNvPr>
              <p:cNvSpPr/>
              <p:nvPr/>
            </p:nvSpPr>
            <p:spPr>
              <a:xfrm>
                <a:off x="6472900" y="3908768"/>
                <a:ext cx="279568" cy="428250"/>
              </a:xfrm>
              <a:custGeom>
                <a:avLst/>
                <a:gdLst>
                  <a:gd name="connsiteX0" fmla="*/ 76494 w 279568"/>
                  <a:gd name="connsiteY0" fmla="*/ 241561 h 428250"/>
                  <a:gd name="connsiteX1" fmla="*/ 103592 w 279568"/>
                  <a:gd name="connsiteY1" fmla="*/ 241561 h 428250"/>
                  <a:gd name="connsiteX2" fmla="*/ 184019 w 279568"/>
                  <a:gd name="connsiteY2" fmla="*/ 138947 h 428250"/>
                  <a:gd name="connsiteX3" fmla="*/ 278281 w 279568"/>
                  <a:gd name="connsiteY3" fmla="*/ 138947 h 428250"/>
                  <a:gd name="connsiteX4" fmla="*/ 165741 w 279568"/>
                  <a:gd name="connsiteY4" fmla="*/ 274572 h 428250"/>
                  <a:gd name="connsiteX5" fmla="*/ 279163 w 279568"/>
                  <a:gd name="connsiteY5" fmla="*/ 427127 h 428250"/>
                  <a:gd name="connsiteX6" fmla="*/ 184607 w 279568"/>
                  <a:gd name="connsiteY6" fmla="*/ 427127 h 428250"/>
                  <a:gd name="connsiteX7" fmla="*/ 102416 w 279568"/>
                  <a:gd name="connsiteY7" fmla="*/ 310558 h 428250"/>
                  <a:gd name="connsiteX8" fmla="*/ 76477 w 279568"/>
                  <a:gd name="connsiteY8" fmla="*/ 310558 h 428250"/>
                  <a:gd name="connsiteX9" fmla="*/ 76477 w 279568"/>
                  <a:gd name="connsiteY9" fmla="*/ 427127 h 428250"/>
                  <a:gd name="connsiteX10" fmla="*/ -406 w 279568"/>
                  <a:gd name="connsiteY10" fmla="*/ 427127 h 428250"/>
                  <a:gd name="connsiteX11" fmla="*/ -406 w 279568"/>
                  <a:gd name="connsiteY11" fmla="*/ -1123 h 428250"/>
                  <a:gd name="connsiteX12" fmla="*/ 76494 w 279568"/>
                  <a:gd name="connsiteY12" fmla="*/ -1123 h 428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568" h="428250">
                    <a:moveTo>
                      <a:pt x="76494" y="241561"/>
                    </a:moveTo>
                    <a:lnTo>
                      <a:pt x="103592" y="241561"/>
                    </a:lnTo>
                    <a:lnTo>
                      <a:pt x="184019" y="138947"/>
                    </a:lnTo>
                    <a:lnTo>
                      <a:pt x="278281" y="138947"/>
                    </a:lnTo>
                    <a:lnTo>
                      <a:pt x="165741" y="274572"/>
                    </a:lnTo>
                    <a:lnTo>
                      <a:pt x="279163" y="427127"/>
                    </a:lnTo>
                    <a:lnTo>
                      <a:pt x="184607" y="427127"/>
                    </a:lnTo>
                    <a:lnTo>
                      <a:pt x="102416" y="310558"/>
                    </a:lnTo>
                    <a:lnTo>
                      <a:pt x="76477" y="310558"/>
                    </a:lnTo>
                    <a:lnTo>
                      <a:pt x="76477" y="427127"/>
                    </a:lnTo>
                    <a:lnTo>
                      <a:pt x="-406" y="427127"/>
                    </a:lnTo>
                    <a:lnTo>
                      <a:pt x="-406" y="-1123"/>
                    </a:lnTo>
                    <a:lnTo>
                      <a:pt x="76494" y="-1123"/>
                    </a:lnTo>
                    <a:close/>
                  </a:path>
                </a:pathLst>
              </a:custGeom>
              <a:grpFill/>
              <a:ln w="1726" cap="flat">
                <a:noFill/>
                <a:prstDash val="solid"/>
                <a:miter/>
              </a:ln>
            </p:spPr>
            <p:txBody>
              <a:bodyPr rtlCol="0" anchor="ctr"/>
              <a:lstStyle/>
              <a:p>
                <a:endParaRPr lang="en-US"/>
              </a:p>
            </p:txBody>
          </p:sp>
          <p:sp>
            <p:nvSpPr>
              <p:cNvPr id="56" name="Freeform: Shape 64">
                <a:extLst>
                  <a:ext uri="{FF2B5EF4-FFF2-40B4-BE49-F238E27FC236}">
                    <a16:creationId xmlns:a16="http://schemas.microsoft.com/office/drawing/2014/main" id="{9660D774-3C35-0FA3-B860-11EA889A7829}"/>
                  </a:ext>
                </a:extLst>
              </p:cNvPr>
              <p:cNvSpPr/>
              <p:nvPr/>
            </p:nvSpPr>
            <p:spPr>
              <a:xfrm>
                <a:off x="6740055" y="4041097"/>
                <a:ext cx="283157" cy="303403"/>
              </a:xfrm>
              <a:custGeom>
                <a:avLst/>
                <a:gdLst>
                  <a:gd name="connsiteX0" fmla="*/ 143984 w 283157"/>
                  <a:gd name="connsiteY0" fmla="*/ -1112 h 303403"/>
                  <a:gd name="connsiteX1" fmla="*/ 200392 w 283157"/>
                  <a:gd name="connsiteY1" fmla="*/ 9886 h 303403"/>
                  <a:gd name="connsiteX2" fmla="*/ 244142 w 283157"/>
                  <a:gd name="connsiteY2" fmla="*/ 40823 h 303403"/>
                  <a:gd name="connsiteX3" fmla="*/ 272572 w 283157"/>
                  <a:gd name="connsiteY3" fmla="*/ 88706 h 303403"/>
                  <a:gd name="connsiteX4" fmla="*/ 282740 w 283157"/>
                  <a:gd name="connsiteY4" fmla="*/ 150267 h 303403"/>
                  <a:gd name="connsiteX5" fmla="*/ 282290 w 283157"/>
                  <a:gd name="connsiteY5" fmla="*/ 164240 h 303403"/>
                  <a:gd name="connsiteX6" fmla="*/ 281270 w 283157"/>
                  <a:gd name="connsiteY6" fmla="*/ 176431 h 303403"/>
                  <a:gd name="connsiteX7" fmla="*/ 78878 w 283157"/>
                  <a:gd name="connsiteY7" fmla="*/ 176431 h 303403"/>
                  <a:gd name="connsiteX8" fmla="*/ 88596 w 283157"/>
                  <a:gd name="connsiteY8" fmla="*/ 203355 h 303403"/>
                  <a:gd name="connsiteX9" fmla="*/ 104955 w 283157"/>
                  <a:gd name="connsiteY9" fmla="*/ 221945 h 303403"/>
                  <a:gd name="connsiteX10" fmla="*/ 126605 w 283157"/>
                  <a:gd name="connsiteY10" fmla="*/ 232787 h 303403"/>
                  <a:gd name="connsiteX11" fmla="*/ 152233 w 283157"/>
                  <a:gd name="connsiteY11" fmla="*/ 236246 h 303403"/>
                  <a:gd name="connsiteX12" fmla="*/ 189792 w 283157"/>
                  <a:gd name="connsiteY12" fmla="*/ 229121 h 303403"/>
                  <a:gd name="connsiteX13" fmla="*/ 224377 w 283157"/>
                  <a:gd name="connsiteY13" fmla="*/ 208595 h 303403"/>
                  <a:gd name="connsiteX14" fmla="*/ 269441 w 283157"/>
                  <a:gd name="connsiteY14" fmla="*/ 258553 h 303403"/>
                  <a:gd name="connsiteX15" fmla="*/ 214503 w 283157"/>
                  <a:gd name="connsiteY15" fmla="*/ 291720 h 303403"/>
                  <a:gd name="connsiteX16" fmla="*/ 147771 w 283157"/>
                  <a:gd name="connsiteY16" fmla="*/ 302269 h 303403"/>
                  <a:gd name="connsiteX17" fmla="*/ 87835 w 283157"/>
                  <a:gd name="connsiteY17" fmla="*/ 291426 h 303403"/>
                  <a:gd name="connsiteX18" fmla="*/ 40990 w 283157"/>
                  <a:gd name="connsiteY18" fmla="*/ 260784 h 303403"/>
                  <a:gd name="connsiteX19" fmla="*/ 10503 w 283157"/>
                  <a:gd name="connsiteY19" fmla="*/ 213195 h 303403"/>
                  <a:gd name="connsiteX20" fmla="*/ -391 w 283157"/>
                  <a:gd name="connsiteY20" fmla="*/ 151495 h 303403"/>
                  <a:gd name="connsiteX21" fmla="*/ 10209 w 283157"/>
                  <a:gd name="connsiteY21" fmla="*/ 89484 h 303403"/>
                  <a:gd name="connsiteX22" fmla="*/ 39814 w 283157"/>
                  <a:gd name="connsiteY22" fmla="*/ 41307 h 303403"/>
                  <a:gd name="connsiteX23" fmla="*/ 85328 w 283157"/>
                  <a:gd name="connsiteY23" fmla="*/ 10076 h 303403"/>
                  <a:gd name="connsiteX24" fmla="*/ 143984 w 283157"/>
                  <a:gd name="connsiteY24" fmla="*/ -1112 h 303403"/>
                  <a:gd name="connsiteX25" fmla="*/ 143396 w 283157"/>
                  <a:gd name="connsiteY25" fmla="*/ 65811 h 303403"/>
                  <a:gd name="connsiteX26" fmla="*/ 100165 w 283157"/>
                  <a:gd name="connsiteY26" fmla="*/ 81114 h 303403"/>
                  <a:gd name="connsiteX27" fmla="*/ 79241 w 283157"/>
                  <a:gd name="connsiteY27" fmla="*/ 123498 h 303403"/>
                  <a:gd name="connsiteX28" fmla="*/ 205615 w 283157"/>
                  <a:gd name="connsiteY28" fmla="*/ 123498 h 303403"/>
                  <a:gd name="connsiteX29" fmla="*/ 184414 w 283157"/>
                  <a:gd name="connsiteY29" fmla="*/ 80682 h 303403"/>
                  <a:gd name="connsiteX30" fmla="*/ 143396 w 283157"/>
                  <a:gd name="connsiteY30" fmla="*/ 65811 h 303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83157" h="303403">
                    <a:moveTo>
                      <a:pt x="143984" y="-1112"/>
                    </a:moveTo>
                    <a:cubicBezTo>
                      <a:pt x="163334" y="-1354"/>
                      <a:pt x="182546" y="2381"/>
                      <a:pt x="200392" y="9886"/>
                    </a:cubicBezTo>
                    <a:cubicBezTo>
                      <a:pt x="217011" y="16959"/>
                      <a:pt x="231934" y="27508"/>
                      <a:pt x="244142" y="40823"/>
                    </a:cubicBezTo>
                    <a:cubicBezTo>
                      <a:pt x="256697" y="54743"/>
                      <a:pt x="266364" y="71015"/>
                      <a:pt x="272572" y="88706"/>
                    </a:cubicBezTo>
                    <a:cubicBezTo>
                      <a:pt x="279540" y="108471"/>
                      <a:pt x="282982" y="129309"/>
                      <a:pt x="282740" y="150267"/>
                    </a:cubicBezTo>
                    <a:cubicBezTo>
                      <a:pt x="282740" y="154884"/>
                      <a:pt x="282584" y="159536"/>
                      <a:pt x="282290" y="164240"/>
                    </a:cubicBezTo>
                    <a:cubicBezTo>
                      <a:pt x="281996" y="168995"/>
                      <a:pt x="281650" y="173076"/>
                      <a:pt x="281270" y="176431"/>
                    </a:cubicBezTo>
                    <a:lnTo>
                      <a:pt x="78878" y="176431"/>
                    </a:lnTo>
                    <a:cubicBezTo>
                      <a:pt x="80469" y="185925"/>
                      <a:pt x="83754" y="195038"/>
                      <a:pt x="88596" y="203355"/>
                    </a:cubicBezTo>
                    <a:cubicBezTo>
                      <a:pt x="92867" y="210497"/>
                      <a:pt x="98401" y="216809"/>
                      <a:pt x="104955" y="221945"/>
                    </a:cubicBezTo>
                    <a:cubicBezTo>
                      <a:pt x="111405" y="226925"/>
                      <a:pt x="118754" y="230608"/>
                      <a:pt x="126605" y="232787"/>
                    </a:cubicBezTo>
                    <a:cubicBezTo>
                      <a:pt x="134940" y="235122"/>
                      <a:pt x="143569" y="236280"/>
                      <a:pt x="152233" y="236246"/>
                    </a:cubicBezTo>
                    <a:cubicBezTo>
                      <a:pt x="165081" y="236159"/>
                      <a:pt x="177808" y="233738"/>
                      <a:pt x="189792" y="229121"/>
                    </a:cubicBezTo>
                    <a:cubicBezTo>
                      <a:pt x="202433" y="224366"/>
                      <a:pt x="214140" y="217414"/>
                      <a:pt x="224377" y="208595"/>
                    </a:cubicBezTo>
                    <a:lnTo>
                      <a:pt x="269441" y="258553"/>
                    </a:lnTo>
                    <a:cubicBezTo>
                      <a:pt x="253636" y="273321"/>
                      <a:pt x="234926" y="284613"/>
                      <a:pt x="214503" y="291720"/>
                    </a:cubicBezTo>
                    <a:cubicBezTo>
                      <a:pt x="193008" y="298949"/>
                      <a:pt x="170442" y="302511"/>
                      <a:pt x="147771" y="302269"/>
                    </a:cubicBezTo>
                    <a:cubicBezTo>
                      <a:pt x="127280" y="302511"/>
                      <a:pt x="106943" y="298828"/>
                      <a:pt x="87835" y="291426"/>
                    </a:cubicBezTo>
                    <a:cubicBezTo>
                      <a:pt x="70266" y="284578"/>
                      <a:pt x="54305" y="274151"/>
                      <a:pt x="40990" y="260784"/>
                    </a:cubicBezTo>
                    <a:cubicBezTo>
                      <a:pt x="27657" y="247192"/>
                      <a:pt x="17282" y="230989"/>
                      <a:pt x="10503" y="213195"/>
                    </a:cubicBezTo>
                    <a:cubicBezTo>
                      <a:pt x="3033" y="193499"/>
                      <a:pt x="-668" y="172557"/>
                      <a:pt x="-391" y="151495"/>
                    </a:cubicBezTo>
                    <a:cubicBezTo>
                      <a:pt x="-651" y="130346"/>
                      <a:pt x="2946" y="109336"/>
                      <a:pt x="10209" y="89484"/>
                    </a:cubicBezTo>
                    <a:cubicBezTo>
                      <a:pt x="16745" y="71604"/>
                      <a:pt x="26810" y="55210"/>
                      <a:pt x="39814" y="41307"/>
                    </a:cubicBezTo>
                    <a:cubicBezTo>
                      <a:pt x="52628" y="27819"/>
                      <a:pt x="68139" y="17184"/>
                      <a:pt x="85328" y="10076"/>
                    </a:cubicBezTo>
                    <a:cubicBezTo>
                      <a:pt x="103935" y="2451"/>
                      <a:pt x="123873" y="-1354"/>
                      <a:pt x="143984" y="-1112"/>
                    </a:cubicBezTo>
                    <a:close/>
                    <a:moveTo>
                      <a:pt x="143396" y="65811"/>
                    </a:moveTo>
                    <a:cubicBezTo>
                      <a:pt x="125135" y="65811"/>
                      <a:pt x="110731" y="70912"/>
                      <a:pt x="100165" y="81114"/>
                    </a:cubicBezTo>
                    <a:cubicBezTo>
                      <a:pt x="89599" y="91317"/>
                      <a:pt x="82630" y="105445"/>
                      <a:pt x="79241" y="123498"/>
                    </a:cubicBezTo>
                    <a:lnTo>
                      <a:pt x="205615" y="123498"/>
                    </a:lnTo>
                    <a:cubicBezTo>
                      <a:pt x="202087" y="104874"/>
                      <a:pt x="195014" y="90608"/>
                      <a:pt x="184414" y="80682"/>
                    </a:cubicBezTo>
                    <a:cubicBezTo>
                      <a:pt x="173814" y="70756"/>
                      <a:pt x="160135" y="65793"/>
                      <a:pt x="143396" y="65811"/>
                    </a:cubicBezTo>
                    <a:close/>
                  </a:path>
                </a:pathLst>
              </a:custGeom>
              <a:grpFill/>
              <a:ln w="1726" cap="flat">
                <a:noFill/>
                <a:prstDash val="solid"/>
                <a:miter/>
              </a:ln>
            </p:spPr>
            <p:txBody>
              <a:bodyPr rtlCol="0" anchor="ctr"/>
              <a:lstStyle/>
              <a:p>
                <a:endParaRPr lang="en-US"/>
              </a:p>
            </p:txBody>
          </p:sp>
          <p:sp>
            <p:nvSpPr>
              <p:cNvPr id="57" name="Freeform: Shape 65">
                <a:extLst>
                  <a:ext uri="{FF2B5EF4-FFF2-40B4-BE49-F238E27FC236}">
                    <a16:creationId xmlns:a16="http://schemas.microsoft.com/office/drawing/2014/main" id="{07822DBF-1E9B-E931-25E1-FA72A92BF650}"/>
                  </a:ext>
                </a:extLst>
              </p:cNvPr>
              <p:cNvSpPr/>
              <p:nvPr/>
            </p:nvSpPr>
            <p:spPr>
              <a:xfrm>
                <a:off x="7173696" y="3904599"/>
                <a:ext cx="98034" cy="432418"/>
              </a:xfrm>
              <a:custGeom>
                <a:avLst/>
                <a:gdLst>
                  <a:gd name="connsiteX0" fmla="*/ 48516 w 98034"/>
                  <a:gd name="connsiteY0" fmla="*/ -1121 h 432418"/>
                  <a:gd name="connsiteX1" fmla="*/ 83430 w 98034"/>
                  <a:gd name="connsiteY1" fmla="*/ 13301 h 432418"/>
                  <a:gd name="connsiteX2" fmla="*/ 93806 w 98034"/>
                  <a:gd name="connsiteY2" fmla="*/ 29210 h 432418"/>
                  <a:gd name="connsiteX3" fmla="*/ 97627 w 98034"/>
                  <a:gd name="connsiteY3" fmla="*/ 48837 h 432418"/>
                  <a:gd name="connsiteX4" fmla="*/ 83344 w 98034"/>
                  <a:gd name="connsiteY4" fmla="*/ 84079 h 432418"/>
                  <a:gd name="connsiteX5" fmla="*/ 67780 w 98034"/>
                  <a:gd name="connsiteY5" fmla="*/ 94455 h 432418"/>
                  <a:gd name="connsiteX6" fmla="*/ 29201 w 98034"/>
                  <a:gd name="connsiteY6" fmla="*/ 94455 h 432418"/>
                  <a:gd name="connsiteX7" fmla="*/ 13637 w 98034"/>
                  <a:gd name="connsiteY7" fmla="*/ 84079 h 432418"/>
                  <a:gd name="connsiteX8" fmla="*/ 3262 w 98034"/>
                  <a:gd name="connsiteY8" fmla="*/ 68325 h 432418"/>
                  <a:gd name="connsiteX9" fmla="*/ -404 w 98034"/>
                  <a:gd name="connsiteY9" fmla="*/ 48837 h 432418"/>
                  <a:gd name="connsiteX10" fmla="*/ 3262 w 98034"/>
                  <a:gd name="connsiteY10" fmla="*/ 29210 h 432418"/>
                  <a:gd name="connsiteX11" fmla="*/ 13637 w 98034"/>
                  <a:gd name="connsiteY11" fmla="*/ 13301 h 432418"/>
                  <a:gd name="connsiteX12" fmla="*/ 29201 w 98034"/>
                  <a:gd name="connsiteY12" fmla="*/ 2735 h 432418"/>
                  <a:gd name="connsiteX13" fmla="*/ 48516 w 98034"/>
                  <a:gd name="connsiteY13" fmla="*/ -1121 h 432418"/>
                  <a:gd name="connsiteX14" fmla="*/ 87407 w 98034"/>
                  <a:gd name="connsiteY14" fmla="*/ 431296 h 432418"/>
                  <a:gd name="connsiteX15" fmla="*/ 10525 w 98034"/>
                  <a:gd name="connsiteY15" fmla="*/ 431296 h 432418"/>
                  <a:gd name="connsiteX16" fmla="*/ 10525 w 98034"/>
                  <a:gd name="connsiteY16" fmla="*/ 143116 h 432418"/>
                  <a:gd name="connsiteX17" fmla="*/ 87407 w 98034"/>
                  <a:gd name="connsiteY17" fmla="*/ 143116 h 43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34" h="432418">
                    <a:moveTo>
                      <a:pt x="48516" y="-1121"/>
                    </a:moveTo>
                    <a:cubicBezTo>
                      <a:pt x="61624" y="-1208"/>
                      <a:pt x="74196" y="3997"/>
                      <a:pt x="83430" y="13301"/>
                    </a:cubicBezTo>
                    <a:cubicBezTo>
                      <a:pt x="87891" y="17883"/>
                      <a:pt x="91419" y="23278"/>
                      <a:pt x="93806" y="29210"/>
                    </a:cubicBezTo>
                    <a:cubicBezTo>
                      <a:pt x="96365" y="35435"/>
                      <a:pt x="97662" y="42110"/>
                      <a:pt x="97627" y="48837"/>
                    </a:cubicBezTo>
                    <a:cubicBezTo>
                      <a:pt x="97731" y="62014"/>
                      <a:pt x="92595" y="74689"/>
                      <a:pt x="83344" y="84079"/>
                    </a:cubicBezTo>
                    <a:cubicBezTo>
                      <a:pt x="78917" y="88558"/>
                      <a:pt x="73608" y="92085"/>
                      <a:pt x="67780" y="94455"/>
                    </a:cubicBezTo>
                    <a:cubicBezTo>
                      <a:pt x="55399" y="99418"/>
                      <a:pt x="41582" y="99418"/>
                      <a:pt x="29201" y="94455"/>
                    </a:cubicBezTo>
                    <a:cubicBezTo>
                      <a:pt x="23373" y="92085"/>
                      <a:pt x="18064" y="88558"/>
                      <a:pt x="13637" y="84079"/>
                    </a:cubicBezTo>
                    <a:cubicBezTo>
                      <a:pt x="9158" y="79583"/>
                      <a:pt x="5631" y="74222"/>
                      <a:pt x="3262" y="68325"/>
                    </a:cubicBezTo>
                    <a:cubicBezTo>
                      <a:pt x="789" y="62135"/>
                      <a:pt x="-456" y="55512"/>
                      <a:pt x="-404" y="48837"/>
                    </a:cubicBezTo>
                    <a:cubicBezTo>
                      <a:pt x="-456" y="42127"/>
                      <a:pt x="789" y="35452"/>
                      <a:pt x="3262" y="29210"/>
                    </a:cubicBezTo>
                    <a:cubicBezTo>
                      <a:pt x="5614" y="23261"/>
                      <a:pt x="9141" y="17849"/>
                      <a:pt x="13637" y="13301"/>
                    </a:cubicBezTo>
                    <a:cubicBezTo>
                      <a:pt x="18099" y="8805"/>
                      <a:pt x="23373" y="5225"/>
                      <a:pt x="29201" y="2735"/>
                    </a:cubicBezTo>
                    <a:cubicBezTo>
                      <a:pt x="35305" y="141"/>
                      <a:pt x="41876" y="-1173"/>
                      <a:pt x="48516" y="-1121"/>
                    </a:cubicBezTo>
                    <a:close/>
                    <a:moveTo>
                      <a:pt x="87407" y="431296"/>
                    </a:moveTo>
                    <a:lnTo>
                      <a:pt x="10525" y="431296"/>
                    </a:lnTo>
                    <a:lnTo>
                      <a:pt x="10525" y="143116"/>
                    </a:lnTo>
                    <a:lnTo>
                      <a:pt x="87407" y="143116"/>
                    </a:lnTo>
                    <a:close/>
                  </a:path>
                </a:pathLst>
              </a:custGeom>
              <a:grpFill/>
              <a:ln w="1726" cap="flat">
                <a:noFill/>
                <a:prstDash val="solid"/>
                <a:miter/>
              </a:ln>
            </p:spPr>
            <p:txBody>
              <a:bodyPr rtlCol="0" anchor="ctr"/>
              <a:lstStyle/>
              <a:p>
                <a:endParaRPr lang="en-US"/>
              </a:p>
            </p:txBody>
          </p:sp>
          <p:sp>
            <p:nvSpPr>
              <p:cNvPr id="58" name="Freeform: Shape 66">
                <a:extLst>
                  <a:ext uri="{FF2B5EF4-FFF2-40B4-BE49-F238E27FC236}">
                    <a16:creationId xmlns:a16="http://schemas.microsoft.com/office/drawing/2014/main" id="{6A22E873-479C-1006-DE34-966F339EC912}"/>
                  </a:ext>
                </a:extLst>
              </p:cNvPr>
              <p:cNvSpPr/>
              <p:nvPr/>
            </p:nvSpPr>
            <p:spPr>
              <a:xfrm>
                <a:off x="7290474" y="3963291"/>
                <a:ext cx="256552" cy="381231"/>
              </a:xfrm>
              <a:custGeom>
                <a:avLst/>
                <a:gdLst>
                  <a:gd name="connsiteX0" fmla="*/ 234877 w 256552"/>
                  <a:gd name="connsiteY0" fmla="*/ 153421 h 381231"/>
                  <a:gd name="connsiteX1" fmla="*/ 131467 w 256552"/>
                  <a:gd name="connsiteY1" fmla="*/ 153421 h 381231"/>
                  <a:gd name="connsiteX2" fmla="*/ 131467 w 256552"/>
                  <a:gd name="connsiteY2" fmla="*/ 258732 h 381231"/>
                  <a:gd name="connsiteX3" fmla="*/ 134926 w 256552"/>
                  <a:gd name="connsiteY3" fmla="*/ 281489 h 381231"/>
                  <a:gd name="connsiteX4" fmla="*/ 144056 w 256552"/>
                  <a:gd name="connsiteY4" fmla="*/ 296655 h 381231"/>
                  <a:gd name="connsiteX5" fmla="*/ 157614 w 256552"/>
                  <a:gd name="connsiteY5" fmla="*/ 305128 h 381231"/>
                  <a:gd name="connsiteX6" fmla="*/ 174249 w 256552"/>
                  <a:gd name="connsiteY6" fmla="*/ 307809 h 381231"/>
                  <a:gd name="connsiteX7" fmla="*/ 202090 w 256552"/>
                  <a:gd name="connsiteY7" fmla="*/ 302016 h 381231"/>
                  <a:gd name="connsiteX8" fmla="*/ 227873 w 256552"/>
                  <a:gd name="connsiteY8" fmla="*/ 289081 h 381231"/>
                  <a:gd name="connsiteX9" fmla="*/ 256147 w 256552"/>
                  <a:gd name="connsiteY9" fmla="*/ 349743 h 381231"/>
                  <a:gd name="connsiteX10" fmla="*/ 214645 w 256552"/>
                  <a:gd name="connsiteY10" fmla="*/ 371462 h 381231"/>
                  <a:gd name="connsiteX11" fmla="*/ 161626 w 256552"/>
                  <a:gd name="connsiteY11" fmla="*/ 380109 h 381231"/>
                  <a:gd name="connsiteX12" fmla="*/ 81492 w 256552"/>
                  <a:gd name="connsiteY12" fmla="*/ 350711 h 381231"/>
                  <a:gd name="connsiteX13" fmla="*/ 54689 w 256552"/>
                  <a:gd name="connsiteY13" fmla="*/ 265062 h 381231"/>
                  <a:gd name="connsiteX14" fmla="*/ 54689 w 256552"/>
                  <a:gd name="connsiteY14" fmla="*/ 153525 h 381231"/>
                  <a:gd name="connsiteX15" fmla="*/ -406 w 256552"/>
                  <a:gd name="connsiteY15" fmla="*/ 153525 h 381231"/>
                  <a:gd name="connsiteX16" fmla="*/ -406 w 256552"/>
                  <a:gd name="connsiteY16" fmla="*/ 84527 h 381231"/>
                  <a:gd name="connsiteX17" fmla="*/ 54689 w 256552"/>
                  <a:gd name="connsiteY17" fmla="*/ 84527 h 381231"/>
                  <a:gd name="connsiteX18" fmla="*/ 54689 w 256552"/>
                  <a:gd name="connsiteY18" fmla="*/ -1123 h 381231"/>
                  <a:gd name="connsiteX19" fmla="*/ 131571 w 256552"/>
                  <a:gd name="connsiteY19" fmla="*/ -1123 h 381231"/>
                  <a:gd name="connsiteX20" fmla="*/ 131571 w 256552"/>
                  <a:gd name="connsiteY20" fmla="*/ 84527 h 381231"/>
                  <a:gd name="connsiteX21" fmla="*/ 234980 w 256552"/>
                  <a:gd name="connsiteY21" fmla="*/ 84527 h 381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56552" h="381231">
                    <a:moveTo>
                      <a:pt x="234877" y="153421"/>
                    </a:moveTo>
                    <a:lnTo>
                      <a:pt x="131467" y="153421"/>
                    </a:lnTo>
                    <a:lnTo>
                      <a:pt x="131467" y="258732"/>
                    </a:lnTo>
                    <a:cubicBezTo>
                      <a:pt x="131294" y="266462"/>
                      <a:pt x="132470" y="274157"/>
                      <a:pt x="134926" y="281489"/>
                    </a:cubicBezTo>
                    <a:cubicBezTo>
                      <a:pt x="136828" y="287144"/>
                      <a:pt x="139941" y="292332"/>
                      <a:pt x="144056" y="296655"/>
                    </a:cubicBezTo>
                    <a:cubicBezTo>
                      <a:pt x="147843" y="300494"/>
                      <a:pt x="152495" y="303399"/>
                      <a:pt x="157614" y="305128"/>
                    </a:cubicBezTo>
                    <a:cubicBezTo>
                      <a:pt x="162974" y="306944"/>
                      <a:pt x="168595" y="307843"/>
                      <a:pt x="174249" y="307809"/>
                    </a:cubicBezTo>
                    <a:cubicBezTo>
                      <a:pt x="183829" y="307739"/>
                      <a:pt x="193288" y="305768"/>
                      <a:pt x="202090" y="302016"/>
                    </a:cubicBezTo>
                    <a:cubicBezTo>
                      <a:pt x="210996" y="298350"/>
                      <a:pt x="219608" y="294027"/>
                      <a:pt x="227873" y="289081"/>
                    </a:cubicBezTo>
                    <a:lnTo>
                      <a:pt x="256147" y="349743"/>
                    </a:lnTo>
                    <a:cubicBezTo>
                      <a:pt x="243246" y="358649"/>
                      <a:pt x="229309" y="365946"/>
                      <a:pt x="214645" y="371462"/>
                    </a:cubicBezTo>
                    <a:cubicBezTo>
                      <a:pt x="199514" y="377221"/>
                      <a:pt x="181840" y="380109"/>
                      <a:pt x="161626" y="380109"/>
                    </a:cubicBezTo>
                    <a:cubicBezTo>
                      <a:pt x="126072" y="380109"/>
                      <a:pt x="99355" y="370304"/>
                      <a:pt x="81492" y="350711"/>
                    </a:cubicBezTo>
                    <a:cubicBezTo>
                      <a:pt x="63629" y="331119"/>
                      <a:pt x="54689" y="302569"/>
                      <a:pt x="54689" y="265062"/>
                    </a:cubicBezTo>
                    <a:lnTo>
                      <a:pt x="54689" y="153525"/>
                    </a:lnTo>
                    <a:lnTo>
                      <a:pt x="-406" y="153525"/>
                    </a:lnTo>
                    <a:lnTo>
                      <a:pt x="-406" y="84527"/>
                    </a:lnTo>
                    <a:lnTo>
                      <a:pt x="54689" y="84527"/>
                    </a:lnTo>
                    <a:lnTo>
                      <a:pt x="54689" y="-1123"/>
                    </a:lnTo>
                    <a:lnTo>
                      <a:pt x="131571" y="-1123"/>
                    </a:lnTo>
                    <a:lnTo>
                      <a:pt x="131571" y="84527"/>
                    </a:lnTo>
                    <a:lnTo>
                      <a:pt x="234980" y="84527"/>
                    </a:lnTo>
                    <a:close/>
                  </a:path>
                </a:pathLst>
              </a:custGeom>
              <a:grpFill/>
              <a:ln w="1726" cap="flat">
                <a:noFill/>
                <a:prstDash val="solid"/>
                <a:miter/>
              </a:ln>
            </p:spPr>
            <p:txBody>
              <a:bodyPr rtlCol="0" anchor="ctr"/>
              <a:lstStyle/>
              <a:p>
                <a:endParaRPr lang="en-US"/>
              </a:p>
            </p:txBody>
          </p:sp>
          <p:sp>
            <p:nvSpPr>
              <p:cNvPr id="59" name="Freeform: Shape 67">
                <a:extLst>
                  <a:ext uri="{FF2B5EF4-FFF2-40B4-BE49-F238E27FC236}">
                    <a16:creationId xmlns:a16="http://schemas.microsoft.com/office/drawing/2014/main" id="{0C0BE57A-C60D-E828-AC6F-20F339ADB233}"/>
                  </a:ext>
                </a:extLst>
              </p:cNvPr>
              <p:cNvSpPr/>
              <p:nvPr/>
            </p:nvSpPr>
            <p:spPr>
              <a:xfrm>
                <a:off x="5599695" y="4441062"/>
                <a:ext cx="298763" cy="303356"/>
              </a:xfrm>
              <a:custGeom>
                <a:avLst/>
                <a:gdLst>
                  <a:gd name="connsiteX0" fmla="*/ 298358 w 298763"/>
                  <a:gd name="connsiteY0" fmla="*/ 294793 h 303356"/>
                  <a:gd name="connsiteX1" fmla="*/ 223187 w 298763"/>
                  <a:gd name="connsiteY1" fmla="*/ 294793 h 303356"/>
                  <a:gd name="connsiteX2" fmla="*/ 223187 w 298763"/>
                  <a:gd name="connsiteY2" fmla="*/ 262974 h 303356"/>
                  <a:gd name="connsiteX3" fmla="*/ 188135 w 298763"/>
                  <a:gd name="connsiteY3" fmla="*/ 291369 h 303356"/>
                  <a:gd name="connsiteX4" fmla="*/ 137762 w 298763"/>
                  <a:gd name="connsiteY4" fmla="*/ 302228 h 303356"/>
                  <a:gd name="connsiteX5" fmla="*/ 82962 w 298763"/>
                  <a:gd name="connsiteY5" fmla="*/ 290625 h 303356"/>
                  <a:gd name="connsiteX6" fmla="*/ 39074 w 298763"/>
                  <a:gd name="connsiteY6" fmla="*/ 258807 h 303356"/>
                  <a:gd name="connsiteX7" fmla="*/ 10057 w 298763"/>
                  <a:gd name="connsiteY7" fmla="*/ 210786 h 303356"/>
                  <a:gd name="connsiteX8" fmla="*/ 10057 w 298763"/>
                  <a:gd name="connsiteY8" fmla="*/ 90326 h 303356"/>
                  <a:gd name="connsiteX9" fmla="*/ 39074 w 298763"/>
                  <a:gd name="connsiteY9" fmla="*/ 42304 h 303356"/>
                  <a:gd name="connsiteX10" fmla="*/ 82962 w 298763"/>
                  <a:gd name="connsiteY10" fmla="*/ 10486 h 303356"/>
                  <a:gd name="connsiteX11" fmla="*/ 137762 w 298763"/>
                  <a:gd name="connsiteY11" fmla="*/ -1117 h 303356"/>
                  <a:gd name="connsiteX12" fmla="*/ 188135 w 298763"/>
                  <a:gd name="connsiteY12" fmla="*/ 9742 h 303356"/>
                  <a:gd name="connsiteX13" fmla="*/ 223187 w 298763"/>
                  <a:gd name="connsiteY13" fmla="*/ 38431 h 303356"/>
                  <a:gd name="connsiteX14" fmla="*/ 223187 w 298763"/>
                  <a:gd name="connsiteY14" fmla="*/ 6612 h 303356"/>
                  <a:gd name="connsiteX15" fmla="*/ 298306 w 298763"/>
                  <a:gd name="connsiteY15" fmla="*/ 6612 h 303356"/>
                  <a:gd name="connsiteX16" fmla="*/ 151959 w 298763"/>
                  <a:gd name="connsiteY16" fmla="*/ 71148 h 303356"/>
                  <a:gd name="connsiteX17" fmla="*/ 121455 w 298763"/>
                  <a:gd name="connsiteY17" fmla="*/ 77391 h 303356"/>
                  <a:gd name="connsiteX18" fmla="*/ 98197 w 298763"/>
                  <a:gd name="connsiteY18" fmla="*/ 94355 h 303356"/>
                  <a:gd name="connsiteX19" fmla="*/ 83464 w 298763"/>
                  <a:gd name="connsiteY19" fmla="*/ 119619 h 303356"/>
                  <a:gd name="connsiteX20" fmla="*/ 83464 w 298763"/>
                  <a:gd name="connsiteY20" fmla="*/ 181630 h 303356"/>
                  <a:gd name="connsiteX21" fmla="*/ 98197 w 298763"/>
                  <a:gd name="connsiteY21" fmla="*/ 206774 h 303356"/>
                  <a:gd name="connsiteX22" fmla="*/ 121455 w 298763"/>
                  <a:gd name="connsiteY22" fmla="*/ 223720 h 303356"/>
                  <a:gd name="connsiteX23" fmla="*/ 151959 w 298763"/>
                  <a:gd name="connsiteY23" fmla="*/ 229963 h 303356"/>
                  <a:gd name="connsiteX24" fmla="*/ 181996 w 298763"/>
                  <a:gd name="connsiteY24" fmla="*/ 224014 h 303356"/>
                  <a:gd name="connsiteX25" fmla="*/ 205272 w 298763"/>
                  <a:gd name="connsiteY25" fmla="*/ 207362 h 303356"/>
                  <a:gd name="connsiteX26" fmla="*/ 220299 w 298763"/>
                  <a:gd name="connsiteY26" fmla="*/ 182080 h 303356"/>
                  <a:gd name="connsiteX27" fmla="*/ 220299 w 298763"/>
                  <a:gd name="connsiteY27" fmla="*/ 119031 h 303356"/>
                  <a:gd name="connsiteX28" fmla="*/ 205272 w 298763"/>
                  <a:gd name="connsiteY28" fmla="*/ 93750 h 303356"/>
                  <a:gd name="connsiteX29" fmla="*/ 181996 w 298763"/>
                  <a:gd name="connsiteY29" fmla="*/ 77097 h 303356"/>
                  <a:gd name="connsiteX30" fmla="*/ 151959 w 298763"/>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63" h="303356">
                    <a:moveTo>
                      <a:pt x="298358" y="294793"/>
                    </a:moveTo>
                    <a:lnTo>
                      <a:pt x="223187" y="294793"/>
                    </a:lnTo>
                    <a:lnTo>
                      <a:pt x="223187" y="262974"/>
                    </a:lnTo>
                    <a:cubicBezTo>
                      <a:pt x="213623" y="274785"/>
                      <a:pt x="201681" y="284469"/>
                      <a:pt x="188135" y="291369"/>
                    </a:cubicBezTo>
                    <a:cubicBezTo>
                      <a:pt x="174175" y="298614"/>
                      <a:pt x="15738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34" y="16694"/>
                      <a:pt x="213687" y="26481"/>
                      <a:pt x="223187" y="38431"/>
                    </a:cubicBezTo>
                    <a:lnTo>
                      <a:pt x="223187" y="6612"/>
                    </a:lnTo>
                    <a:lnTo>
                      <a:pt x="298306" y="6612"/>
                    </a:lnTo>
                    <a:close/>
                    <a:moveTo>
                      <a:pt x="151959" y="71148"/>
                    </a:moveTo>
                    <a:cubicBezTo>
                      <a:pt x="141459" y="70992"/>
                      <a:pt x="131053" y="73137"/>
                      <a:pt x="121455" y="77391"/>
                    </a:cubicBezTo>
                    <a:cubicBezTo>
                      <a:pt x="112598" y="81351"/>
                      <a:pt x="104675" y="87127"/>
                      <a:pt x="98197" y="94355"/>
                    </a:cubicBezTo>
                    <a:cubicBezTo>
                      <a:pt x="91662" y="101721"/>
                      <a:pt x="86654" y="110298"/>
                      <a:pt x="83464" y="119619"/>
                    </a:cubicBezTo>
                    <a:cubicBezTo>
                      <a:pt x="76593" y="139713"/>
                      <a:pt x="76593" y="161536"/>
                      <a:pt x="83464" y="181630"/>
                    </a:cubicBezTo>
                    <a:cubicBezTo>
                      <a:pt x="86677" y="190899"/>
                      <a:pt x="91683" y="199442"/>
                      <a:pt x="98197" y="206774"/>
                    </a:cubicBezTo>
                    <a:cubicBezTo>
                      <a:pt x="104681" y="213985"/>
                      <a:pt x="112603" y="219760"/>
                      <a:pt x="121455" y="223720"/>
                    </a:cubicBezTo>
                    <a:cubicBezTo>
                      <a:pt x="131053" y="227974"/>
                      <a:pt x="141459" y="230119"/>
                      <a:pt x="151959" y="229963"/>
                    </a:cubicBezTo>
                    <a:cubicBezTo>
                      <a:pt x="162278" y="230101"/>
                      <a:pt x="172510" y="228078"/>
                      <a:pt x="181996" y="224014"/>
                    </a:cubicBezTo>
                    <a:cubicBezTo>
                      <a:pt x="190850" y="220175"/>
                      <a:pt x="198786" y="214503"/>
                      <a:pt x="205272" y="207362"/>
                    </a:cubicBezTo>
                    <a:cubicBezTo>
                      <a:pt x="211887" y="199995"/>
                      <a:pt x="216991" y="191401"/>
                      <a:pt x="220299" y="182080"/>
                    </a:cubicBezTo>
                    <a:cubicBezTo>
                      <a:pt x="227355" y="161657"/>
                      <a:pt x="227355" y="139454"/>
                      <a:pt x="220299" y="119031"/>
                    </a:cubicBezTo>
                    <a:cubicBezTo>
                      <a:pt x="216991" y="109711"/>
                      <a:pt x="211887" y="101116"/>
                      <a:pt x="205272" y="93750"/>
                    </a:cubicBezTo>
                    <a:cubicBezTo>
                      <a:pt x="198781" y="86608"/>
                      <a:pt x="190847" y="80936"/>
                      <a:pt x="181996" y="77097"/>
                    </a:cubicBezTo>
                    <a:cubicBezTo>
                      <a:pt x="172508" y="73050"/>
                      <a:pt x="162276" y="71010"/>
                      <a:pt x="151959" y="71148"/>
                    </a:cubicBezTo>
                    <a:close/>
                  </a:path>
                </a:pathLst>
              </a:custGeom>
              <a:grpFill/>
              <a:ln w="1726" cap="flat">
                <a:noFill/>
                <a:prstDash val="solid"/>
                <a:miter/>
              </a:ln>
            </p:spPr>
            <p:txBody>
              <a:bodyPr rtlCol="0" anchor="ctr"/>
              <a:lstStyle/>
              <a:p>
                <a:endParaRPr lang="en-US"/>
              </a:p>
            </p:txBody>
          </p:sp>
          <p:sp>
            <p:nvSpPr>
              <p:cNvPr id="60" name="Freeform: Shape 68">
                <a:extLst>
                  <a:ext uri="{FF2B5EF4-FFF2-40B4-BE49-F238E27FC236}">
                    <a16:creationId xmlns:a16="http://schemas.microsoft.com/office/drawing/2014/main" id="{9AACD755-58F2-5BDC-EAFE-B74D8129C3F5}"/>
                  </a:ext>
                </a:extLst>
              </p:cNvPr>
              <p:cNvSpPr/>
              <p:nvPr/>
            </p:nvSpPr>
            <p:spPr>
              <a:xfrm>
                <a:off x="5949714" y="4441024"/>
                <a:ext cx="462514" cy="295971"/>
              </a:xfrm>
              <a:custGeom>
                <a:avLst/>
                <a:gdLst>
                  <a:gd name="connsiteX0" fmla="*/ 349578 w 462514"/>
                  <a:gd name="connsiteY0" fmla="*/ -1114 h 295971"/>
                  <a:gd name="connsiteX1" fmla="*/ 395386 w 462514"/>
                  <a:gd name="connsiteY1" fmla="*/ 7066 h 295971"/>
                  <a:gd name="connsiteX2" fmla="*/ 431026 w 462514"/>
                  <a:gd name="connsiteY2" fmla="*/ 30013 h 295971"/>
                  <a:gd name="connsiteX3" fmla="*/ 454008 w 462514"/>
                  <a:gd name="connsiteY3" fmla="*/ 65549 h 295971"/>
                  <a:gd name="connsiteX4" fmla="*/ 462101 w 462514"/>
                  <a:gd name="connsiteY4" fmla="*/ 111357 h 295971"/>
                  <a:gd name="connsiteX5" fmla="*/ 462101 w 462514"/>
                  <a:gd name="connsiteY5" fmla="*/ 294848 h 295971"/>
                  <a:gd name="connsiteX6" fmla="*/ 385512 w 462514"/>
                  <a:gd name="connsiteY6" fmla="*/ 294848 h 295971"/>
                  <a:gd name="connsiteX7" fmla="*/ 385512 w 462514"/>
                  <a:gd name="connsiteY7" fmla="*/ 136327 h 295971"/>
                  <a:gd name="connsiteX8" fmla="*/ 370779 w 462514"/>
                  <a:gd name="connsiteY8" fmla="*/ 88306 h 295971"/>
                  <a:gd name="connsiteX9" fmla="*/ 329830 w 462514"/>
                  <a:gd name="connsiteY9" fmla="*/ 71792 h 295971"/>
                  <a:gd name="connsiteX10" fmla="*/ 306416 w 462514"/>
                  <a:gd name="connsiteY10" fmla="*/ 75821 h 295971"/>
                  <a:gd name="connsiteX11" fmla="*/ 287273 w 462514"/>
                  <a:gd name="connsiteY11" fmla="*/ 87926 h 295971"/>
                  <a:gd name="connsiteX12" fmla="*/ 274304 w 462514"/>
                  <a:gd name="connsiteY12" fmla="*/ 108296 h 295971"/>
                  <a:gd name="connsiteX13" fmla="*/ 269444 w 462514"/>
                  <a:gd name="connsiteY13" fmla="*/ 136846 h 295971"/>
                  <a:gd name="connsiteX14" fmla="*/ 269444 w 462514"/>
                  <a:gd name="connsiteY14" fmla="*/ 294762 h 295971"/>
                  <a:gd name="connsiteX15" fmla="*/ 192562 w 462514"/>
                  <a:gd name="connsiteY15" fmla="*/ 294762 h 295971"/>
                  <a:gd name="connsiteX16" fmla="*/ 192562 w 462514"/>
                  <a:gd name="connsiteY16" fmla="*/ 136241 h 295971"/>
                  <a:gd name="connsiteX17" fmla="*/ 177967 w 462514"/>
                  <a:gd name="connsiteY17" fmla="*/ 88220 h 295971"/>
                  <a:gd name="connsiteX18" fmla="*/ 136880 w 462514"/>
                  <a:gd name="connsiteY18" fmla="*/ 71705 h 295971"/>
                  <a:gd name="connsiteX19" fmla="*/ 113466 w 462514"/>
                  <a:gd name="connsiteY19" fmla="*/ 75734 h 295971"/>
                  <a:gd name="connsiteX20" fmla="*/ 94306 w 462514"/>
                  <a:gd name="connsiteY20" fmla="*/ 87839 h 295971"/>
                  <a:gd name="connsiteX21" fmla="*/ 81353 w 462514"/>
                  <a:gd name="connsiteY21" fmla="*/ 108210 h 295971"/>
                  <a:gd name="connsiteX22" fmla="*/ 76494 w 462514"/>
                  <a:gd name="connsiteY22" fmla="*/ 136760 h 295971"/>
                  <a:gd name="connsiteX23" fmla="*/ 76494 w 462514"/>
                  <a:gd name="connsiteY23" fmla="*/ 294676 h 295971"/>
                  <a:gd name="connsiteX24" fmla="*/ -406 w 462514"/>
                  <a:gd name="connsiteY24" fmla="*/ 294676 h 295971"/>
                  <a:gd name="connsiteX25" fmla="*/ -406 w 462514"/>
                  <a:gd name="connsiteY25" fmla="*/ 6651 h 295971"/>
                  <a:gd name="connsiteX26" fmla="*/ 74419 w 462514"/>
                  <a:gd name="connsiteY26" fmla="*/ 6651 h 295971"/>
                  <a:gd name="connsiteX27" fmla="*/ 74419 w 462514"/>
                  <a:gd name="connsiteY27" fmla="*/ 40561 h 295971"/>
                  <a:gd name="connsiteX28" fmla="*/ 111840 w 462514"/>
                  <a:gd name="connsiteY28" fmla="*/ 8293 h 295971"/>
                  <a:gd name="connsiteX29" fmla="*/ 158374 w 462514"/>
                  <a:gd name="connsiteY29" fmla="*/ -1079 h 295971"/>
                  <a:gd name="connsiteX30" fmla="*/ 213918 w 462514"/>
                  <a:gd name="connsiteY30" fmla="*/ 12011 h 295971"/>
                  <a:gd name="connsiteX31" fmla="*/ 252653 w 462514"/>
                  <a:gd name="connsiteY31" fmla="*/ 48326 h 295971"/>
                  <a:gd name="connsiteX32" fmla="*/ 295366 w 462514"/>
                  <a:gd name="connsiteY32" fmla="*/ 9815 h 295971"/>
                  <a:gd name="connsiteX33" fmla="*/ 321737 w 462514"/>
                  <a:gd name="connsiteY33" fmla="*/ 1480 h 295971"/>
                  <a:gd name="connsiteX34" fmla="*/ 349578 w 462514"/>
                  <a:gd name="connsiteY34" fmla="*/ -1114 h 295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514" h="295971">
                    <a:moveTo>
                      <a:pt x="349578" y="-1114"/>
                    </a:moveTo>
                    <a:cubicBezTo>
                      <a:pt x="365226" y="-1304"/>
                      <a:pt x="380769" y="1480"/>
                      <a:pt x="395386" y="7066"/>
                    </a:cubicBezTo>
                    <a:cubicBezTo>
                      <a:pt x="408712" y="12202"/>
                      <a:pt x="420842" y="20000"/>
                      <a:pt x="431026" y="30013"/>
                    </a:cubicBezTo>
                    <a:cubicBezTo>
                      <a:pt x="441109" y="40112"/>
                      <a:pt x="448941" y="52217"/>
                      <a:pt x="454008" y="65549"/>
                    </a:cubicBezTo>
                    <a:cubicBezTo>
                      <a:pt x="459536" y="80179"/>
                      <a:pt x="462282" y="95725"/>
                      <a:pt x="462101" y="111357"/>
                    </a:cubicBezTo>
                    <a:lnTo>
                      <a:pt x="462101" y="294848"/>
                    </a:lnTo>
                    <a:lnTo>
                      <a:pt x="385512" y="294848"/>
                    </a:lnTo>
                    <a:lnTo>
                      <a:pt x="385512" y="136327"/>
                    </a:lnTo>
                    <a:cubicBezTo>
                      <a:pt x="385512" y="115317"/>
                      <a:pt x="380601" y="99304"/>
                      <a:pt x="370779" y="88306"/>
                    </a:cubicBezTo>
                    <a:cubicBezTo>
                      <a:pt x="360957" y="77308"/>
                      <a:pt x="347308" y="71809"/>
                      <a:pt x="329830" y="71792"/>
                    </a:cubicBezTo>
                    <a:cubicBezTo>
                      <a:pt x="321850" y="71757"/>
                      <a:pt x="313923" y="73106"/>
                      <a:pt x="306416" y="75821"/>
                    </a:cubicBezTo>
                    <a:cubicBezTo>
                      <a:pt x="299208" y="78363"/>
                      <a:pt x="292667" y="82513"/>
                      <a:pt x="287273" y="87926"/>
                    </a:cubicBezTo>
                    <a:cubicBezTo>
                      <a:pt x="281611" y="93771"/>
                      <a:pt x="277198" y="100688"/>
                      <a:pt x="274304" y="108296"/>
                    </a:cubicBezTo>
                    <a:cubicBezTo>
                      <a:pt x="270892" y="117427"/>
                      <a:pt x="269242" y="127111"/>
                      <a:pt x="269444" y="136846"/>
                    </a:cubicBezTo>
                    <a:lnTo>
                      <a:pt x="269444" y="294762"/>
                    </a:lnTo>
                    <a:lnTo>
                      <a:pt x="192562" y="294762"/>
                    </a:lnTo>
                    <a:lnTo>
                      <a:pt x="192562" y="136241"/>
                    </a:lnTo>
                    <a:cubicBezTo>
                      <a:pt x="192562" y="115231"/>
                      <a:pt x="187697" y="99218"/>
                      <a:pt x="177967" y="88220"/>
                    </a:cubicBezTo>
                    <a:cubicBezTo>
                      <a:pt x="168236" y="77222"/>
                      <a:pt x="154541" y="71723"/>
                      <a:pt x="136880" y="71705"/>
                    </a:cubicBezTo>
                    <a:cubicBezTo>
                      <a:pt x="128899" y="71653"/>
                      <a:pt x="120972" y="73019"/>
                      <a:pt x="113466" y="75734"/>
                    </a:cubicBezTo>
                    <a:cubicBezTo>
                      <a:pt x="106253" y="78276"/>
                      <a:pt x="99706" y="82427"/>
                      <a:pt x="94306" y="87839"/>
                    </a:cubicBezTo>
                    <a:cubicBezTo>
                      <a:pt x="88654" y="93684"/>
                      <a:pt x="84248" y="100618"/>
                      <a:pt x="81353" y="108210"/>
                    </a:cubicBezTo>
                    <a:cubicBezTo>
                      <a:pt x="77933" y="117323"/>
                      <a:pt x="76283" y="127024"/>
                      <a:pt x="76494" y="136760"/>
                    </a:cubicBezTo>
                    <a:lnTo>
                      <a:pt x="76494" y="294676"/>
                    </a:lnTo>
                    <a:lnTo>
                      <a:pt x="-406" y="294676"/>
                    </a:lnTo>
                    <a:lnTo>
                      <a:pt x="-406" y="6651"/>
                    </a:lnTo>
                    <a:lnTo>
                      <a:pt x="74419" y="6651"/>
                    </a:lnTo>
                    <a:lnTo>
                      <a:pt x="74419" y="40561"/>
                    </a:lnTo>
                    <a:cubicBezTo>
                      <a:pt x="84634" y="25292"/>
                      <a:pt x="97107" y="14536"/>
                      <a:pt x="111840" y="8293"/>
                    </a:cubicBezTo>
                    <a:cubicBezTo>
                      <a:pt x="126554" y="2051"/>
                      <a:pt x="142387" y="-1148"/>
                      <a:pt x="158374" y="-1079"/>
                    </a:cubicBezTo>
                    <a:cubicBezTo>
                      <a:pt x="179195" y="-1079"/>
                      <a:pt x="197710" y="3279"/>
                      <a:pt x="213918" y="12011"/>
                    </a:cubicBezTo>
                    <a:cubicBezTo>
                      <a:pt x="229827" y="20467"/>
                      <a:pt x="243198" y="32987"/>
                      <a:pt x="252653" y="48326"/>
                    </a:cubicBezTo>
                    <a:cubicBezTo>
                      <a:pt x="262605" y="31414"/>
                      <a:pt x="277517" y="17977"/>
                      <a:pt x="295366" y="9815"/>
                    </a:cubicBezTo>
                    <a:cubicBezTo>
                      <a:pt x="303779" y="5959"/>
                      <a:pt x="312636" y="3158"/>
                      <a:pt x="321737" y="1480"/>
                    </a:cubicBezTo>
                    <a:cubicBezTo>
                      <a:pt x="330920" y="-232"/>
                      <a:pt x="340238" y="-1096"/>
                      <a:pt x="349578" y="-1114"/>
                    </a:cubicBezTo>
                    <a:close/>
                  </a:path>
                </a:pathLst>
              </a:custGeom>
              <a:grpFill/>
              <a:ln w="1726" cap="flat">
                <a:noFill/>
                <a:prstDash val="solid"/>
                <a:miter/>
              </a:ln>
            </p:spPr>
            <p:txBody>
              <a:bodyPr rtlCol="0" anchor="ctr"/>
              <a:lstStyle/>
              <a:p>
                <a:endParaRPr lang="en-US"/>
              </a:p>
            </p:txBody>
          </p:sp>
          <p:sp>
            <p:nvSpPr>
              <p:cNvPr id="61" name="Freeform: Shape 69">
                <a:extLst>
                  <a:ext uri="{FF2B5EF4-FFF2-40B4-BE49-F238E27FC236}">
                    <a16:creationId xmlns:a16="http://schemas.microsoft.com/office/drawing/2014/main" id="{4E7EE48E-0EA5-8409-6661-C9FF76426445}"/>
                  </a:ext>
                </a:extLst>
              </p:cNvPr>
              <p:cNvSpPr/>
              <p:nvPr/>
            </p:nvSpPr>
            <p:spPr>
              <a:xfrm>
                <a:off x="6443450" y="4441062"/>
                <a:ext cx="298711" cy="303356"/>
              </a:xfrm>
              <a:custGeom>
                <a:avLst/>
                <a:gdLst>
                  <a:gd name="connsiteX0" fmla="*/ 298306 w 298711"/>
                  <a:gd name="connsiteY0" fmla="*/ 294793 h 303356"/>
                  <a:gd name="connsiteX1" fmla="*/ 223187 w 298711"/>
                  <a:gd name="connsiteY1" fmla="*/ 294793 h 303356"/>
                  <a:gd name="connsiteX2" fmla="*/ 223187 w 298711"/>
                  <a:gd name="connsiteY2" fmla="*/ 262974 h 303356"/>
                  <a:gd name="connsiteX3" fmla="*/ 188135 w 298711"/>
                  <a:gd name="connsiteY3" fmla="*/ 291369 h 303356"/>
                  <a:gd name="connsiteX4" fmla="*/ 137762 w 298711"/>
                  <a:gd name="connsiteY4" fmla="*/ 302228 h 303356"/>
                  <a:gd name="connsiteX5" fmla="*/ 82962 w 298711"/>
                  <a:gd name="connsiteY5" fmla="*/ 290625 h 303356"/>
                  <a:gd name="connsiteX6" fmla="*/ 39074 w 298711"/>
                  <a:gd name="connsiteY6" fmla="*/ 258807 h 303356"/>
                  <a:gd name="connsiteX7" fmla="*/ 10057 w 298711"/>
                  <a:gd name="connsiteY7" fmla="*/ 210786 h 303356"/>
                  <a:gd name="connsiteX8" fmla="*/ 10057 w 298711"/>
                  <a:gd name="connsiteY8" fmla="*/ 90326 h 303356"/>
                  <a:gd name="connsiteX9" fmla="*/ 39074 w 298711"/>
                  <a:gd name="connsiteY9" fmla="*/ 42304 h 303356"/>
                  <a:gd name="connsiteX10" fmla="*/ 82962 w 298711"/>
                  <a:gd name="connsiteY10" fmla="*/ 10486 h 303356"/>
                  <a:gd name="connsiteX11" fmla="*/ 137762 w 298711"/>
                  <a:gd name="connsiteY11" fmla="*/ -1117 h 303356"/>
                  <a:gd name="connsiteX12" fmla="*/ 188135 w 298711"/>
                  <a:gd name="connsiteY12" fmla="*/ 9742 h 303356"/>
                  <a:gd name="connsiteX13" fmla="*/ 223187 w 298711"/>
                  <a:gd name="connsiteY13" fmla="*/ 38431 h 303356"/>
                  <a:gd name="connsiteX14" fmla="*/ 223187 w 298711"/>
                  <a:gd name="connsiteY14" fmla="*/ 6612 h 303356"/>
                  <a:gd name="connsiteX15" fmla="*/ 298306 w 298711"/>
                  <a:gd name="connsiteY15" fmla="*/ 6612 h 303356"/>
                  <a:gd name="connsiteX16" fmla="*/ 151890 w 298711"/>
                  <a:gd name="connsiteY16" fmla="*/ 71148 h 303356"/>
                  <a:gd name="connsiteX17" fmla="*/ 121403 w 298711"/>
                  <a:gd name="connsiteY17" fmla="*/ 77391 h 303356"/>
                  <a:gd name="connsiteX18" fmla="*/ 98128 w 298711"/>
                  <a:gd name="connsiteY18" fmla="*/ 94355 h 303356"/>
                  <a:gd name="connsiteX19" fmla="*/ 83394 w 298711"/>
                  <a:gd name="connsiteY19" fmla="*/ 119619 h 303356"/>
                  <a:gd name="connsiteX20" fmla="*/ 83394 w 298711"/>
                  <a:gd name="connsiteY20" fmla="*/ 181630 h 303356"/>
                  <a:gd name="connsiteX21" fmla="*/ 98128 w 298711"/>
                  <a:gd name="connsiteY21" fmla="*/ 206774 h 303356"/>
                  <a:gd name="connsiteX22" fmla="*/ 121403 w 298711"/>
                  <a:gd name="connsiteY22" fmla="*/ 223720 h 303356"/>
                  <a:gd name="connsiteX23" fmla="*/ 151890 w 298711"/>
                  <a:gd name="connsiteY23" fmla="*/ 229963 h 303356"/>
                  <a:gd name="connsiteX24" fmla="*/ 181945 w 298711"/>
                  <a:gd name="connsiteY24" fmla="*/ 224014 h 303356"/>
                  <a:gd name="connsiteX25" fmla="*/ 205220 w 298711"/>
                  <a:gd name="connsiteY25" fmla="*/ 207362 h 303356"/>
                  <a:gd name="connsiteX26" fmla="*/ 220230 w 298711"/>
                  <a:gd name="connsiteY26" fmla="*/ 182080 h 303356"/>
                  <a:gd name="connsiteX27" fmla="*/ 220230 w 298711"/>
                  <a:gd name="connsiteY27" fmla="*/ 119031 h 303356"/>
                  <a:gd name="connsiteX28" fmla="*/ 205220 w 298711"/>
                  <a:gd name="connsiteY28" fmla="*/ 93750 h 303356"/>
                  <a:gd name="connsiteX29" fmla="*/ 181945 w 298711"/>
                  <a:gd name="connsiteY29" fmla="*/ 77097 h 303356"/>
                  <a:gd name="connsiteX30" fmla="*/ 151890 w 298711"/>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1" h="303356">
                    <a:moveTo>
                      <a:pt x="298306" y="294793"/>
                    </a:moveTo>
                    <a:lnTo>
                      <a:pt x="223187" y="294793"/>
                    </a:lnTo>
                    <a:lnTo>
                      <a:pt x="223187" y="262974"/>
                    </a:lnTo>
                    <a:cubicBezTo>
                      <a:pt x="213625" y="274785"/>
                      <a:pt x="201675" y="284469"/>
                      <a:pt x="188135" y="291369"/>
                    </a:cubicBezTo>
                    <a:cubicBezTo>
                      <a:pt x="174185" y="298614"/>
                      <a:pt x="15739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27" y="16694"/>
                      <a:pt x="213694" y="26481"/>
                      <a:pt x="223187" y="38431"/>
                    </a:cubicBezTo>
                    <a:lnTo>
                      <a:pt x="223187" y="6612"/>
                    </a:lnTo>
                    <a:lnTo>
                      <a:pt x="298306" y="6612"/>
                    </a:lnTo>
                    <a:close/>
                    <a:moveTo>
                      <a:pt x="151890" y="71148"/>
                    </a:moveTo>
                    <a:cubicBezTo>
                      <a:pt x="141397" y="71010"/>
                      <a:pt x="130996" y="73137"/>
                      <a:pt x="121403" y="77391"/>
                    </a:cubicBezTo>
                    <a:cubicBezTo>
                      <a:pt x="112544" y="81351"/>
                      <a:pt x="104616" y="87144"/>
                      <a:pt x="98128" y="94355"/>
                    </a:cubicBezTo>
                    <a:cubicBezTo>
                      <a:pt x="91607" y="101721"/>
                      <a:pt x="86600" y="110316"/>
                      <a:pt x="83394" y="119619"/>
                    </a:cubicBezTo>
                    <a:cubicBezTo>
                      <a:pt x="76524" y="139713"/>
                      <a:pt x="76524" y="161536"/>
                      <a:pt x="83394" y="181630"/>
                    </a:cubicBezTo>
                    <a:cubicBezTo>
                      <a:pt x="86621" y="190899"/>
                      <a:pt x="91626" y="199424"/>
                      <a:pt x="98128" y="206774"/>
                    </a:cubicBezTo>
                    <a:cubicBezTo>
                      <a:pt x="104621" y="213985"/>
                      <a:pt x="112550" y="219760"/>
                      <a:pt x="121403" y="223720"/>
                    </a:cubicBezTo>
                    <a:cubicBezTo>
                      <a:pt x="130996" y="227974"/>
                      <a:pt x="141397" y="230101"/>
                      <a:pt x="151890" y="229963"/>
                    </a:cubicBezTo>
                    <a:cubicBezTo>
                      <a:pt x="162214" y="230101"/>
                      <a:pt x="172453" y="228078"/>
                      <a:pt x="181945" y="224014"/>
                    </a:cubicBezTo>
                    <a:cubicBezTo>
                      <a:pt x="190798" y="220175"/>
                      <a:pt x="198736" y="214503"/>
                      <a:pt x="205220" y="207362"/>
                    </a:cubicBezTo>
                    <a:cubicBezTo>
                      <a:pt x="211826" y="199995"/>
                      <a:pt x="216927" y="191401"/>
                      <a:pt x="220230" y="182080"/>
                    </a:cubicBezTo>
                    <a:cubicBezTo>
                      <a:pt x="227303" y="161657"/>
                      <a:pt x="227303" y="139454"/>
                      <a:pt x="220230" y="119031"/>
                    </a:cubicBezTo>
                    <a:cubicBezTo>
                      <a:pt x="216927" y="109711"/>
                      <a:pt x="211826" y="101116"/>
                      <a:pt x="205220" y="93750"/>
                    </a:cubicBezTo>
                    <a:cubicBezTo>
                      <a:pt x="198736" y="86608"/>
                      <a:pt x="190798" y="80936"/>
                      <a:pt x="181945" y="77097"/>
                    </a:cubicBezTo>
                    <a:cubicBezTo>
                      <a:pt x="172449" y="73050"/>
                      <a:pt x="162214" y="71010"/>
                      <a:pt x="151890" y="71148"/>
                    </a:cubicBezTo>
                    <a:close/>
                  </a:path>
                </a:pathLst>
              </a:custGeom>
              <a:grpFill/>
              <a:ln w="1726" cap="flat">
                <a:noFill/>
                <a:prstDash val="solid"/>
                <a:miter/>
              </a:ln>
            </p:spPr>
            <p:txBody>
              <a:bodyPr rtlCol="0" anchor="ctr"/>
              <a:lstStyle/>
              <a:p>
                <a:endParaRPr lang="en-US"/>
              </a:p>
            </p:txBody>
          </p:sp>
          <p:sp>
            <p:nvSpPr>
              <p:cNvPr id="62" name="Freeform: Shape 70">
                <a:extLst>
                  <a:ext uri="{FF2B5EF4-FFF2-40B4-BE49-F238E27FC236}">
                    <a16:creationId xmlns:a16="http://schemas.microsoft.com/office/drawing/2014/main" id="{FE1C18CE-BA3E-5FA6-8DB4-8B7BA9876E0B}"/>
                  </a:ext>
                </a:extLst>
              </p:cNvPr>
              <p:cNvSpPr/>
              <p:nvPr/>
            </p:nvSpPr>
            <p:spPr>
              <a:xfrm>
                <a:off x="6781295" y="4448797"/>
                <a:ext cx="249859" cy="288180"/>
              </a:xfrm>
              <a:custGeom>
                <a:avLst/>
                <a:gdLst>
                  <a:gd name="connsiteX0" fmla="*/ 246203 w 249859"/>
                  <a:gd name="connsiteY0" fmla="*/ 55683 h 288180"/>
                  <a:gd name="connsiteX1" fmla="*/ 105390 w 249859"/>
                  <a:gd name="connsiteY1" fmla="*/ 217766 h 288180"/>
                  <a:gd name="connsiteX2" fmla="*/ 249454 w 249859"/>
                  <a:gd name="connsiteY2" fmla="*/ 217766 h 288180"/>
                  <a:gd name="connsiteX3" fmla="*/ 249454 w 249859"/>
                  <a:gd name="connsiteY3" fmla="*/ 287058 h 288180"/>
                  <a:gd name="connsiteX4" fmla="*/ -406 w 249859"/>
                  <a:gd name="connsiteY4" fmla="*/ 287058 h 288180"/>
                  <a:gd name="connsiteX5" fmla="*/ -406 w 249859"/>
                  <a:gd name="connsiteY5" fmla="*/ 231151 h 288180"/>
                  <a:gd name="connsiteX6" fmla="*/ 143641 w 249859"/>
                  <a:gd name="connsiteY6" fmla="*/ 67875 h 288180"/>
                  <a:gd name="connsiteX7" fmla="*/ 4592 w 249859"/>
                  <a:gd name="connsiteY7" fmla="*/ 67875 h 288180"/>
                  <a:gd name="connsiteX8" fmla="*/ 4592 w 249859"/>
                  <a:gd name="connsiteY8" fmla="*/ -1123 h 288180"/>
                  <a:gd name="connsiteX9" fmla="*/ 246151 w 249859"/>
                  <a:gd name="connsiteY9" fmla="*/ -1123 h 288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9859" h="288180">
                    <a:moveTo>
                      <a:pt x="246203" y="55683"/>
                    </a:moveTo>
                    <a:lnTo>
                      <a:pt x="105390" y="217766"/>
                    </a:lnTo>
                    <a:lnTo>
                      <a:pt x="249454" y="217766"/>
                    </a:lnTo>
                    <a:lnTo>
                      <a:pt x="249454" y="287058"/>
                    </a:lnTo>
                    <a:lnTo>
                      <a:pt x="-406" y="287058"/>
                    </a:lnTo>
                    <a:lnTo>
                      <a:pt x="-406" y="231151"/>
                    </a:lnTo>
                    <a:lnTo>
                      <a:pt x="143641" y="67875"/>
                    </a:lnTo>
                    <a:lnTo>
                      <a:pt x="4592" y="67875"/>
                    </a:lnTo>
                    <a:lnTo>
                      <a:pt x="4592" y="-1123"/>
                    </a:lnTo>
                    <a:lnTo>
                      <a:pt x="246151" y="-1123"/>
                    </a:lnTo>
                    <a:close/>
                  </a:path>
                </a:pathLst>
              </a:custGeom>
              <a:grpFill/>
              <a:ln w="1726" cap="flat">
                <a:noFill/>
                <a:prstDash val="solid"/>
                <a:miter/>
              </a:ln>
            </p:spPr>
            <p:txBody>
              <a:bodyPr rtlCol="0" anchor="ctr"/>
              <a:lstStyle/>
              <a:p>
                <a:endParaRPr lang="en-US"/>
              </a:p>
            </p:txBody>
          </p:sp>
          <p:sp>
            <p:nvSpPr>
              <p:cNvPr id="63" name="Freeform: Shape 71">
                <a:extLst>
                  <a:ext uri="{FF2B5EF4-FFF2-40B4-BE49-F238E27FC236}">
                    <a16:creationId xmlns:a16="http://schemas.microsoft.com/office/drawing/2014/main" id="{A7B2668A-B5DE-A32B-2E9F-35E71EBE1A30}"/>
                  </a:ext>
                </a:extLst>
              </p:cNvPr>
              <p:cNvSpPr/>
              <p:nvPr/>
            </p:nvSpPr>
            <p:spPr>
              <a:xfrm>
                <a:off x="7059462" y="4304558"/>
                <a:ext cx="98068" cy="432419"/>
              </a:xfrm>
              <a:custGeom>
                <a:avLst/>
                <a:gdLst>
                  <a:gd name="connsiteX0" fmla="*/ 48465 w 98068"/>
                  <a:gd name="connsiteY0" fmla="*/ -1121 h 432419"/>
                  <a:gd name="connsiteX1" fmla="*/ 67746 w 98068"/>
                  <a:gd name="connsiteY1" fmla="*/ 2735 h 432419"/>
                  <a:gd name="connsiteX2" fmla="*/ 93823 w 98068"/>
                  <a:gd name="connsiteY2" fmla="*/ 29210 h 432419"/>
                  <a:gd name="connsiteX3" fmla="*/ 97662 w 98068"/>
                  <a:gd name="connsiteY3" fmla="*/ 48837 h 432419"/>
                  <a:gd name="connsiteX4" fmla="*/ 83361 w 98068"/>
                  <a:gd name="connsiteY4" fmla="*/ 84079 h 432419"/>
                  <a:gd name="connsiteX5" fmla="*/ 67798 w 98068"/>
                  <a:gd name="connsiteY5" fmla="*/ 94455 h 432419"/>
                  <a:gd name="connsiteX6" fmla="*/ 29218 w 98068"/>
                  <a:gd name="connsiteY6" fmla="*/ 94455 h 432419"/>
                  <a:gd name="connsiteX7" fmla="*/ 13655 w 98068"/>
                  <a:gd name="connsiteY7" fmla="*/ 84079 h 432419"/>
                  <a:gd name="connsiteX8" fmla="*/ 3279 w 98068"/>
                  <a:gd name="connsiteY8" fmla="*/ 68326 h 432419"/>
                  <a:gd name="connsiteX9" fmla="*/ -404 w 98068"/>
                  <a:gd name="connsiteY9" fmla="*/ 48837 h 432419"/>
                  <a:gd name="connsiteX10" fmla="*/ 3279 w 98068"/>
                  <a:gd name="connsiteY10" fmla="*/ 29210 h 432419"/>
                  <a:gd name="connsiteX11" fmla="*/ 13655 w 98068"/>
                  <a:gd name="connsiteY11" fmla="*/ 13301 h 432419"/>
                  <a:gd name="connsiteX12" fmla="*/ 29218 w 98068"/>
                  <a:gd name="connsiteY12" fmla="*/ 2735 h 432419"/>
                  <a:gd name="connsiteX13" fmla="*/ 48465 w 98068"/>
                  <a:gd name="connsiteY13" fmla="*/ -1121 h 432419"/>
                  <a:gd name="connsiteX14" fmla="*/ 87338 w 98068"/>
                  <a:gd name="connsiteY14" fmla="*/ 431296 h 432419"/>
                  <a:gd name="connsiteX15" fmla="*/ 10456 w 98068"/>
                  <a:gd name="connsiteY15" fmla="*/ 431296 h 432419"/>
                  <a:gd name="connsiteX16" fmla="*/ 10456 w 98068"/>
                  <a:gd name="connsiteY16" fmla="*/ 143116 h 432419"/>
                  <a:gd name="connsiteX17" fmla="*/ 87338 w 98068"/>
                  <a:gd name="connsiteY17" fmla="*/ 143116 h 432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68" h="432419">
                    <a:moveTo>
                      <a:pt x="48465" y="-1121"/>
                    </a:moveTo>
                    <a:cubicBezTo>
                      <a:pt x="55088" y="-1173"/>
                      <a:pt x="61659" y="141"/>
                      <a:pt x="67746" y="2735"/>
                    </a:cubicBezTo>
                    <a:cubicBezTo>
                      <a:pt x="79608" y="7732"/>
                      <a:pt x="88998" y="17261"/>
                      <a:pt x="93823" y="29210"/>
                    </a:cubicBezTo>
                    <a:cubicBezTo>
                      <a:pt x="96399" y="35435"/>
                      <a:pt x="97696" y="42110"/>
                      <a:pt x="97662" y="48837"/>
                    </a:cubicBezTo>
                    <a:cubicBezTo>
                      <a:pt x="97748" y="62014"/>
                      <a:pt x="92595" y="74689"/>
                      <a:pt x="83361" y="84079"/>
                    </a:cubicBezTo>
                    <a:cubicBezTo>
                      <a:pt x="78934" y="88558"/>
                      <a:pt x="73625" y="92086"/>
                      <a:pt x="67798" y="94455"/>
                    </a:cubicBezTo>
                    <a:cubicBezTo>
                      <a:pt x="55416" y="99418"/>
                      <a:pt x="41599" y="99418"/>
                      <a:pt x="29218" y="94455"/>
                    </a:cubicBezTo>
                    <a:cubicBezTo>
                      <a:pt x="23390" y="92086"/>
                      <a:pt x="18082" y="88558"/>
                      <a:pt x="13655" y="84079"/>
                    </a:cubicBezTo>
                    <a:cubicBezTo>
                      <a:pt x="9176" y="79566"/>
                      <a:pt x="5648" y="74222"/>
                      <a:pt x="3279" y="68326"/>
                    </a:cubicBezTo>
                    <a:cubicBezTo>
                      <a:pt x="789" y="62135"/>
                      <a:pt x="-456" y="55512"/>
                      <a:pt x="-404" y="48837"/>
                    </a:cubicBezTo>
                    <a:cubicBezTo>
                      <a:pt x="-439" y="42127"/>
                      <a:pt x="806" y="35452"/>
                      <a:pt x="3279" y="29210"/>
                    </a:cubicBezTo>
                    <a:cubicBezTo>
                      <a:pt x="5614" y="23261"/>
                      <a:pt x="9159" y="17849"/>
                      <a:pt x="13655" y="13301"/>
                    </a:cubicBezTo>
                    <a:cubicBezTo>
                      <a:pt x="18099" y="8805"/>
                      <a:pt x="23390" y="5208"/>
                      <a:pt x="29218" y="2735"/>
                    </a:cubicBezTo>
                    <a:cubicBezTo>
                      <a:pt x="35305" y="141"/>
                      <a:pt x="41859" y="-1173"/>
                      <a:pt x="48465" y="-1121"/>
                    </a:cubicBezTo>
                    <a:close/>
                    <a:moveTo>
                      <a:pt x="87338" y="431296"/>
                    </a:moveTo>
                    <a:lnTo>
                      <a:pt x="10456" y="431296"/>
                    </a:lnTo>
                    <a:lnTo>
                      <a:pt x="10456" y="143116"/>
                    </a:lnTo>
                    <a:lnTo>
                      <a:pt x="87338" y="143116"/>
                    </a:lnTo>
                    <a:close/>
                  </a:path>
                </a:pathLst>
              </a:custGeom>
              <a:grpFill/>
              <a:ln w="1726" cap="flat">
                <a:noFill/>
                <a:prstDash val="solid"/>
                <a:miter/>
              </a:ln>
            </p:spPr>
            <p:txBody>
              <a:bodyPr rtlCol="0" anchor="ctr"/>
              <a:lstStyle/>
              <a:p>
                <a:endParaRPr lang="en-US"/>
              </a:p>
            </p:txBody>
          </p:sp>
          <p:sp>
            <p:nvSpPr>
              <p:cNvPr id="64" name="Freeform: Shape 72">
                <a:extLst>
                  <a:ext uri="{FF2B5EF4-FFF2-40B4-BE49-F238E27FC236}">
                    <a16:creationId xmlns:a16="http://schemas.microsoft.com/office/drawing/2014/main" id="{5B68B40F-EB08-A74F-4881-EBD820754FAD}"/>
                  </a:ext>
                </a:extLst>
              </p:cNvPr>
              <p:cNvSpPr/>
              <p:nvPr/>
            </p:nvSpPr>
            <p:spPr>
              <a:xfrm>
                <a:off x="7198461" y="4441027"/>
                <a:ext cx="269857" cy="295916"/>
              </a:xfrm>
              <a:custGeom>
                <a:avLst/>
                <a:gdLst>
                  <a:gd name="connsiteX0" fmla="*/ 158375 w 269857"/>
                  <a:gd name="connsiteY0" fmla="*/ -1117 h 295916"/>
                  <a:gd name="connsiteX1" fmla="*/ 203006 w 269857"/>
                  <a:gd name="connsiteY1" fmla="*/ 7063 h 295916"/>
                  <a:gd name="connsiteX2" fmla="*/ 261196 w 269857"/>
                  <a:gd name="connsiteY2" fmla="*/ 65494 h 295916"/>
                  <a:gd name="connsiteX3" fmla="*/ 269445 w 269857"/>
                  <a:gd name="connsiteY3" fmla="*/ 111302 h 295916"/>
                  <a:gd name="connsiteX4" fmla="*/ 269445 w 269857"/>
                  <a:gd name="connsiteY4" fmla="*/ 294794 h 295916"/>
                  <a:gd name="connsiteX5" fmla="*/ 192544 w 269857"/>
                  <a:gd name="connsiteY5" fmla="*/ 294794 h 295916"/>
                  <a:gd name="connsiteX6" fmla="*/ 192544 w 269857"/>
                  <a:gd name="connsiteY6" fmla="*/ 136273 h 295916"/>
                  <a:gd name="connsiteX7" fmla="*/ 177967 w 269857"/>
                  <a:gd name="connsiteY7" fmla="*/ 88251 h 295916"/>
                  <a:gd name="connsiteX8" fmla="*/ 136880 w 269857"/>
                  <a:gd name="connsiteY8" fmla="*/ 71737 h 295916"/>
                  <a:gd name="connsiteX9" fmla="*/ 113448 w 269857"/>
                  <a:gd name="connsiteY9" fmla="*/ 75766 h 295916"/>
                  <a:gd name="connsiteX10" fmla="*/ 94306 w 269857"/>
                  <a:gd name="connsiteY10" fmla="*/ 87871 h 295916"/>
                  <a:gd name="connsiteX11" fmla="*/ 81336 w 269857"/>
                  <a:gd name="connsiteY11" fmla="*/ 108241 h 295916"/>
                  <a:gd name="connsiteX12" fmla="*/ 76477 w 269857"/>
                  <a:gd name="connsiteY12" fmla="*/ 136791 h 295916"/>
                  <a:gd name="connsiteX13" fmla="*/ 76477 w 269857"/>
                  <a:gd name="connsiteY13" fmla="*/ 294707 h 295916"/>
                  <a:gd name="connsiteX14" fmla="*/ -406 w 269857"/>
                  <a:gd name="connsiteY14" fmla="*/ 294707 h 295916"/>
                  <a:gd name="connsiteX15" fmla="*/ -406 w 269857"/>
                  <a:gd name="connsiteY15" fmla="*/ 6648 h 295916"/>
                  <a:gd name="connsiteX16" fmla="*/ 74419 w 269857"/>
                  <a:gd name="connsiteY16" fmla="*/ 6648 h 295916"/>
                  <a:gd name="connsiteX17" fmla="*/ 74419 w 269857"/>
                  <a:gd name="connsiteY17" fmla="*/ 40558 h 295916"/>
                  <a:gd name="connsiteX18" fmla="*/ 111840 w 269857"/>
                  <a:gd name="connsiteY18" fmla="*/ 8290 h 295916"/>
                  <a:gd name="connsiteX19" fmla="*/ 158375 w 269857"/>
                  <a:gd name="connsiteY19" fmla="*/ -1117 h 295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9857" h="295916">
                    <a:moveTo>
                      <a:pt x="158375" y="-1117"/>
                    </a:moveTo>
                    <a:cubicBezTo>
                      <a:pt x="173644" y="-1272"/>
                      <a:pt x="188792" y="1512"/>
                      <a:pt x="203006" y="7063"/>
                    </a:cubicBezTo>
                    <a:cubicBezTo>
                      <a:pt x="229827" y="17386"/>
                      <a:pt x="250993" y="38639"/>
                      <a:pt x="261196" y="65494"/>
                    </a:cubicBezTo>
                    <a:cubicBezTo>
                      <a:pt x="266816" y="80106"/>
                      <a:pt x="269617" y="95652"/>
                      <a:pt x="269445" y="111302"/>
                    </a:cubicBezTo>
                    <a:lnTo>
                      <a:pt x="269445" y="294794"/>
                    </a:lnTo>
                    <a:lnTo>
                      <a:pt x="192544" y="294794"/>
                    </a:lnTo>
                    <a:lnTo>
                      <a:pt x="192544" y="136273"/>
                    </a:lnTo>
                    <a:cubicBezTo>
                      <a:pt x="192544" y="115262"/>
                      <a:pt x="187685" y="99249"/>
                      <a:pt x="177967" y="88251"/>
                    </a:cubicBezTo>
                    <a:cubicBezTo>
                      <a:pt x="168249" y="77253"/>
                      <a:pt x="154553" y="71754"/>
                      <a:pt x="136880" y="71737"/>
                    </a:cubicBezTo>
                    <a:cubicBezTo>
                      <a:pt x="128891" y="71702"/>
                      <a:pt x="120953" y="73051"/>
                      <a:pt x="113448" y="75766"/>
                    </a:cubicBezTo>
                    <a:cubicBezTo>
                      <a:pt x="106237" y="78308"/>
                      <a:pt x="99701" y="82458"/>
                      <a:pt x="94306" y="87871"/>
                    </a:cubicBezTo>
                    <a:cubicBezTo>
                      <a:pt x="88651" y="93716"/>
                      <a:pt x="84241" y="100650"/>
                      <a:pt x="81336" y="108241"/>
                    </a:cubicBezTo>
                    <a:cubicBezTo>
                      <a:pt x="77930" y="117372"/>
                      <a:pt x="76269" y="127056"/>
                      <a:pt x="76477" y="136791"/>
                    </a:cubicBezTo>
                    <a:lnTo>
                      <a:pt x="76477" y="294707"/>
                    </a:lnTo>
                    <a:lnTo>
                      <a:pt x="-406" y="294707"/>
                    </a:lnTo>
                    <a:lnTo>
                      <a:pt x="-406" y="6648"/>
                    </a:lnTo>
                    <a:lnTo>
                      <a:pt x="74419" y="6648"/>
                    </a:lnTo>
                    <a:lnTo>
                      <a:pt x="74419" y="40558"/>
                    </a:lnTo>
                    <a:cubicBezTo>
                      <a:pt x="84622" y="25289"/>
                      <a:pt x="97090" y="14533"/>
                      <a:pt x="111840" y="8290"/>
                    </a:cubicBezTo>
                    <a:cubicBezTo>
                      <a:pt x="126556" y="2031"/>
                      <a:pt x="142379" y="-1186"/>
                      <a:pt x="158375" y="-1117"/>
                    </a:cubicBezTo>
                    <a:close/>
                  </a:path>
                </a:pathLst>
              </a:custGeom>
              <a:grpFill/>
              <a:ln w="1726" cap="flat">
                <a:noFill/>
                <a:prstDash val="solid"/>
                <a:miter/>
              </a:ln>
            </p:spPr>
            <p:txBody>
              <a:bodyPr rtlCol="0" anchor="ctr"/>
              <a:lstStyle/>
              <a:p>
                <a:endParaRPr lang="en-US"/>
              </a:p>
            </p:txBody>
          </p:sp>
          <p:sp>
            <p:nvSpPr>
              <p:cNvPr id="65" name="Freeform: Shape 73">
                <a:extLst>
                  <a:ext uri="{FF2B5EF4-FFF2-40B4-BE49-F238E27FC236}">
                    <a16:creationId xmlns:a16="http://schemas.microsoft.com/office/drawing/2014/main" id="{484ED91E-7839-2F90-E888-2EB63D31F47D}"/>
                  </a:ext>
                </a:extLst>
              </p:cNvPr>
              <p:cNvSpPr/>
              <p:nvPr/>
            </p:nvSpPr>
            <p:spPr>
              <a:xfrm>
                <a:off x="7499563" y="4441031"/>
                <a:ext cx="295075" cy="420452"/>
              </a:xfrm>
              <a:custGeom>
                <a:avLst/>
                <a:gdLst>
                  <a:gd name="connsiteX0" fmla="*/ 130944 w 295075"/>
                  <a:gd name="connsiteY0" fmla="*/ -1121 h 420452"/>
                  <a:gd name="connsiteX1" fmla="*/ 182822 w 295075"/>
                  <a:gd name="connsiteY1" fmla="*/ 9583 h 420452"/>
                  <a:gd name="connsiteX2" fmla="*/ 219343 w 295075"/>
                  <a:gd name="connsiteY2" fmla="*/ 38721 h 420452"/>
                  <a:gd name="connsiteX3" fmla="*/ 219343 w 295075"/>
                  <a:gd name="connsiteY3" fmla="*/ 6608 h 420452"/>
                  <a:gd name="connsiteX4" fmla="*/ 294670 w 295075"/>
                  <a:gd name="connsiteY4" fmla="*/ 6608 h 420452"/>
                  <a:gd name="connsiteX5" fmla="*/ 294670 w 295075"/>
                  <a:gd name="connsiteY5" fmla="*/ 270994 h 420452"/>
                  <a:gd name="connsiteX6" fmla="*/ 283914 w 295075"/>
                  <a:gd name="connsiteY6" fmla="*/ 333247 h 420452"/>
                  <a:gd name="connsiteX7" fmla="*/ 252978 w 295075"/>
                  <a:gd name="connsiteY7" fmla="*/ 379937 h 420452"/>
                  <a:gd name="connsiteX8" fmla="*/ 204368 w 295075"/>
                  <a:gd name="connsiteY8" fmla="*/ 409231 h 420452"/>
                  <a:gd name="connsiteX9" fmla="*/ 140593 w 295075"/>
                  <a:gd name="connsiteY9" fmla="*/ 419330 h 420452"/>
                  <a:gd name="connsiteX10" fmla="*/ 106562 w 295075"/>
                  <a:gd name="connsiteY10" fmla="*/ 417099 h 420452"/>
                  <a:gd name="connsiteX11" fmla="*/ 73273 w 295075"/>
                  <a:gd name="connsiteY11" fmla="*/ 410562 h 420452"/>
                  <a:gd name="connsiteX12" fmla="*/ 42493 w 295075"/>
                  <a:gd name="connsiteY12" fmla="*/ 399703 h 420452"/>
                  <a:gd name="connsiteX13" fmla="*/ 15689 w 295075"/>
                  <a:gd name="connsiteY13" fmla="*/ 384537 h 420452"/>
                  <a:gd name="connsiteX14" fmla="*/ 43081 w 295075"/>
                  <a:gd name="connsiteY14" fmla="*/ 321195 h 420452"/>
                  <a:gd name="connsiteX15" fmla="*/ 88041 w 295075"/>
                  <a:gd name="connsiteY15" fmla="*/ 343052 h 420452"/>
                  <a:gd name="connsiteX16" fmla="*/ 137394 w 295075"/>
                  <a:gd name="connsiteY16" fmla="*/ 350644 h 420452"/>
                  <a:gd name="connsiteX17" fmla="*/ 170250 w 295075"/>
                  <a:gd name="connsiteY17" fmla="*/ 345733 h 420452"/>
                  <a:gd name="connsiteX18" fmla="*/ 195878 w 295075"/>
                  <a:gd name="connsiteY18" fmla="*/ 331155 h 420452"/>
                  <a:gd name="connsiteX19" fmla="*/ 212669 w 295075"/>
                  <a:gd name="connsiteY19" fmla="*/ 307222 h 420452"/>
                  <a:gd name="connsiteX20" fmla="*/ 218704 w 295075"/>
                  <a:gd name="connsiteY20" fmla="*/ 274211 h 420452"/>
                  <a:gd name="connsiteX21" fmla="*/ 218704 w 295075"/>
                  <a:gd name="connsiteY21" fmla="*/ 253978 h 420452"/>
                  <a:gd name="connsiteX22" fmla="*/ 182389 w 295075"/>
                  <a:gd name="connsiteY22" fmla="*/ 282529 h 420452"/>
                  <a:gd name="connsiteX23" fmla="*/ 130979 w 295075"/>
                  <a:gd name="connsiteY23" fmla="*/ 292904 h 420452"/>
                  <a:gd name="connsiteX24" fmla="*/ 81038 w 295075"/>
                  <a:gd name="connsiteY24" fmla="*/ 282356 h 420452"/>
                  <a:gd name="connsiteX25" fmla="*/ 39207 w 295075"/>
                  <a:gd name="connsiteY25" fmla="*/ 252612 h 420452"/>
                  <a:gd name="connsiteX26" fmla="*/ 10346 w 295075"/>
                  <a:gd name="connsiteY26" fmla="*/ 206216 h 420452"/>
                  <a:gd name="connsiteX27" fmla="*/ 10346 w 295075"/>
                  <a:gd name="connsiteY27" fmla="*/ 85618 h 420452"/>
                  <a:gd name="connsiteX28" fmla="*/ 39207 w 295075"/>
                  <a:gd name="connsiteY28" fmla="*/ 39222 h 420452"/>
                  <a:gd name="connsiteX29" fmla="*/ 81038 w 295075"/>
                  <a:gd name="connsiteY29" fmla="*/ 9324 h 420452"/>
                  <a:gd name="connsiteX30" fmla="*/ 130944 w 295075"/>
                  <a:gd name="connsiteY30" fmla="*/ -1121 h 420452"/>
                  <a:gd name="connsiteX31" fmla="*/ 150381 w 295075"/>
                  <a:gd name="connsiteY31" fmla="*/ 70245 h 420452"/>
                  <a:gd name="connsiteX32" fmla="*/ 120638 w 295075"/>
                  <a:gd name="connsiteY32" fmla="*/ 76194 h 420452"/>
                  <a:gd name="connsiteX33" fmla="*/ 97950 w 295075"/>
                  <a:gd name="connsiteY33" fmla="*/ 92414 h 420452"/>
                  <a:gd name="connsiteX34" fmla="*/ 83511 w 295075"/>
                  <a:gd name="connsiteY34" fmla="*/ 116503 h 420452"/>
                  <a:gd name="connsiteX35" fmla="*/ 78496 w 295075"/>
                  <a:gd name="connsiteY35" fmla="*/ 146090 h 420452"/>
                  <a:gd name="connsiteX36" fmla="*/ 83511 w 295075"/>
                  <a:gd name="connsiteY36" fmla="*/ 175488 h 420452"/>
                  <a:gd name="connsiteX37" fmla="*/ 97950 w 295075"/>
                  <a:gd name="connsiteY37" fmla="*/ 199420 h 420452"/>
                  <a:gd name="connsiteX38" fmla="*/ 120638 w 295075"/>
                  <a:gd name="connsiteY38" fmla="*/ 215624 h 420452"/>
                  <a:gd name="connsiteX39" fmla="*/ 179554 w 295075"/>
                  <a:gd name="connsiteY39" fmla="*/ 215779 h 420452"/>
                  <a:gd name="connsiteX40" fmla="*/ 202224 w 295075"/>
                  <a:gd name="connsiteY40" fmla="*/ 199870 h 420452"/>
                  <a:gd name="connsiteX41" fmla="*/ 216819 w 295075"/>
                  <a:gd name="connsiteY41" fmla="*/ 175920 h 420452"/>
                  <a:gd name="connsiteX42" fmla="*/ 222007 w 295075"/>
                  <a:gd name="connsiteY42" fmla="*/ 146038 h 420452"/>
                  <a:gd name="connsiteX43" fmla="*/ 216819 w 295075"/>
                  <a:gd name="connsiteY43" fmla="*/ 116001 h 420452"/>
                  <a:gd name="connsiteX44" fmla="*/ 202224 w 295075"/>
                  <a:gd name="connsiteY44" fmla="*/ 91913 h 420452"/>
                  <a:gd name="connsiteX45" fmla="*/ 179554 w 295075"/>
                  <a:gd name="connsiteY45" fmla="*/ 76003 h 420452"/>
                  <a:gd name="connsiteX46" fmla="*/ 150381 w 295075"/>
                  <a:gd name="connsiteY46" fmla="*/ 70280 h 42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95075" h="420452">
                    <a:moveTo>
                      <a:pt x="130944" y="-1121"/>
                    </a:moveTo>
                    <a:cubicBezTo>
                      <a:pt x="150969" y="-1121"/>
                      <a:pt x="168261" y="2441"/>
                      <a:pt x="182822" y="9583"/>
                    </a:cubicBezTo>
                    <a:cubicBezTo>
                      <a:pt x="197019" y="16465"/>
                      <a:pt x="209487" y="26409"/>
                      <a:pt x="219343" y="38721"/>
                    </a:cubicBezTo>
                    <a:lnTo>
                      <a:pt x="219343" y="6608"/>
                    </a:lnTo>
                    <a:lnTo>
                      <a:pt x="294670" y="6608"/>
                    </a:lnTo>
                    <a:lnTo>
                      <a:pt x="294670" y="270994"/>
                    </a:lnTo>
                    <a:cubicBezTo>
                      <a:pt x="294670" y="294201"/>
                      <a:pt x="291090" y="314952"/>
                      <a:pt x="283914" y="333247"/>
                    </a:cubicBezTo>
                    <a:cubicBezTo>
                      <a:pt x="277187" y="350903"/>
                      <a:pt x="266621" y="366864"/>
                      <a:pt x="252978" y="379937"/>
                    </a:cubicBezTo>
                    <a:cubicBezTo>
                      <a:pt x="239022" y="393028"/>
                      <a:pt x="222456" y="403006"/>
                      <a:pt x="204368" y="409231"/>
                    </a:cubicBezTo>
                    <a:cubicBezTo>
                      <a:pt x="185416" y="415958"/>
                      <a:pt x="164163" y="419330"/>
                      <a:pt x="140593" y="419330"/>
                    </a:cubicBezTo>
                    <a:cubicBezTo>
                      <a:pt x="129215" y="419313"/>
                      <a:pt x="117854" y="418569"/>
                      <a:pt x="106562" y="417099"/>
                    </a:cubicBezTo>
                    <a:cubicBezTo>
                      <a:pt x="95339" y="415664"/>
                      <a:pt x="84220" y="413485"/>
                      <a:pt x="73273" y="410562"/>
                    </a:cubicBezTo>
                    <a:cubicBezTo>
                      <a:pt x="62742" y="407744"/>
                      <a:pt x="52453" y="404112"/>
                      <a:pt x="42493" y="399703"/>
                    </a:cubicBezTo>
                    <a:cubicBezTo>
                      <a:pt x="33068" y="395570"/>
                      <a:pt x="24094" y="390486"/>
                      <a:pt x="15689" y="384537"/>
                    </a:cubicBezTo>
                    <a:lnTo>
                      <a:pt x="43081" y="321195"/>
                    </a:lnTo>
                    <a:cubicBezTo>
                      <a:pt x="57001" y="330498"/>
                      <a:pt x="72132" y="337865"/>
                      <a:pt x="88041" y="343052"/>
                    </a:cubicBezTo>
                    <a:cubicBezTo>
                      <a:pt x="103985" y="348154"/>
                      <a:pt x="120655" y="350730"/>
                      <a:pt x="137394" y="350644"/>
                    </a:cubicBezTo>
                    <a:cubicBezTo>
                      <a:pt x="148531" y="350765"/>
                      <a:pt x="159632" y="349105"/>
                      <a:pt x="170250" y="345733"/>
                    </a:cubicBezTo>
                    <a:cubicBezTo>
                      <a:pt x="179709" y="342724"/>
                      <a:pt x="188442" y="337744"/>
                      <a:pt x="195878" y="331155"/>
                    </a:cubicBezTo>
                    <a:cubicBezTo>
                      <a:pt x="203175" y="324515"/>
                      <a:pt x="208916" y="316353"/>
                      <a:pt x="212669" y="307222"/>
                    </a:cubicBezTo>
                    <a:cubicBezTo>
                      <a:pt x="216871" y="296743"/>
                      <a:pt x="218928" y="285503"/>
                      <a:pt x="218704" y="274211"/>
                    </a:cubicBezTo>
                    <a:lnTo>
                      <a:pt x="218704" y="253978"/>
                    </a:lnTo>
                    <a:cubicBezTo>
                      <a:pt x="208882" y="266083"/>
                      <a:pt x="196465" y="275836"/>
                      <a:pt x="182389" y="282529"/>
                    </a:cubicBezTo>
                    <a:cubicBezTo>
                      <a:pt x="167950" y="289446"/>
                      <a:pt x="150813" y="292904"/>
                      <a:pt x="130979" y="292904"/>
                    </a:cubicBezTo>
                    <a:cubicBezTo>
                      <a:pt x="113773" y="292973"/>
                      <a:pt x="96757" y="289376"/>
                      <a:pt x="81038" y="282356"/>
                    </a:cubicBezTo>
                    <a:cubicBezTo>
                      <a:pt x="65250" y="275317"/>
                      <a:pt x="51035" y="265219"/>
                      <a:pt x="39207" y="252612"/>
                    </a:cubicBezTo>
                    <a:cubicBezTo>
                      <a:pt x="26705" y="239141"/>
                      <a:pt x="16900" y="223388"/>
                      <a:pt x="10346" y="206216"/>
                    </a:cubicBezTo>
                    <a:cubicBezTo>
                      <a:pt x="-3990" y="167291"/>
                      <a:pt x="-3990" y="124544"/>
                      <a:pt x="10346" y="85618"/>
                    </a:cubicBezTo>
                    <a:cubicBezTo>
                      <a:pt x="16952" y="68464"/>
                      <a:pt x="26739" y="52728"/>
                      <a:pt x="39207" y="39222"/>
                    </a:cubicBezTo>
                    <a:cubicBezTo>
                      <a:pt x="51001" y="26547"/>
                      <a:pt x="65232" y="16379"/>
                      <a:pt x="81038" y="9324"/>
                    </a:cubicBezTo>
                    <a:cubicBezTo>
                      <a:pt x="96757" y="2355"/>
                      <a:pt x="113755" y="-1208"/>
                      <a:pt x="130944" y="-1121"/>
                    </a:cubicBezTo>
                    <a:close/>
                    <a:moveTo>
                      <a:pt x="150381" y="70245"/>
                    </a:moveTo>
                    <a:cubicBezTo>
                      <a:pt x="140161" y="70090"/>
                      <a:pt x="130010" y="72113"/>
                      <a:pt x="120638" y="76194"/>
                    </a:cubicBezTo>
                    <a:cubicBezTo>
                      <a:pt x="112043" y="79981"/>
                      <a:pt x="104314" y="85514"/>
                      <a:pt x="97950" y="92414"/>
                    </a:cubicBezTo>
                    <a:cubicBezTo>
                      <a:pt x="91569" y="99400"/>
                      <a:pt x="86658" y="107580"/>
                      <a:pt x="83511" y="116503"/>
                    </a:cubicBezTo>
                    <a:cubicBezTo>
                      <a:pt x="80121" y="125996"/>
                      <a:pt x="78427" y="136009"/>
                      <a:pt x="78496" y="146090"/>
                    </a:cubicBezTo>
                    <a:cubicBezTo>
                      <a:pt x="78427" y="156103"/>
                      <a:pt x="80121" y="166063"/>
                      <a:pt x="83511" y="175488"/>
                    </a:cubicBezTo>
                    <a:cubicBezTo>
                      <a:pt x="86692" y="184341"/>
                      <a:pt x="91603" y="192486"/>
                      <a:pt x="97950" y="199420"/>
                    </a:cubicBezTo>
                    <a:cubicBezTo>
                      <a:pt x="104314" y="206320"/>
                      <a:pt x="112043" y="211837"/>
                      <a:pt x="120638" y="215624"/>
                    </a:cubicBezTo>
                    <a:cubicBezTo>
                      <a:pt x="139469" y="223509"/>
                      <a:pt x="160670" y="223561"/>
                      <a:pt x="179554" y="215779"/>
                    </a:cubicBezTo>
                    <a:cubicBezTo>
                      <a:pt x="188131" y="212096"/>
                      <a:pt x="195843" y="206683"/>
                      <a:pt x="202224" y="199870"/>
                    </a:cubicBezTo>
                    <a:cubicBezTo>
                      <a:pt x="208640" y="192936"/>
                      <a:pt x="213602" y="184791"/>
                      <a:pt x="216819" y="175920"/>
                    </a:cubicBezTo>
                    <a:cubicBezTo>
                      <a:pt x="220329" y="166357"/>
                      <a:pt x="222076" y="156224"/>
                      <a:pt x="222007" y="146038"/>
                    </a:cubicBezTo>
                    <a:cubicBezTo>
                      <a:pt x="222076" y="135801"/>
                      <a:pt x="220312" y="125633"/>
                      <a:pt x="216819" y="116001"/>
                    </a:cubicBezTo>
                    <a:cubicBezTo>
                      <a:pt x="213620" y="107078"/>
                      <a:pt x="208657" y="98881"/>
                      <a:pt x="202224" y="91913"/>
                    </a:cubicBezTo>
                    <a:cubicBezTo>
                      <a:pt x="195843" y="85099"/>
                      <a:pt x="188131" y="79687"/>
                      <a:pt x="179554" y="76003"/>
                    </a:cubicBezTo>
                    <a:cubicBezTo>
                      <a:pt x="170336" y="72078"/>
                      <a:pt x="160393" y="70141"/>
                      <a:pt x="150381" y="70280"/>
                    </a:cubicBezTo>
                    <a:close/>
                  </a:path>
                </a:pathLst>
              </a:custGeom>
              <a:grpFill/>
              <a:ln w="1726" cap="flat">
                <a:noFill/>
                <a:prstDash val="solid"/>
                <a:miter/>
              </a:ln>
            </p:spPr>
            <p:txBody>
              <a:bodyPr rtlCol="0" anchor="ctr"/>
              <a:lstStyle/>
              <a:p>
                <a:endParaRPr lang="en-US"/>
              </a:p>
            </p:txBody>
          </p:sp>
        </p:grpSp>
        <p:cxnSp>
          <p:nvCxnSpPr>
            <p:cNvPr id="52" name="Straight Connector 51">
              <a:extLst>
                <a:ext uri="{FF2B5EF4-FFF2-40B4-BE49-F238E27FC236}">
                  <a16:creationId xmlns:a16="http://schemas.microsoft.com/office/drawing/2014/main" id="{6CC8DE2A-EE0B-97CE-698C-91E8A9D81334}"/>
                </a:ext>
              </a:extLst>
            </p:cNvPr>
            <p:cNvCxnSpPr>
              <a:cxnSpLocks/>
            </p:cNvCxnSpPr>
            <p:nvPr userDrawn="1"/>
          </p:nvCxnSpPr>
          <p:spPr>
            <a:xfrm>
              <a:off x="11020866" y="6400010"/>
              <a:ext cx="0" cy="286021"/>
            </a:xfrm>
            <a:prstGeom prst="line">
              <a:avLst/>
            </a:prstGeom>
            <a:grpFill/>
            <a:ln w="15875">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805442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6_Menu">
    <p:spTree>
      <p:nvGrpSpPr>
        <p:cNvPr id="1" name=""/>
        <p:cNvGrpSpPr/>
        <p:nvPr/>
      </p:nvGrpSpPr>
      <p:grpSpPr>
        <a:xfrm>
          <a:off x="0" y="0"/>
          <a:ext cx="0" cy="0"/>
          <a:chOff x="0" y="0"/>
          <a:chExt cx="0" cy="0"/>
        </a:xfrm>
      </p:grpSpPr>
      <p:pic>
        <p:nvPicPr>
          <p:cNvPr id="24" name="Picture 23" descr="A colorful light swirls on a black background&#10;&#10;Description automatically generated">
            <a:extLst>
              <a:ext uri="{FF2B5EF4-FFF2-40B4-BE49-F238E27FC236}">
                <a16:creationId xmlns:a16="http://schemas.microsoft.com/office/drawing/2014/main" id="{7417C144-6647-547F-41AC-83DF236DC988}"/>
              </a:ext>
            </a:extLst>
          </p:cNvPr>
          <p:cNvPicPr>
            <a:picLocks noChangeAspect="1"/>
          </p:cNvPicPr>
          <p:nvPr userDrawn="1"/>
        </p:nvPicPr>
        <p:blipFill rotWithShape="1">
          <a:blip r:embed="rId2" cstate="screen">
            <a:alphaModFix/>
            <a:extLst>
              <a:ext uri="{28A0092B-C50C-407E-A947-70E740481C1C}">
                <a14:useLocalDpi xmlns:a14="http://schemas.microsoft.com/office/drawing/2010/main"/>
              </a:ext>
            </a:extLst>
          </a:blip>
          <a:srcRect/>
          <a:stretch/>
        </p:blipFill>
        <p:spPr>
          <a:xfrm>
            <a:off x="7595870" y="7216"/>
            <a:ext cx="4596130" cy="6843568"/>
          </a:xfrm>
          <a:prstGeom prst="rect">
            <a:avLst/>
          </a:prstGeom>
        </p:spPr>
      </p:pic>
      <p:sp>
        <p:nvSpPr>
          <p:cNvPr id="81" name="Rectangle 80">
            <a:extLst>
              <a:ext uri="{FF2B5EF4-FFF2-40B4-BE49-F238E27FC236}">
                <a16:creationId xmlns:a16="http://schemas.microsoft.com/office/drawing/2014/main" id="{CDA2DAFF-6043-05E5-D945-26DDEFBD2596}"/>
              </a:ext>
            </a:extLst>
          </p:cNvPr>
          <p:cNvSpPr>
            <a:spLocks/>
          </p:cNvSpPr>
          <p:nvPr userDrawn="1"/>
        </p:nvSpPr>
        <p:spPr>
          <a:xfrm rot="5400000">
            <a:off x="7875605" y="2534389"/>
            <a:ext cx="6858004" cy="1774786"/>
          </a:xfrm>
          <a:prstGeom prst="rect">
            <a:avLst/>
          </a:prstGeom>
          <a:gradFill flip="none" rotWithShape="1">
            <a:gsLst>
              <a:gs pos="0">
                <a:schemeClr val="tx1">
                  <a:alpha val="73000"/>
                </a:schemeClr>
              </a:gs>
              <a:gs pos="100000">
                <a:schemeClr val="tx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e-IL" err="1"/>
          </a:p>
        </p:txBody>
      </p:sp>
      <p:sp>
        <p:nvSpPr>
          <p:cNvPr id="2" name="Title 1">
            <a:extLst>
              <a:ext uri="{FF2B5EF4-FFF2-40B4-BE49-F238E27FC236}">
                <a16:creationId xmlns:a16="http://schemas.microsoft.com/office/drawing/2014/main" id="{684891E4-FD68-179A-737C-C14819C07AD1}"/>
              </a:ext>
            </a:extLst>
          </p:cNvPr>
          <p:cNvSpPr>
            <a:spLocks noGrp="1"/>
          </p:cNvSpPr>
          <p:nvPr>
            <p:ph type="title"/>
          </p:nvPr>
        </p:nvSpPr>
        <p:spPr/>
        <p:txBody>
          <a:bodyPr/>
          <a:lstStyle/>
          <a:p>
            <a:r>
              <a:rPr lang="en-US" dirty="0"/>
              <a:t>Click to edit Master title style</a:t>
            </a:r>
          </a:p>
        </p:txBody>
      </p:sp>
      <p:grpSp>
        <p:nvGrpSpPr>
          <p:cNvPr id="3" name="Group 2">
            <a:extLst>
              <a:ext uri="{FF2B5EF4-FFF2-40B4-BE49-F238E27FC236}">
                <a16:creationId xmlns:a16="http://schemas.microsoft.com/office/drawing/2014/main" id="{25A59BF5-E26D-158C-B092-785B212F1D19}"/>
              </a:ext>
            </a:extLst>
          </p:cNvPr>
          <p:cNvGrpSpPr/>
          <p:nvPr userDrawn="1"/>
        </p:nvGrpSpPr>
        <p:grpSpPr>
          <a:xfrm>
            <a:off x="10554061" y="6345623"/>
            <a:ext cx="1465983" cy="391342"/>
            <a:chOff x="10554061" y="6345623"/>
            <a:chExt cx="1465983" cy="391342"/>
          </a:xfrm>
        </p:grpSpPr>
        <p:grpSp>
          <p:nvGrpSpPr>
            <p:cNvPr id="4" name="Amdocs_Logomark">
              <a:extLst>
                <a:ext uri="{FF2B5EF4-FFF2-40B4-BE49-F238E27FC236}">
                  <a16:creationId xmlns:a16="http://schemas.microsoft.com/office/drawing/2014/main" id="{53841714-F52A-11D0-E449-39B3411C78DE}"/>
                </a:ext>
              </a:extLst>
            </p:cNvPr>
            <p:cNvGrpSpPr>
              <a:grpSpLocks noChangeAspect="1"/>
            </p:cNvGrpSpPr>
            <p:nvPr userDrawn="1"/>
          </p:nvGrpSpPr>
          <p:grpSpPr>
            <a:xfrm>
              <a:off x="10554061" y="6400942"/>
              <a:ext cx="384048" cy="285861"/>
              <a:chOff x="4624387" y="2333625"/>
              <a:chExt cx="2943225" cy="2190750"/>
            </a:xfrm>
            <a:solidFill>
              <a:schemeClr val="bg1"/>
            </a:solidFill>
          </p:grpSpPr>
          <p:sp>
            <p:nvSpPr>
              <p:cNvPr id="21" name="Freeform: Shape 6">
                <a:extLst>
                  <a:ext uri="{FF2B5EF4-FFF2-40B4-BE49-F238E27FC236}">
                    <a16:creationId xmlns:a16="http://schemas.microsoft.com/office/drawing/2014/main" id="{649F5E27-58CD-E6B4-468C-D5B4125FD70B}"/>
                  </a:ext>
                </a:extLst>
              </p:cNvPr>
              <p:cNvSpPr/>
              <p:nvPr/>
            </p:nvSpPr>
            <p:spPr>
              <a:xfrm>
                <a:off x="4617243" y="2326481"/>
                <a:ext cx="2200275" cy="2200275"/>
              </a:xfrm>
              <a:custGeom>
                <a:avLst/>
                <a:gdLst>
                  <a:gd name="connsiteX0" fmla="*/ 1541621 w 2200275"/>
                  <a:gd name="connsiteY0" fmla="*/ 7144 h 2200275"/>
                  <a:gd name="connsiteX1" fmla="*/ 254794 w 2200275"/>
                  <a:gd name="connsiteY1" fmla="*/ 7144 h 2200275"/>
                  <a:gd name="connsiteX2" fmla="*/ 381476 w 2200275"/>
                  <a:gd name="connsiteY2" fmla="*/ 445294 h 2200275"/>
                  <a:gd name="connsiteX3" fmla="*/ 1541621 w 2200275"/>
                  <a:gd name="connsiteY3" fmla="*/ 445294 h 2200275"/>
                  <a:gd name="connsiteX4" fmla="*/ 1760696 w 2200275"/>
                  <a:gd name="connsiteY4" fmla="*/ 664369 h 2200275"/>
                  <a:gd name="connsiteX5" fmla="*/ 1760696 w 2200275"/>
                  <a:gd name="connsiteY5" fmla="*/ 883444 h 2200275"/>
                  <a:gd name="connsiteX6" fmla="*/ 664369 w 2200275"/>
                  <a:gd name="connsiteY6" fmla="*/ 883444 h 2200275"/>
                  <a:gd name="connsiteX7" fmla="*/ 7144 w 2200275"/>
                  <a:gd name="connsiteY7" fmla="*/ 1540669 h 2200275"/>
                  <a:gd name="connsiteX8" fmla="*/ 664369 w 2200275"/>
                  <a:gd name="connsiteY8" fmla="*/ 2197894 h 2200275"/>
                  <a:gd name="connsiteX9" fmla="*/ 1540669 w 2200275"/>
                  <a:gd name="connsiteY9" fmla="*/ 2197894 h 2200275"/>
                  <a:gd name="connsiteX10" fmla="*/ 2197894 w 2200275"/>
                  <a:gd name="connsiteY10" fmla="*/ 1540669 h 2200275"/>
                  <a:gd name="connsiteX11" fmla="*/ 2197894 w 2200275"/>
                  <a:gd name="connsiteY11" fmla="*/ 1102519 h 2200275"/>
                  <a:gd name="connsiteX12" fmla="*/ 2197894 w 2200275"/>
                  <a:gd name="connsiteY12" fmla="*/ 883444 h 2200275"/>
                  <a:gd name="connsiteX13" fmla="*/ 2197894 w 2200275"/>
                  <a:gd name="connsiteY13" fmla="*/ 664369 h 2200275"/>
                  <a:gd name="connsiteX14" fmla="*/ 1541621 w 2200275"/>
                  <a:gd name="connsiteY14" fmla="*/ 7144 h 2200275"/>
                  <a:gd name="connsiteX15" fmla="*/ 1760696 w 2200275"/>
                  <a:gd name="connsiteY15" fmla="*/ 1541621 h 2200275"/>
                  <a:gd name="connsiteX16" fmla="*/ 1541621 w 2200275"/>
                  <a:gd name="connsiteY16" fmla="*/ 1760696 h 2200275"/>
                  <a:gd name="connsiteX17" fmla="*/ 664369 w 2200275"/>
                  <a:gd name="connsiteY17" fmla="*/ 1760696 h 2200275"/>
                  <a:gd name="connsiteX18" fmla="*/ 445294 w 2200275"/>
                  <a:gd name="connsiteY18" fmla="*/ 1541621 h 2200275"/>
                  <a:gd name="connsiteX19" fmla="*/ 664369 w 2200275"/>
                  <a:gd name="connsiteY19" fmla="*/ 1322546 h 2200275"/>
                  <a:gd name="connsiteX20" fmla="*/ 1759744 w 2200275"/>
                  <a:gd name="connsiteY20" fmla="*/ 1322546 h 2200275"/>
                  <a:gd name="connsiteX21" fmla="*/ 1759744 w 2200275"/>
                  <a:gd name="connsiteY21" fmla="*/ 1541621 h 2200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200275" h="2200275">
                    <a:moveTo>
                      <a:pt x="1541621" y="7144"/>
                    </a:moveTo>
                    <a:lnTo>
                      <a:pt x="254794" y="7144"/>
                    </a:lnTo>
                    <a:lnTo>
                      <a:pt x="381476" y="445294"/>
                    </a:lnTo>
                    <a:lnTo>
                      <a:pt x="1541621" y="445294"/>
                    </a:lnTo>
                    <a:cubicBezTo>
                      <a:pt x="1662589" y="445294"/>
                      <a:pt x="1760696" y="543401"/>
                      <a:pt x="1760696" y="664369"/>
                    </a:cubicBezTo>
                    <a:lnTo>
                      <a:pt x="1760696" y="883444"/>
                    </a:lnTo>
                    <a:lnTo>
                      <a:pt x="664369" y="883444"/>
                    </a:lnTo>
                    <a:cubicBezTo>
                      <a:pt x="301466" y="883444"/>
                      <a:pt x="7144" y="1178719"/>
                      <a:pt x="7144" y="1540669"/>
                    </a:cubicBezTo>
                    <a:cubicBezTo>
                      <a:pt x="7144" y="1903571"/>
                      <a:pt x="302419" y="2197894"/>
                      <a:pt x="664369" y="2197894"/>
                    </a:cubicBezTo>
                    <a:lnTo>
                      <a:pt x="1540669" y="2197894"/>
                    </a:lnTo>
                    <a:cubicBezTo>
                      <a:pt x="1903571" y="2197894"/>
                      <a:pt x="2197894" y="1902619"/>
                      <a:pt x="2197894" y="1540669"/>
                    </a:cubicBezTo>
                    <a:lnTo>
                      <a:pt x="2197894" y="1102519"/>
                    </a:lnTo>
                    <a:lnTo>
                      <a:pt x="2197894" y="883444"/>
                    </a:lnTo>
                    <a:lnTo>
                      <a:pt x="2197894" y="664369"/>
                    </a:lnTo>
                    <a:cubicBezTo>
                      <a:pt x="2198846" y="302419"/>
                      <a:pt x="1903571" y="7144"/>
                      <a:pt x="1541621" y="7144"/>
                    </a:cubicBezTo>
                    <a:close/>
                    <a:moveTo>
                      <a:pt x="1760696" y="1541621"/>
                    </a:moveTo>
                    <a:cubicBezTo>
                      <a:pt x="1760696" y="1662589"/>
                      <a:pt x="1662589" y="1760696"/>
                      <a:pt x="1541621" y="1760696"/>
                    </a:cubicBezTo>
                    <a:lnTo>
                      <a:pt x="664369" y="1760696"/>
                    </a:lnTo>
                    <a:cubicBezTo>
                      <a:pt x="543401" y="1760696"/>
                      <a:pt x="445294" y="1662589"/>
                      <a:pt x="445294" y="1541621"/>
                    </a:cubicBezTo>
                    <a:cubicBezTo>
                      <a:pt x="445294" y="1420654"/>
                      <a:pt x="543401" y="1322546"/>
                      <a:pt x="664369" y="1322546"/>
                    </a:cubicBezTo>
                    <a:lnTo>
                      <a:pt x="1759744" y="1322546"/>
                    </a:lnTo>
                    <a:lnTo>
                      <a:pt x="1759744" y="1541621"/>
                    </a:lnTo>
                    <a:close/>
                  </a:path>
                </a:pathLst>
              </a:custGeom>
              <a:grpFill/>
              <a:ln w="9525" cap="flat">
                <a:noFill/>
                <a:prstDash val="solid"/>
                <a:miter/>
              </a:ln>
            </p:spPr>
            <p:txBody>
              <a:bodyPr rtlCol="0" anchor="ctr"/>
              <a:lstStyle/>
              <a:p>
                <a:endParaRPr lang="en-US"/>
              </a:p>
            </p:txBody>
          </p:sp>
          <p:sp>
            <p:nvSpPr>
              <p:cNvPr id="22" name="Freeform: Shape 7">
                <a:extLst>
                  <a:ext uri="{FF2B5EF4-FFF2-40B4-BE49-F238E27FC236}">
                    <a16:creationId xmlns:a16="http://schemas.microsoft.com/office/drawing/2014/main" id="{1851186E-5606-937D-434E-E6BC391C7D35}"/>
                  </a:ext>
                </a:extLst>
              </p:cNvPr>
              <p:cNvSpPr/>
              <p:nvPr/>
            </p:nvSpPr>
            <p:spPr>
              <a:xfrm>
                <a:off x="7036593" y="3202781"/>
                <a:ext cx="533400" cy="447675"/>
              </a:xfrm>
              <a:custGeom>
                <a:avLst/>
                <a:gdLst>
                  <a:gd name="connsiteX0" fmla="*/ 407194 w 533400"/>
                  <a:gd name="connsiteY0" fmla="*/ 7144 h 447675"/>
                  <a:gd name="connsiteX1" fmla="*/ 7144 w 533400"/>
                  <a:gd name="connsiteY1" fmla="*/ 7144 h 447675"/>
                  <a:gd name="connsiteX2" fmla="*/ 7144 w 533400"/>
                  <a:gd name="connsiteY2" fmla="*/ 446246 h 447675"/>
                  <a:gd name="connsiteX3" fmla="*/ 533876 w 533400"/>
                  <a:gd name="connsiteY3" fmla="*/ 446246 h 447675"/>
                </a:gdLst>
                <a:ahLst/>
                <a:cxnLst>
                  <a:cxn ang="0">
                    <a:pos x="connsiteX0" y="connsiteY0"/>
                  </a:cxn>
                  <a:cxn ang="0">
                    <a:pos x="connsiteX1" y="connsiteY1"/>
                  </a:cxn>
                  <a:cxn ang="0">
                    <a:pos x="connsiteX2" y="connsiteY2"/>
                  </a:cxn>
                  <a:cxn ang="0">
                    <a:pos x="connsiteX3" y="connsiteY3"/>
                  </a:cxn>
                </a:cxnLst>
                <a:rect l="l" t="t" r="r" b="b"/>
                <a:pathLst>
                  <a:path w="533400" h="447675">
                    <a:moveTo>
                      <a:pt x="407194" y="7144"/>
                    </a:moveTo>
                    <a:lnTo>
                      <a:pt x="7144" y="7144"/>
                    </a:lnTo>
                    <a:lnTo>
                      <a:pt x="7144" y="446246"/>
                    </a:lnTo>
                    <a:lnTo>
                      <a:pt x="533876" y="446246"/>
                    </a:lnTo>
                    <a:close/>
                  </a:path>
                </a:pathLst>
              </a:custGeom>
              <a:grpFill/>
              <a:ln w="9525" cap="flat">
                <a:noFill/>
                <a:prstDash val="solid"/>
                <a:miter/>
              </a:ln>
            </p:spPr>
            <p:txBody>
              <a:bodyPr rtlCol="0" anchor="ctr"/>
              <a:lstStyle/>
              <a:p>
                <a:endParaRPr lang="en-US"/>
              </a:p>
            </p:txBody>
          </p:sp>
        </p:grpSp>
        <p:grpSp>
          <p:nvGrpSpPr>
            <p:cNvPr id="5" name="Group 4">
              <a:extLst>
                <a:ext uri="{FF2B5EF4-FFF2-40B4-BE49-F238E27FC236}">
                  <a16:creationId xmlns:a16="http://schemas.microsoft.com/office/drawing/2014/main" id="{418D76DE-D0FB-AACA-4524-BD6EF7382D01}"/>
                </a:ext>
              </a:extLst>
            </p:cNvPr>
            <p:cNvGrpSpPr/>
            <p:nvPr userDrawn="1"/>
          </p:nvGrpSpPr>
          <p:grpSpPr>
            <a:xfrm>
              <a:off x="11122366" y="6345623"/>
              <a:ext cx="897678" cy="391342"/>
              <a:chOff x="5599695" y="3904599"/>
              <a:chExt cx="2194943" cy="956884"/>
            </a:xfrm>
            <a:gradFill>
              <a:gsLst>
                <a:gs pos="0">
                  <a:schemeClr val="accent2"/>
                </a:gs>
                <a:gs pos="100000">
                  <a:schemeClr val="accent4"/>
                </a:gs>
              </a:gsLst>
              <a:lin ang="0" scaled="0"/>
            </a:gradFill>
          </p:grpSpPr>
          <p:sp>
            <p:nvSpPr>
              <p:cNvPr id="7" name="Freeform: Shape 61">
                <a:extLst>
                  <a:ext uri="{FF2B5EF4-FFF2-40B4-BE49-F238E27FC236}">
                    <a16:creationId xmlns:a16="http://schemas.microsoft.com/office/drawing/2014/main" id="{7B4EBA49-AB91-0910-28F2-3849EB237887}"/>
                  </a:ext>
                </a:extLst>
              </p:cNvPr>
              <p:cNvSpPr/>
              <p:nvPr/>
            </p:nvSpPr>
            <p:spPr>
              <a:xfrm>
                <a:off x="5617507" y="4041099"/>
                <a:ext cx="462428" cy="295919"/>
              </a:xfrm>
              <a:custGeom>
                <a:avLst/>
                <a:gdLst>
                  <a:gd name="connsiteX0" fmla="*/ 349492 w 462428"/>
                  <a:gd name="connsiteY0" fmla="*/ -1114 h 295919"/>
                  <a:gd name="connsiteX1" fmla="*/ 395300 w 462428"/>
                  <a:gd name="connsiteY1" fmla="*/ 7066 h 295919"/>
                  <a:gd name="connsiteX2" fmla="*/ 430940 w 462428"/>
                  <a:gd name="connsiteY2" fmla="*/ 29961 h 295919"/>
                  <a:gd name="connsiteX3" fmla="*/ 453921 w 462428"/>
                  <a:gd name="connsiteY3" fmla="*/ 65497 h 295919"/>
                  <a:gd name="connsiteX4" fmla="*/ 462014 w 462428"/>
                  <a:gd name="connsiteY4" fmla="*/ 111305 h 295919"/>
                  <a:gd name="connsiteX5" fmla="*/ 462014 w 462428"/>
                  <a:gd name="connsiteY5" fmla="*/ 294796 h 295919"/>
                  <a:gd name="connsiteX6" fmla="*/ 385426 w 462428"/>
                  <a:gd name="connsiteY6" fmla="*/ 294796 h 295919"/>
                  <a:gd name="connsiteX7" fmla="*/ 385426 w 462428"/>
                  <a:gd name="connsiteY7" fmla="*/ 136293 h 295919"/>
                  <a:gd name="connsiteX8" fmla="*/ 370692 w 462428"/>
                  <a:gd name="connsiteY8" fmla="*/ 88254 h 295919"/>
                  <a:gd name="connsiteX9" fmla="*/ 329744 w 462428"/>
                  <a:gd name="connsiteY9" fmla="*/ 71757 h 295919"/>
                  <a:gd name="connsiteX10" fmla="*/ 306329 w 462428"/>
                  <a:gd name="connsiteY10" fmla="*/ 75769 h 295919"/>
                  <a:gd name="connsiteX11" fmla="*/ 287169 w 462428"/>
                  <a:gd name="connsiteY11" fmla="*/ 87874 h 295919"/>
                  <a:gd name="connsiteX12" fmla="*/ 274217 w 462428"/>
                  <a:gd name="connsiteY12" fmla="*/ 108244 h 295919"/>
                  <a:gd name="connsiteX13" fmla="*/ 269358 w 462428"/>
                  <a:gd name="connsiteY13" fmla="*/ 136794 h 295919"/>
                  <a:gd name="connsiteX14" fmla="*/ 269358 w 462428"/>
                  <a:gd name="connsiteY14" fmla="*/ 294710 h 295919"/>
                  <a:gd name="connsiteX15" fmla="*/ 192475 w 462428"/>
                  <a:gd name="connsiteY15" fmla="*/ 294710 h 295919"/>
                  <a:gd name="connsiteX16" fmla="*/ 192475 w 462428"/>
                  <a:gd name="connsiteY16" fmla="*/ 136207 h 295919"/>
                  <a:gd name="connsiteX17" fmla="*/ 177880 w 462428"/>
                  <a:gd name="connsiteY17" fmla="*/ 88168 h 295919"/>
                  <a:gd name="connsiteX18" fmla="*/ 136793 w 462428"/>
                  <a:gd name="connsiteY18" fmla="*/ 71671 h 295919"/>
                  <a:gd name="connsiteX19" fmla="*/ 113379 w 462428"/>
                  <a:gd name="connsiteY19" fmla="*/ 75683 h 295919"/>
                  <a:gd name="connsiteX20" fmla="*/ 94219 w 462428"/>
                  <a:gd name="connsiteY20" fmla="*/ 87787 h 295919"/>
                  <a:gd name="connsiteX21" fmla="*/ 81267 w 462428"/>
                  <a:gd name="connsiteY21" fmla="*/ 108158 h 295919"/>
                  <a:gd name="connsiteX22" fmla="*/ 76408 w 462428"/>
                  <a:gd name="connsiteY22" fmla="*/ 136708 h 295919"/>
                  <a:gd name="connsiteX23" fmla="*/ 76408 w 462428"/>
                  <a:gd name="connsiteY23" fmla="*/ 294624 h 295919"/>
                  <a:gd name="connsiteX24" fmla="*/ -406 w 462428"/>
                  <a:gd name="connsiteY24" fmla="*/ 294624 h 295919"/>
                  <a:gd name="connsiteX25" fmla="*/ -406 w 462428"/>
                  <a:gd name="connsiteY25" fmla="*/ 6616 h 295919"/>
                  <a:gd name="connsiteX26" fmla="*/ 74419 w 462428"/>
                  <a:gd name="connsiteY26" fmla="*/ 6616 h 295919"/>
                  <a:gd name="connsiteX27" fmla="*/ 74419 w 462428"/>
                  <a:gd name="connsiteY27" fmla="*/ 40527 h 295919"/>
                  <a:gd name="connsiteX28" fmla="*/ 111840 w 462428"/>
                  <a:gd name="connsiteY28" fmla="*/ 8259 h 295919"/>
                  <a:gd name="connsiteX29" fmla="*/ 158374 w 462428"/>
                  <a:gd name="connsiteY29" fmla="*/ -1114 h 295919"/>
                  <a:gd name="connsiteX30" fmla="*/ 213918 w 462428"/>
                  <a:gd name="connsiteY30" fmla="*/ 11977 h 295919"/>
                  <a:gd name="connsiteX31" fmla="*/ 252653 w 462428"/>
                  <a:gd name="connsiteY31" fmla="*/ 48291 h 295919"/>
                  <a:gd name="connsiteX32" fmla="*/ 295297 w 462428"/>
                  <a:gd name="connsiteY32" fmla="*/ 9729 h 295919"/>
                  <a:gd name="connsiteX33" fmla="*/ 321668 w 462428"/>
                  <a:gd name="connsiteY33" fmla="*/ 1394 h 295919"/>
                  <a:gd name="connsiteX34" fmla="*/ 349492 w 462428"/>
                  <a:gd name="connsiteY34" fmla="*/ -1114 h 295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428" h="295919">
                    <a:moveTo>
                      <a:pt x="349492" y="-1114"/>
                    </a:moveTo>
                    <a:cubicBezTo>
                      <a:pt x="365140" y="-1304"/>
                      <a:pt x="380682" y="1480"/>
                      <a:pt x="395300" y="7066"/>
                    </a:cubicBezTo>
                    <a:cubicBezTo>
                      <a:pt x="408617" y="12184"/>
                      <a:pt x="420746" y="19983"/>
                      <a:pt x="430940" y="29961"/>
                    </a:cubicBezTo>
                    <a:cubicBezTo>
                      <a:pt x="441023" y="40060"/>
                      <a:pt x="448855" y="52165"/>
                      <a:pt x="453921" y="65497"/>
                    </a:cubicBezTo>
                    <a:cubicBezTo>
                      <a:pt x="459450" y="80127"/>
                      <a:pt x="462196" y="95673"/>
                      <a:pt x="462014" y="111305"/>
                    </a:cubicBezTo>
                    <a:lnTo>
                      <a:pt x="462014" y="294796"/>
                    </a:lnTo>
                    <a:lnTo>
                      <a:pt x="385426" y="294796"/>
                    </a:lnTo>
                    <a:lnTo>
                      <a:pt x="385426" y="136293"/>
                    </a:lnTo>
                    <a:cubicBezTo>
                      <a:pt x="385426" y="115265"/>
                      <a:pt x="380515" y="99252"/>
                      <a:pt x="370692" y="88254"/>
                    </a:cubicBezTo>
                    <a:cubicBezTo>
                      <a:pt x="360870" y="77256"/>
                      <a:pt x="347221" y="71757"/>
                      <a:pt x="329744" y="71757"/>
                    </a:cubicBezTo>
                    <a:cubicBezTo>
                      <a:pt x="321763" y="71705"/>
                      <a:pt x="313838" y="73071"/>
                      <a:pt x="306329" y="75769"/>
                    </a:cubicBezTo>
                    <a:cubicBezTo>
                      <a:pt x="299122" y="78328"/>
                      <a:pt x="292577" y="82461"/>
                      <a:pt x="287169" y="87874"/>
                    </a:cubicBezTo>
                    <a:cubicBezTo>
                      <a:pt x="281518" y="93719"/>
                      <a:pt x="277112" y="100653"/>
                      <a:pt x="274217" y="108244"/>
                    </a:cubicBezTo>
                    <a:cubicBezTo>
                      <a:pt x="270805" y="117375"/>
                      <a:pt x="269157" y="127059"/>
                      <a:pt x="269358" y="136794"/>
                    </a:cubicBezTo>
                    <a:lnTo>
                      <a:pt x="269358" y="294710"/>
                    </a:lnTo>
                    <a:lnTo>
                      <a:pt x="192475" y="294710"/>
                    </a:lnTo>
                    <a:lnTo>
                      <a:pt x="192475" y="136207"/>
                    </a:lnTo>
                    <a:cubicBezTo>
                      <a:pt x="192475" y="115179"/>
                      <a:pt x="187611" y="99166"/>
                      <a:pt x="177880" y="88168"/>
                    </a:cubicBezTo>
                    <a:cubicBezTo>
                      <a:pt x="168150" y="77170"/>
                      <a:pt x="154454" y="71671"/>
                      <a:pt x="136793" y="71671"/>
                    </a:cubicBezTo>
                    <a:cubicBezTo>
                      <a:pt x="128813" y="71619"/>
                      <a:pt x="120888" y="72985"/>
                      <a:pt x="113379" y="75683"/>
                    </a:cubicBezTo>
                    <a:cubicBezTo>
                      <a:pt x="106170" y="78242"/>
                      <a:pt x="99623" y="82375"/>
                      <a:pt x="94219" y="87787"/>
                    </a:cubicBezTo>
                    <a:cubicBezTo>
                      <a:pt x="88568" y="93632"/>
                      <a:pt x="84162" y="100567"/>
                      <a:pt x="81267" y="108158"/>
                    </a:cubicBezTo>
                    <a:cubicBezTo>
                      <a:pt x="77848" y="117271"/>
                      <a:pt x="76199" y="126972"/>
                      <a:pt x="76408" y="136708"/>
                    </a:cubicBezTo>
                    <a:lnTo>
                      <a:pt x="76408" y="294624"/>
                    </a:lnTo>
                    <a:lnTo>
                      <a:pt x="-406" y="294624"/>
                    </a:lnTo>
                    <a:lnTo>
                      <a:pt x="-406" y="6616"/>
                    </a:lnTo>
                    <a:lnTo>
                      <a:pt x="74419" y="6616"/>
                    </a:lnTo>
                    <a:lnTo>
                      <a:pt x="74419" y="40527"/>
                    </a:lnTo>
                    <a:cubicBezTo>
                      <a:pt x="84634" y="25257"/>
                      <a:pt x="97107" y="14502"/>
                      <a:pt x="111840" y="8259"/>
                    </a:cubicBezTo>
                    <a:cubicBezTo>
                      <a:pt x="126558" y="2016"/>
                      <a:pt x="142389" y="-1166"/>
                      <a:pt x="158374" y="-1114"/>
                    </a:cubicBezTo>
                    <a:cubicBezTo>
                      <a:pt x="179195" y="-1114"/>
                      <a:pt x="197710" y="3244"/>
                      <a:pt x="213918" y="11977"/>
                    </a:cubicBezTo>
                    <a:cubicBezTo>
                      <a:pt x="229824" y="20433"/>
                      <a:pt x="243193" y="32970"/>
                      <a:pt x="252653" y="48291"/>
                    </a:cubicBezTo>
                    <a:cubicBezTo>
                      <a:pt x="262579" y="31362"/>
                      <a:pt x="277467" y="17908"/>
                      <a:pt x="295297" y="9729"/>
                    </a:cubicBezTo>
                    <a:cubicBezTo>
                      <a:pt x="303710" y="5873"/>
                      <a:pt x="312567" y="3071"/>
                      <a:pt x="321668" y="1394"/>
                    </a:cubicBezTo>
                    <a:cubicBezTo>
                      <a:pt x="330847" y="-284"/>
                      <a:pt x="340161" y="-1131"/>
                      <a:pt x="349492" y="-1114"/>
                    </a:cubicBezTo>
                    <a:close/>
                  </a:path>
                </a:pathLst>
              </a:custGeom>
              <a:grpFill/>
              <a:ln w="1726" cap="flat">
                <a:noFill/>
                <a:prstDash val="solid"/>
                <a:miter/>
              </a:ln>
            </p:spPr>
            <p:txBody>
              <a:bodyPr rtlCol="0" anchor="ctr"/>
              <a:lstStyle/>
              <a:p>
                <a:endParaRPr lang="en-US"/>
              </a:p>
            </p:txBody>
          </p:sp>
          <p:sp>
            <p:nvSpPr>
              <p:cNvPr id="9" name="Freeform: Shape 62">
                <a:extLst>
                  <a:ext uri="{FF2B5EF4-FFF2-40B4-BE49-F238E27FC236}">
                    <a16:creationId xmlns:a16="http://schemas.microsoft.com/office/drawing/2014/main" id="{EC1C33EA-6C30-A725-059D-D4C910B735E0}"/>
                  </a:ext>
                </a:extLst>
              </p:cNvPr>
              <p:cNvSpPr/>
              <p:nvPr/>
            </p:nvSpPr>
            <p:spPr>
              <a:xfrm>
                <a:off x="6117053" y="4041034"/>
                <a:ext cx="298712" cy="303424"/>
              </a:xfrm>
              <a:custGeom>
                <a:avLst/>
                <a:gdLst>
                  <a:gd name="connsiteX0" fmla="*/ 298307 w 298712"/>
                  <a:gd name="connsiteY0" fmla="*/ 294861 h 303424"/>
                  <a:gd name="connsiteX1" fmla="*/ 223188 w 298712"/>
                  <a:gd name="connsiteY1" fmla="*/ 294861 h 303424"/>
                  <a:gd name="connsiteX2" fmla="*/ 223188 w 298712"/>
                  <a:gd name="connsiteY2" fmla="*/ 263043 h 303424"/>
                  <a:gd name="connsiteX3" fmla="*/ 188118 w 298712"/>
                  <a:gd name="connsiteY3" fmla="*/ 291454 h 303424"/>
                  <a:gd name="connsiteX4" fmla="*/ 137745 w 298712"/>
                  <a:gd name="connsiteY4" fmla="*/ 302297 h 303424"/>
                  <a:gd name="connsiteX5" fmla="*/ 82963 w 298712"/>
                  <a:gd name="connsiteY5" fmla="*/ 290711 h 303424"/>
                  <a:gd name="connsiteX6" fmla="*/ 39057 w 298712"/>
                  <a:gd name="connsiteY6" fmla="*/ 258806 h 303424"/>
                  <a:gd name="connsiteX7" fmla="*/ 10040 w 298712"/>
                  <a:gd name="connsiteY7" fmla="*/ 210785 h 303424"/>
                  <a:gd name="connsiteX8" fmla="*/ 10040 w 298712"/>
                  <a:gd name="connsiteY8" fmla="*/ 90325 h 303424"/>
                  <a:gd name="connsiteX9" fmla="*/ 39057 w 298712"/>
                  <a:gd name="connsiteY9" fmla="*/ 42303 h 303424"/>
                  <a:gd name="connsiteX10" fmla="*/ 82963 w 298712"/>
                  <a:gd name="connsiteY10" fmla="*/ 10485 h 303424"/>
                  <a:gd name="connsiteX11" fmla="*/ 137745 w 298712"/>
                  <a:gd name="connsiteY11" fmla="*/ -1118 h 303424"/>
                  <a:gd name="connsiteX12" fmla="*/ 188118 w 298712"/>
                  <a:gd name="connsiteY12" fmla="*/ 9741 h 303424"/>
                  <a:gd name="connsiteX13" fmla="*/ 223188 w 298712"/>
                  <a:gd name="connsiteY13" fmla="*/ 38430 h 303424"/>
                  <a:gd name="connsiteX14" fmla="*/ 223188 w 298712"/>
                  <a:gd name="connsiteY14" fmla="*/ 6612 h 303424"/>
                  <a:gd name="connsiteX15" fmla="*/ 298307 w 298712"/>
                  <a:gd name="connsiteY15" fmla="*/ 6612 h 303424"/>
                  <a:gd name="connsiteX16" fmla="*/ 151977 w 298712"/>
                  <a:gd name="connsiteY16" fmla="*/ 71216 h 303424"/>
                  <a:gd name="connsiteX17" fmla="*/ 121490 w 298712"/>
                  <a:gd name="connsiteY17" fmla="*/ 77459 h 303424"/>
                  <a:gd name="connsiteX18" fmla="*/ 98214 w 298712"/>
                  <a:gd name="connsiteY18" fmla="*/ 94423 h 303424"/>
                  <a:gd name="connsiteX19" fmla="*/ 83481 w 298712"/>
                  <a:gd name="connsiteY19" fmla="*/ 119705 h 303424"/>
                  <a:gd name="connsiteX20" fmla="*/ 83481 w 298712"/>
                  <a:gd name="connsiteY20" fmla="*/ 181699 h 303424"/>
                  <a:gd name="connsiteX21" fmla="*/ 98214 w 298712"/>
                  <a:gd name="connsiteY21" fmla="*/ 206842 h 303424"/>
                  <a:gd name="connsiteX22" fmla="*/ 121490 w 298712"/>
                  <a:gd name="connsiteY22" fmla="*/ 223789 h 303424"/>
                  <a:gd name="connsiteX23" fmla="*/ 151977 w 298712"/>
                  <a:gd name="connsiteY23" fmla="*/ 230031 h 303424"/>
                  <a:gd name="connsiteX24" fmla="*/ 182031 w 298712"/>
                  <a:gd name="connsiteY24" fmla="*/ 224083 h 303424"/>
                  <a:gd name="connsiteX25" fmla="*/ 205290 w 298712"/>
                  <a:gd name="connsiteY25" fmla="*/ 207430 h 303424"/>
                  <a:gd name="connsiteX26" fmla="*/ 220317 w 298712"/>
                  <a:gd name="connsiteY26" fmla="*/ 182148 h 303424"/>
                  <a:gd name="connsiteX27" fmla="*/ 220317 w 298712"/>
                  <a:gd name="connsiteY27" fmla="*/ 119099 h 303424"/>
                  <a:gd name="connsiteX28" fmla="*/ 205290 w 298712"/>
                  <a:gd name="connsiteY28" fmla="*/ 93818 h 303424"/>
                  <a:gd name="connsiteX29" fmla="*/ 182031 w 298712"/>
                  <a:gd name="connsiteY29" fmla="*/ 77165 h 303424"/>
                  <a:gd name="connsiteX30" fmla="*/ 151977 w 298712"/>
                  <a:gd name="connsiteY30" fmla="*/ 71216 h 303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2" h="303424">
                    <a:moveTo>
                      <a:pt x="298307" y="294861"/>
                    </a:moveTo>
                    <a:lnTo>
                      <a:pt x="223188" y="294861"/>
                    </a:lnTo>
                    <a:lnTo>
                      <a:pt x="223188" y="263043"/>
                    </a:lnTo>
                    <a:cubicBezTo>
                      <a:pt x="213611" y="274854"/>
                      <a:pt x="201665" y="284537"/>
                      <a:pt x="188118" y="291454"/>
                    </a:cubicBezTo>
                    <a:cubicBezTo>
                      <a:pt x="174181" y="298683"/>
                      <a:pt x="157390" y="302297"/>
                      <a:pt x="137745" y="302297"/>
                    </a:cubicBezTo>
                    <a:cubicBezTo>
                      <a:pt x="118860" y="302452"/>
                      <a:pt x="100165" y="298510"/>
                      <a:pt x="82963" y="290711"/>
                    </a:cubicBezTo>
                    <a:cubicBezTo>
                      <a:pt x="66329" y="283137"/>
                      <a:pt x="51395" y="272294"/>
                      <a:pt x="39057" y="258806"/>
                    </a:cubicBezTo>
                    <a:cubicBezTo>
                      <a:pt x="26376" y="244816"/>
                      <a:pt x="16523" y="228509"/>
                      <a:pt x="10040" y="210785"/>
                    </a:cubicBezTo>
                    <a:cubicBezTo>
                      <a:pt x="-3888" y="171842"/>
                      <a:pt x="-3888" y="129267"/>
                      <a:pt x="10040" y="90325"/>
                    </a:cubicBezTo>
                    <a:cubicBezTo>
                      <a:pt x="16531" y="72600"/>
                      <a:pt x="26383" y="56293"/>
                      <a:pt x="39057" y="42303"/>
                    </a:cubicBezTo>
                    <a:cubicBezTo>
                      <a:pt x="51397" y="28850"/>
                      <a:pt x="66332" y="18025"/>
                      <a:pt x="82963" y="10485"/>
                    </a:cubicBezTo>
                    <a:cubicBezTo>
                      <a:pt x="100163" y="2686"/>
                      <a:pt x="118858" y="-1274"/>
                      <a:pt x="137745" y="-1118"/>
                    </a:cubicBezTo>
                    <a:cubicBezTo>
                      <a:pt x="157343" y="-1118"/>
                      <a:pt x="174134" y="2496"/>
                      <a:pt x="188118" y="9741"/>
                    </a:cubicBezTo>
                    <a:cubicBezTo>
                      <a:pt x="201723" y="16693"/>
                      <a:pt x="213682" y="26463"/>
                      <a:pt x="223188" y="38430"/>
                    </a:cubicBezTo>
                    <a:lnTo>
                      <a:pt x="223188" y="6612"/>
                    </a:lnTo>
                    <a:lnTo>
                      <a:pt x="298307" y="6612"/>
                    </a:lnTo>
                    <a:close/>
                    <a:moveTo>
                      <a:pt x="151977" y="71216"/>
                    </a:moveTo>
                    <a:cubicBezTo>
                      <a:pt x="141484" y="71078"/>
                      <a:pt x="131084" y="73205"/>
                      <a:pt x="121490" y="77459"/>
                    </a:cubicBezTo>
                    <a:cubicBezTo>
                      <a:pt x="112631" y="81419"/>
                      <a:pt x="104703" y="87212"/>
                      <a:pt x="98214" y="94423"/>
                    </a:cubicBezTo>
                    <a:cubicBezTo>
                      <a:pt x="91690" y="101807"/>
                      <a:pt x="86682" y="110384"/>
                      <a:pt x="83481" y="119705"/>
                    </a:cubicBezTo>
                    <a:cubicBezTo>
                      <a:pt x="76611" y="139799"/>
                      <a:pt x="76611" y="161605"/>
                      <a:pt x="83481" y="181699"/>
                    </a:cubicBezTo>
                    <a:cubicBezTo>
                      <a:pt x="86708" y="190967"/>
                      <a:pt x="91713" y="199493"/>
                      <a:pt x="98214" y="206842"/>
                    </a:cubicBezTo>
                    <a:cubicBezTo>
                      <a:pt x="104708" y="214053"/>
                      <a:pt x="112636" y="219829"/>
                      <a:pt x="121490" y="223789"/>
                    </a:cubicBezTo>
                    <a:cubicBezTo>
                      <a:pt x="131082" y="228043"/>
                      <a:pt x="141484" y="230169"/>
                      <a:pt x="151977" y="230031"/>
                    </a:cubicBezTo>
                    <a:cubicBezTo>
                      <a:pt x="162301" y="230169"/>
                      <a:pt x="172540" y="228146"/>
                      <a:pt x="182031" y="224083"/>
                    </a:cubicBezTo>
                    <a:cubicBezTo>
                      <a:pt x="190882" y="220261"/>
                      <a:pt x="198812" y="214572"/>
                      <a:pt x="205290" y="207430"/>
                    </a:cubicBezTo>
                    <a:cubicBezTo>
                      <a:pt x="211910" y="200063"/>
                      <a:pt x="217016" y="191486"/>
                      <a:pt x="220317" y="182148"/>
                    </a:cubicBezTo>
                    <a:cubicBezTo>
                      <a:pt x="227395" y="161726"/>
                      <a:pt x="227395" y="139522"/>
                      <a:pt x="220317" y="119099"/>
                    </a:cubicBezTo>
                    <a:cubicBezTo>
                      <a:pt x="217016" y="109762"/>
                      <a:pt x="211910" y="101184"/>
                      <a:pt x="205290" y="93818"/>
                    </a:cubicBezTo>
                    <a:cubicBezTo>
                      <a:pt x="198807" y="86676"/>
                      <a:pt x="190878" y="81004"/>
                      <a:pt x="182031" y="77165"/>
                    </a:cubicBezTo>
                    <a:cubicBezTo>
                      <a:pt x="172536" y="73119"/>
                      <a:pt x="162301" y="71078"/>
                      <a:pt x="151977" y="71216"/>
                    </a:cubicBezTo>
                    <a:close/>
                  </a:path>
                </a:pathLst>
              </a:custGeom>
              <a:grpFill/>
              <a:ln w="1726" cap="flat">
                <a:noFill/>
                <a:prstDash val="solid"/>
                <a:miter/>
              </a:ln>
            </p:spPr>
            <p:txBody>
              <a:bodyPr rtlCol="0" anchor="ctr"/>
              <a:lstStyle/>
              <a:p>
                <a:endParaRPr lang="en-US"/>
              </a:p>
            </p:txBody>
          </p:sp>
          <p:sp>
            <p:nvSpPr>
              <p:cNvPr id="10" name="Freeform: Shape 63">
                <a:extLst>
                  <a:ext uri="{FF2B5EF4-FFF2-40B4-BE49-F238E27FC236}">
                    <a16:creationId xmlns:a16="http://schemas.microsoft.com/office/drawing/2014/main" id="{2B5FE693-A7E9-9E79-B3EF-6836876BF760}"/>
                  </a:ext>
                </a:extLst>
              </p:cNvPr>
              <p:cNvSpPr/>
              <p:nvPr/>
            </p:nvSpPr>
            <p:spPr>
              <a:xfrm>
                <a:off x="6472900" y="3908768"/>
                <a:ext cx="279568" cy="428250"/>
              </a:xfrm>
              <a:custGeom>
                <a:avLst/>
                <a:gdLst>
                  <a:gd name="connsiteX0" fmla="*/ 76494 w 279568"/>
                  <a:gd name="connsiteY0" fmla="*/ 241561 h 428250"/>
                  <a:gd name="connsiteX1" fmla="*/ 103592 w 279568"/>
                  <a:gd name="connsiteY1" fmla="*/ 241561 h 428250"/>
                  <a:gd name="connsiteX2" fmla="*/ 184019 w 279568"/>
                  <a:gd name="connsiteY2" fmla="*/ 138947 h 428250"/>
                  <a:gd name="connsiteX3" fmla="*/ 278281 w 279568"/>
                  <a:gd name="connsiteY3" fmla="*/ 138947 h 428250"/>
                  <a:gd name="connsiteX4" fmla="*/ 165741 w 279568"/>
                  <a:gd name="connsiteY4" fmla="*/ 274572 h 428250"/>
                  <a:gd name="connsiteX5" fmla="*/ 279163 w 279568"/>
                  <a:gd name="connsiteY5" fmla="*/ 427127 h 428250"/>
                  <a:gd name="connsiteX6" fmla="*/ 184607 w 279568"/>
                  <a:gd name="connsiteY6" fmla="*/ 427127 h 428250"/>
                  <a:gd name="connsiteX7" fmla="*/ 102416 w 279568"/>
                  <a:gd name="connsiteY7" fmla="*/ 310558 h 428250"/>
                  <a:gd name="connsiteX8" fmla="*/ 76477 w 279568"/>
                  <a:gd name="connsiteY8" fmla="*/ 310558 h 428250"/>
                  <a:gd name="connsiteX9" fmla="*/ 76477 w 279568"/>
                  <a:gd name="connsiteY9" fmla="*/ 427127 h 428250"/>
                  <a:gd name="connsiteX10" fmla="*/ -406 w 279568"/>
                  <a:gd name="connsiteY10" fmla="*/ 427127 h 428250"/>
                  <a:gd name="connsiteX11" fmla="*/ -406 w 279568"/>
                  <a:gd name="connsiteY11" fmla="*/ -1123 h 428250"/>
                  <a:gd name="connsiteX12" fmla="*/ 76494 w 279568"/>
                  <a:gd name="connsiteY12" fmla="*/ -1123 h 428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568" h="428250">
                    <a:moveTo>
                      <a:pt x="76494" y="241561"/>
                    </a:moveTo>
                    <a:lnTo>
                      <a:pt x="103592" y="241561"/>
                    </a:lnTo>
                    <a:lnTo>
                      <a:pt x="184019" y="138947"/>
                    </a:lnTo>
                    <a:lnTo>
                      <a:pt x="278281" y="138947"/>
                    </a:lnTo>
                    <a:lnTo>
                      <a:pt x="165741" y="274572"/>
                    </a:lnTo>
                    <a:lnTo>
                      <a:pt x="279163" y="427127"/>
                    </a:lnTo>
                    <a:lnTo>
                      <a:pt x="184607" y="427127"/>
                    </a:lnTo>
                    <a:lnTo>
                      <a:pt x="102416" y="310558"/>
                    </a:lnTo>
                    <a:lnTo>
                      <a:pt x="76477" y="310558"/>
                    </a:lnTo>
                    <a:lnTo>
                      <a:pt x="76477" y="427127"/>
                    </a:lnTo>
                    <a:lnTo>
                      <a:pt x="-406" y="427127"/>
                    </a:lnTo>
                    <a:lnTo>
                      <a:pt x="-406" y="-1123"/>
                    </a:lnTo>
                    <a:lnTo>
                      <a:pt x="76494" y="-1123"/>
                    </a:lnTo>
                    <a:close/>
                  </a:path>
                </a:pathLst>
              </a:custGeom>
              <a:grpFill/>
              <a:ln w="1726" cap="flat">
                <a:noFill/>
                <a:prstDash val="solid"/>
                <a:miter/>
              </a:ln>
            </p:spPr>
            <p:txBody>
              <a:bodyPr rtlCol="0" anchor="ctr"/>
              <a:lstStyle/>
              <a:p>
                <a:endParaRPr lang="en-US"/>
              </a:p>
            </p:txBody>
          </p:sp>
          <p:sp>
            <p:nvSpPr>
              <p:cNvPr id="11" name="Freeform: Shape 64">
                <a:extLst>
                  <a:ext uri="{FF2B5EF4-FFF2-40B4-BE49-F238E27FC236}">
                    <a16:creationId xmlns:a16="http://schemas.microsoft.com/office/drawing/2014/main" id="{B80A82C5-F6D8-F652-4D12-09D6D8B2EE4B}"/>
                  </a:ext>
                </a:extLst>
              </p:cNvPr>
              <p:cNvSpPr/>
              <p:nvPr/>
            </p:nvSpPr>
            <p:spPr>
              <a:xfrm>
                <a:off x="6740055" y="4041097"/>
                <a:ext cx="283157" cy="303403"/>
              </a:xfrm>
              <a:custGeom>
                <a:avLst/>
                <a:gdLst>
                  <a:gd name="connsiteX0" fmla="*/ 143984 w 283157"/>
                  <a:gd name="connsiteY0" fmla="*/ -1112 h 303403"/>
                  <a:gd name="connsiteX1" fmla="*/ 200392 w 283157"/>
                  <a:gd name="connsiteY1" fmla="*/ 9886 h 303403"/>
                  <a:gd name="connsiteX2" fmla="*/ 244142 w 283157"/>
                  <a:gd name="connsiteY2" fmla="*/ 40823 h 303403"/>
                  <a:gd name="connsiteX3" fmla="*/ 272572 w 283157"/>
                  <a:gd name="connsiteY3" fmla="*/ 88706 h 303403"/>
                  <a:gd name="connsiteX4" fmla="*/ 282740 w 283157"/>
                  <a:gd name="connsiteY4" fmla="*/ 150267 h 303403"/>
                  <a:gd name="connsiteX5" fmla="*/ 282290 w 283157"/>
                  <a:gd name="connsiteY5" fmla="*/ 164240 h 303403"/>
                  <a:gd name="connsiteX6" fmla="*/ 281270 w 283157"/>
                  <a:gd name="connsiteY6" fmla="*/ 176431 h 303403"/>
                  <a:gd name="connsiteX7" fmla="*/ 78878 w 283157"/>
                  <a:gd name="connsiteY7" fmla="*/ 176431 h 303403"/>
                  <a:gd name="connsiteX8" fmla="*/ 88596 w 283157"/>
                  <a:gd name="connsiteY8" fmla="*/ 203355 h 303403"/>
                  <a:gd name="connsiteX9" fmla="*/ 104955 w 283157"/>
                  <a:gd name="connsiteY9" fmla="*/ 221945 h 303403"/>
                  <a:gd name="connsiteX10" fmla="*/ 126605 w 283157"/>
                  <a:gd name="connsiteY10" fmla="*/ 232787 h 303403"/>
                  <a:gd name="connsiteX11" fmla="*/ 152233 w 283157"/>
                  <a:gd name="connsiteY11" fmla="*/ 236246 h 303403"/>
                  <a:gd name="connsiteX12" fmla="*/ 189792 w 283157"/>
                  <a:gd name="connsiteY12" fmla="*/ 229121 h 303403"/>
                  <a:gd name="connsiteX13" fmla="*/ 224377 w 283157"/>
                  <a:gd name="connsiteY13" fmla="*/ 208595 h 303403"/>
                  <a:gd name="connsiteX14" fmla="*/ 269441 w 283157"/>
                  <a:gd name="connsiteY14" fmla="*/ 258553 h 303403"/>
                  <a:gd name="connsiteX15" fmla="*/ 214503 w 283157"/>
                  <a:gd name="connsiteY15" fmla="*/ 291720 h 303403"/>
                  <a:gd name="connsiteX16" fmla="*/ 147771 w 283157"/>
                  <a:gd name="connsiteY16" fmla="*/ 302269 h 303403"/>
                  <a:gd name="connsiteX17" fmla="*/ 87835 w 283157"/>
                  <a:gd name="connsiteY17" fmla="*/ 291426 h 303403"/>
                  <a:gd name="connsiteX18" fmla="*/ 40990 w 283157"/>
                  <a:gd name="connsiteY18" fmla="*/ 260784 h 303403"/>
                  <a:gd name="connsiteX19" fmla="*/ 10503 w 283157"/>
                  <a:gd name="connsiteY19" fmla="*/ 213195 h 303403"/>
                  <a:gd name="connsiteX20" fmla="*/ -391 w 283157"/>
                  <a:gd name="connsiteY20" fmla="*/ 151495 h 303403"/>
                  <a:gd name="connsiteX21" fmla="*/ 10209 w 283157"/>
                  <a:gd name="connsiteY21" fmla="*/ 89484 h 303403"/>
                  <a:gd name="connsiteX22" fmla="*/ 39814 w 283157"/>
                  <a:gd name="connsiteY22" fmla="*/ 41307 h 303403"/>
                  <a:gd name="connsiteX23" fmla="*/ 85328 w 283157"/>
                  <a:gd name="connsiteY23" fmla="*/ 10076 h 303403"/>
                  <a:gd name="connsiteX24" fmla="*/ 143984 w 283157"/>
                  <a:gd name="connsiteY24" fmla="*/ -1112 h 303403"/>
                  <a:gd name="connsiteX25" fmla="*/ 143396 w 283157"/>
                  <a:gd name="connsiteY25" fmla="*/ 65811 h 303403"/>
                  <a:gd name="connsiteX26" fmla="*/ 100165 w 283157"/>
                  <a:gd name="connsiteY26" fmla="*/ 81114 h 303403"/>
                  <a:gd name="connsiteX27" fmla="*/ 79241 w 283157"/>
                  <a:gd name="connsiteY27" fmla="*/ 123498 h 303403"/>
                  <a:gd name="connsiteX28" fmla="*/ 205615 w 283157"/>
                  <a:gd name="connsiteY28" fmla="*/ 123498 h 303403"/>
                  <a:gd name="connsiteX29" fmla="*/ 184414 w 283157"/>
                  <a:gd name="connsiteY29" fmla="*/ 80682 h 303403"/>
                  <a:gd name="connsiteX30" fmla="*/ 143396 w 283157"/>
                  <a:gd name="connsiteY30" fmla="*/ 65811 h 303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83157" h="303403">
                    <a:moveTo>
                      <a:pt x="143984" y="-1112"/>
                    </a:moveTo>
                    <a:cubicBezTo>
                      <a:pt x="163334" y="-1354"/>
                      <a:pt x="182546" y="2381"/>
                      <a:pt x="200392" y="9886"/>
                    </a:cubicBezTo>
                    <a:cubicBezTo>
                      <a:pt x="217011" y="16959"/>
                      <a:pt x="231934" y="27508"/>
                      <a:pt x="244142" y="40823"/>
                    </a:cubicBezTo>
                    <a:cubicBezTo>
                      <a:pt x="256697" y="54743"/>
                      <a:pt x="266364" y="71015"/>
                      <a:pt x="272572" y="88706"/>
                    </a:cubicBezTo>
                    <a:cubicBezTo>
                      <a:pt x="279540" y="108471"/>
                      <a:pt x="282982" y="129309"/>
                      <a:pt x="282740" y="150267"/>
                    </a:cubicBezTo>
                    <a:cubicBezTo>
                      <a:pt x="282740" y="154884"/>
                      <a:pt x="282584" y="159536"/>
                      <a:pt x="282290" y="164240"/>
                    </a:cubicBezTo>
                    <a:cubicBezTo>
                      <a:pt x="281996" y="168995"/>
                      <a:pt x="281650" y="173076"/>
                      <a:pt x="281270" y="176431"/>
                    </a:cubicBezTo>
                    <a:lnTo>
                      <a:pt x="78878" y="176431"/>
                    </a:lnTo>
                    <a:cubicBezTo>
                      <a:pt x="80469" y="185925"/>
                      <a:pt x="83754" y="195038"/>
                      <a:pt x="88596" y="203355"/>
                    </a:cubicBezTo>
                    <a:cubicBezTo>
                      <a:pt x="92867" y="210497"/>
                      <a:pt x="98401" y="216809"/>
                      <a:pt x="104955" y="221945"/>
                    </a:cubicBezTo>
                    <a:cubicBezTo>
                      <a:pt x="111405" y="226925"/>
                      <a:pt x="118754" y="230608"/>
                      <a:pt x="126605" y="232787"/>
                    </a:cubicBezTo>
                    <a:cubicBezTo>
                      <a:pt x="134940" y="235122"/>
                      <a:pt x="143569" y="236280"/>
                      <a:pt x="152233" y="236246"/>
                    </a:cubicBezTo>
                    <a:cubicBezTo>
                      <a:pt x="165081" y="236159"/>
                      <a:pt x="177808" y="233738"/>
                      <a:pt x="189792" y="229121"/>
                    </a:cubicBezTo>
                    <a:cubicBezTo>
                      <a:pt x="202433" y="224366"/>
                      <a:pt x="214140" y="217414"/>
                      <a:pt x="224377" y="208595"/>
                    </a:cubicBezTo>
                    <a:lnTo>
                      <a:pt x="269441" y="258553"/>
                    </a:lnTo>
                    <a:cubicBezTo>
                      <a:pt x="253636" y="273321"/>
                      <a:pt x="234926" y="284613"/>
                      <a:pt x="214503" y="291720"/>
                    </a:cubicBezTo>
                    <a:cubicBezTo>
                      <a:pt x="193008" y="298949"/>
                      <a:pt x="170442" y="302511"/>
                      <a:pt x="147771" y="302269"/>
                    </a:cubicBezTo>
                    <a:cubicBezTo>
                      <a:pt x="127280" y="302511"/>
                      <a:pt x="106943" y="298828"/>
                      <a:pt x="87835" y="291426"/>
                    </a:cubicBezTo>
                    <a:cubicBezTo>
                      <a:pt x="70266" y="284578"/>
                      <a:pt x="54305" y="274151"/>
                      <a:pt x="40990" y="260784"/>
                    </a:cubicBezTo>
                    <a:cubicBezTo>
                      <a:pt x="27657" y="247192"/>
                      <a:pt x="17282" y="230989"/>
                      <a:pt x="10503" y="213195"/>
                    </a:cubicBezTo>
                    <a:cubicBezTo>
                      <a:pt x="3033" y="193499"/>
                      <a:pt x="-668" y="172557"/>
                      <a:pt x="-391" y="151495"/>
                    </a:cubicBezTo>
                    <a:cubicBezTo>
                      <a:pt x="-651" y="130346"/>
                      <a:pt x="2946" y="109336"/>
                      <a:pt x="10209" y="89484"/>
                    </a:cubicBezTo>
                    <a:cubicBezTo>
                      <a:pt x="16745" y="71604"/>
                      <a:pt x="26810" y="55210"/>
                      <a:pt x="39814" y="41307"/>
                    </a:cubicBezTo>
                    <a:cubicBezTo>
                      <a:pt x="52628" y="27819"/>
                      <a:pt x="68139" y="17184"/>
                      <a:pt x="85328" y="10076"/>
                    </a:cubicBezTo>
                    <a:cubicBezTo>
                      <a:pt x="103935" y="2451"/>
                      <a:pt x="123873" y="-1354"/>
                      <a:pt x="143984" y="-1112"/>
                    </a:cubicBezTo>
                    <a:close/>
                    <a:moveTo>
                      <a:pt x="143396" y="65811"/>
                    </a:moveTo>
                    <a:cubicBezTo>
                      <a:pt x="125135" y="65811"/>
                      <a:pt x="110731" y="70912"/>
                      <a:pt x="100165" y="81114"/>
                    </a:cubicBezTo>
                    <a:cubicBezTo>
                      <a:pt x="89599" y="91317"/>
                      <a:pt x="82630" y="105445"/>
                      <a:pt x="79241" y="123498"/>
                    </a:cubicBezTo>
                    <a:lnTo>
                      <a:pt x="205615" y="123498"/>
                    </a:lnTo>
                    <a:cubicBezTo>
                      <a:pt x="202087" y="104874"/>
                      <a:pt x="195014" y="90608"/>
                      <a:pt x="184414" y="80682"/>
                    </a:cubicBezTo>
                    <a:cubicBezTo>
                      <a:pt x="173814" y="70756"/>
                      <a:pt x="160135" y="65793"/>
                      <a:pt x="143396" y="65811"/>
                    </a:cubicBezTo>
                    <a:close/>
                  </a:path>
                </a:pathLst>
              </a:custGeom>
              <a:grpFill/>
              <a:ln w="1726" cap="flat">
                <a:noFill/>
                <a:prstDash val="solid"/>
                <a:miter/>
              </a:ln>
            </p:spPr>
            <p:txBody>
              <a:bodyPr rtlCol="0" anchor="ctr"/>
              <a:lstStyle/>
              <a:p>
                <a:endParaRPr lang="en-US"/>
              </a:p>
            </p:txBody>
          </p:sp>
          <p:sp>
            <p:nvSpPr>
              <p:cNvPr id="12" name="Freeform: Shape 65">
                <a:extLst>
                  <a:ext uri="{FF2B5EF4-FFF2-40B4-BE49-F238E27FC236}">
                    <a16:creationId xmlns:a16="http://schemas.microsoft.com/office/drawing/2014/main" id="{913D469F-53D2-6B49-3653-40EB434E7D7F}"/>
                  </a:ext>
                </a:extLst>
              </p:cNvPr>
              <p:cNvSpPr/>
              <p:nvPr/>
            </p:nvSpPr>
            <p:spPr>
              <a:xfrm>
                <a:off x="7173696" y="3904599"/>
                <a:ext cx="98034" cy="432418"/>
              </a:xfrm>
              <a:custGeom>
                <a:avLst/>
                <a:gdLst>
                  <a:gd name="connsiteX0" fmla="*/ 48516 w 98034"/>
                  <a:gd name="connsiteY0" fmla="*/ -1121 h 432418"/>
                  <a:gd name="connsiteX1" fmla="*/ 83430 w 98034"/>
                  <a:gd name="connsiteY1" fmla="*/ 13301 h 432418"/>
                  <a:gd name="connsiteX2" fmla="*/ 93806 w 98034"/>
                  <a:gd name="connsiteY2" fmla="*/ 29210 h 432418"/>
                  <a:gd name="connsiteX3" fmla="*/ 97627 w 98034"/>
                  <a:gd name="connsiteY3" fmla="*/ 48837 h 432418"/>
                  <a:gd name="connsiteX4" fmla="*/ 83344 w 98034"/>
                  <a:gd name="connsiteY4" fmla="*/ 84079 h 432418"/>
                  <a:gd name="connsiteX5" fmla="*/ 67780 w 98034"/>
                  <a:gd name="connsiteY5" fmla="*/ 94455 h 432418"/>
                  <a:gd name="connsiteX6" fmla="*/ 29201 w 98034"/>
                  <a:gd name="connsiteY6" fmla="*/ 94455 h 432418"/>
                  <a:gd name="connsiteX7" fmla="*/ 13637 w 98034"/>
                  <a:gd name="connsiteY7" fmla="*/ 84079 h 432418"/>
                  <a:gd name="connsiteX8" fmla="*/ 3262 w 98034"/>
                  <a:gd name="connsiteY8" fmla="*/ 68325 h 432418"/>
                  <a:gd name="connsiteX9" fmla="*/ -404 w 98034"/>
                  <a:gd name="connsiteY9" fmla="*/ 48837 h 432418"/>
                  <a:gd name="connsiteX10" fmla="*/ 3262 w 98034"/>
                  <a:gd name="connsiteY10" fmla="*/ 29210 h 432418"/>
                  <a:gd name="connsiteX11" fmla="*/ 13637 w 98034"/>
                  <a:gd name="connsiteY11" fmla="*/ 13301 h 432418"/>
                  <a:gd name="connsiteX12" fmla="*/ 29201 w 98034"/>
                  <a:gd name="connsiteY12" fmla="*/ 2735 h 432418"/>
                  <a:gd name="connsiteX13" fmla="*/ 48516 w 98034"/>
                  <a:gd name="connsiteY13" fmla="*/ -1121 h 432418"/>
                  <a:gd name="connsiteX14" fmla="*/ 87407 w 98034"/>
                  <a:gd name="connsiteY14" fmla="*/ 431296 h 432418"/>
                  <a:gd name="connsiteX15" fmla="*/ 10525 w 98034"/>
                  <a:gd name="connsiteY15" fmla="*/ 431296 h 432418"/>
                  <a:gd name="connsiteX16" fmla="*/ 10525 w 98034"/>
                  <a:gd name="connsiteY16" fmla="*/ 143116 h 432418"/>
                  <a:gd name="connsiteX17" fmla="*/ 87407 w 98034"/>
                  <a:gd name="connsiteY17" fmla="*/ 143116 h 43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34" h="432418">
                    <a:moveTo>
                      <a:pt x="48516" y="-1121"/>
                    </a:moveTo>
                    <a:cubicBezTo>
                      <a:pt x="61624" y="-1208"/>
                      <a:pt x="74196" y="3997"/>
                      <a:pt x="83430" y="13301"/>
                    </a:cubicBezTo>
                    <a:cubicBezTo>
                      <a:pt x="87891" y="17883"/>
                      <a:pt x="91419" y="23278"/>
                      <a:pt x="93806" y="29210"/>
                    </a:cubicBezTo>
                    <a:cubicBezTo>
                      <a:pt x="96365" y="35435"/>
                      <a:pt x="97662" y="42110"/>
                      <a:pt x="97627" y="48837"/>
                    </a:cubicBezTo>
                    <a:cubicBezTo>
                      <a:pt x="97731" y="62014"/>
                      <a:pt x="92595" y="74689"/>
                      <a:pt x="83344" y="84079"/>
                    </a:cubicBezTo>
                    <a:cubicBezTo>
                      <a:pt x="78917" y="88558"/>
                      <a:pt x="73608" y="92085"/>
                      <a:pt x="67780" y="94455"/>
                    </a:cubicBezTo>
                    <a:cubicBezTo>
                      <a:pt x="55399" y="99418"/>
                      <a:pt x="41582" y="99418"/>
                      <a:pt x="29201" y="94455"/>
                    </a:cubicBezTo>
                    <a:cubicBezTo>
                      <a:pt x="23373" y="92085"/>
                      <a:pt x="18064" y="88558"/>
                      <a:pt x="13637" y="84079"/>
                    </a:cubicBezTo>
                    <a:cubicBezTo>
                      <a:pt x="9158" y="79583"/>
                      <a:pt x="5631" y="74222"/>
                      <a:pt x="3262" y="68325"/>
                    </a:cubicBezTo>
                    <a:cubicBezTo>
                      <a:pt x="789" y="62135"/>
                      <a:pt x="-456" y="55512"/>
                      <a:pt x="-404" y="48837"/>
                    </a:cubicBezTo>
                    <a:cubicBezTo>
                      <a:pt x="-456" y="42127"/>
                      <a:pt x="789" y="35452"/>
                      <a:pt x="3262" y="29210"/>
                    </a:cubicBezTo>
                    <a:cubicBezTo>
                      <a:pt x="5614" y="23261"/>
                      <a:pt x="9141" y="17849"/>
                      <a:pt x="13637" y="13301"/>
                    </a:cubicBezTo>
                    <a:cubicBezTo>
                      <a:pt x="18099" y="8805"/>
                      <a:pt x="23373" y="5225"/>
                      <a:pt x="29201" y="2735"/>
                    </a:cubicBezTo>
                    <a:cubicBezTo>
                      <a:pt x="35305" y="141"/>
                      <a:pt x="41876" y="-1173"/>
                      <a:pt x="48516" y="-1121"/>
                    </a:cubicBezTo>
                    <a:close/>
                    <a:moveTo>
                      <a:pt x="87407" y="431296"/>
                    </a:moveTo>
                    <a:lnTo>
                      <a:pt x="10525" y="431296"/>
                    </a:lnTo>
                    <a:lnTo>
                      <a:pt x="10525" y="143116"/>
                    </a:lnTo>
                    <a:lnTo>
                      <a:pt x="87407" y="143116"/>
                    </a:lnTo>
                    <a:close/>
                  </a:path>
                </a:pathLst>
              </a:custGeom>
              <a:grpFill/>
              <a:ln w="1726" cap="flat">
                <a:noFill/>
                <a:prstDash val="solid"/>
                <a:miter/>
              </a:ln>
            </p:spPr>
            <p:txBody>
              <a:bodyPr rtlCol="0" anchor="ctr"/>
              <a:lstStyle/>
              <a:p>
                <a:endParaRPr lang="en-US"/>
              </a:p>
            </p:txBody>
          </p:sp>
          <p:sp>
            <p:nvSpPr>
              <p:cNvPr id="13" name="Freeform: Shape 66">
                <a:extLst>
                  <a:ext uri="{FF2B5EF4-FFF2-40B4-BE49-F238E27FC236}">
                    <a16:creationId xmlns:a16="http://schemas.microsoft.com/office/drawing/2014/main" id="{4A93DFA3-7E24-B969-DD10-2282B1AC1376}"/>
                  </a:ext>
                </a:extLst>
              </p:cNvPr>
              <p:cNvSpPr/>
              <p:nvPr/>
            </p:nvSpPr>
            <p:spPr>
              <a:xfrm>
                <a:off x="7290474" y="3963291"/>
                <a:ext cx="256552" cy="381231"/>
              </a:xfrm>
              <a:custGeom>
                <a:avLst/>
                <a:gdLst>
                  <a:gd name="connsiteX0" fmla="*/ 234877 w 256552"/>
                  <a:gd name="connsiteY0" fmla="*/ 153421 h 381231"/>
                  <a:gd name="connsiteX1" fmla="*/ 131467 w 256552"/>
                  <a:gd name="connsiteY1" fmla="*/ 153421 h 381231"/>
                  <a:gd name="connsiteX2" fmla="*/ 131467 w 256552"/>
                  <a:gd name="connsiteY2" fmla="*/ 258732 h 381231"/>
                  <a:gd name="connsiteX3" fmla="*/ 134926 w 256552"/>
                  <a:gd name="connsiteY3" fmla="*/ 281489 h 381231"/>
                  <a:gd name="connsiteX4" fmla="*/ 144056 w 256552"/>
                  <a:gd name="connsiteY4" fmla="*/ 296655 h 381231"/>
                  <a:gd name="connsiteX5" fmla="*/ 157614 w 256552"/>
                  <a:gd name="connsiteY5" fmla="*/ 305128 h 381231"/>
                  <a:gd name="connsiteX6" fmla="*/ 174249 w 256552"/>
                  <a:gd name="connsiteY6" fmla="*/ 307809 h 381231"/>
                  <a:gd name="connsiteX7" fmla="*/ 202090 w 256552"/>
                  <a:gd name="connsiteY7" fmla="*/ 302016 h 381231"/>
                  <a:gd name="connsiteX8" fmla="*/ 227873 w 256552"/>
                  <a:gd name="connsiteY8" fmla="*/ 289081 h 381231"/>
                  <a:gd name="connsiteX9" fmla="*/ 256147 w 256552"/>
                  <a:gd name="connsiteY9" fmla="*/ 349743 h 381231"/>
                  <a:gd name="connsiteX10" fmla="*/ 214645 w 256552"/>
                  <a:gd name="connsiteY10" fmla="*/ 371462 h 381231"/>
                  <a:gd name="connsiteX11" fmla="*/ 161626 w 256552"/>
                  <a:gd name="connsiteY11" fmla="*/ 380109 h 381231"/>
                  <a:gd name="connsiteX12" fmla="*/ 81492 w 256552"/>
                  <a:gd name="connsiteY12" fmla="*/ 350711 h 381231"/>
                  <a:gd name="connsiteX13" fmla="*/ 54689 w 256552"/>
                  <a:gd name="connsiteY13" fmla="*/ 265062 h 381231"/>
                  <a:gd name="connsiteX14" fmla="*/ 54689 w 256552"/>
                  <a:gd name="connsiteY14" fmla="*/ 153525 h 381231"/>
                  <a:gd name="connsiteX15" fmla="*/ -406 w 256552"/>
                  <a:gd name="connsiteY15" fmla="*/ 153525 h 381231"/>
                  <a:gd name="connsiteX16" fmla="*/ -406 w 256552"/>
                  <a:gd name="connsiteY16" fmla="*/ 84527 h 381231"/>
                  <a:gd name="connsiteX17" fmla="*/ 54689 w 256552"/>
                  <a:gd name="connsiteY17" fmla="*/ 84527 h 381231"/>
                  <a:gd name="connsiteX18" fmla="*/ 54689 w 256552"/>
                  <a:gd name="connsiteY18" fmla="*/ -1123 h 381231"/>
                  <a:gd name="connsiteX19" fmla="*/ 131571 w 256552"/>
                  <a:gd name="connsiteY19" fmla="*/ -1123 h 381231"/>
                  <a:gd name="connsiteX20" fmla="*/ 131571 w 256552"/>
                  <a:gd name="connsiteY20" fmla="*/ 84527 h 381231"/>
                  <a:gd name="connsiteX21" fmla="*/ 234980 w 256552"/>
                  <a:gd name="connsiteY21" fmla="*/ 84527 h 381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56552" h="381231">
                    <a:moveTo>
                      <a:pt x="234877" y="153421"/>
                    </a:moveTo>
                    <a:lnTo>
                      <a:pt x="131467" y="153421"/>
                    </a:lnTo>
                    <a:lnTo>
                      <a:pt x="131467" y="258732"/>
                    </a:lnTo>
                    <a:cubicBezTo>
                      <a:pt x="131294" y="266462"/>
                      <a:pt x="132470" y="274157"/>
                      <a:pt x="134926" y="281489"/>
                    </a:cubicBezTo>
                    <a:cubicBezTo>
                      <a:pt x="136828" y="287144"/>
                      <a:pt x="139941" y="292332"/>
                      <a:pt x="144056" y="296655"/>
                    </a:cubicBezTo>
                    <a:cubicBezTo>
                      <a:pt x="147843" y="300494"/>
                      <a:pt x="152495" y="303399"/>
                      <a:pt x="157614" y="305128"/>
                    </a:cubicBezTo>
                    <a:cubicBezTo>
                      <a:pt x="162974" y="306944"/>
                      <a:pt x="168595" y="307843"/>
                      <a:pt x="174249" y="307809"/>
                    </a:cubicBezTo>
                    <a:cubicBezTo>
                      <a:pt x="183829" y="307739"/>
                      <a:pt x="193288" y="305768"/>
                      <a:pt x="202090" y="302016"/>
                    </a:cubicBezTo>
                    <a:cubicBezTo>
                      <a:pt x="210996" y="298350"/>
                      <a:pt x="219608" y="294027"/>
                      <a:pt x="227873" y="289081"/>
                    </a:cubicBezTo>
                    <a:lnTo>
                      <a:pt x="256147" y="349743"/>
                    </a:lnTo>
                    <a:cubicBezTo>
                      <a:pt x="243246" y="358649"/>
                      <a:pt x="229309" y="365946"/>
                      <a:pt x="214645" y="371462"/>
                    </a:cubicBezTo>
                    <a:cubicBezTo>
                      <a:pt x="199514" y="377221"/>
                      <a:pt x="181840" y="380109"/>
                      <a:pt x="161626" y="380109"/>
                    </a:cubicBezTo>
                    <a:cubicBezTo>
                      <a:pt x="126072" y="380109"/>
                      <a:pt x="99355" y="370304"/>
                      <a:pt x="81492" y="350711"/>
                    </a:cubicBezTo>
                    <a:cubicBezTo>
                      <a:pt x="63629" y="331119"/>
                      <a:pt x="54689" y="302569"/>
                      <a:pt x="54689" y="265062"/>
                    </a:cubicBezTo>
                    <a:lnTo>
                      <a:pt x="54689" y="153525"/>
                    </a:lnTo>
                    <a:lnTo>
                      <a:pt x="-406" y="153525"/>
                    </a:lnTo>
                    <a:lnTo>
                      <a:pt x="-406" y="84527"/>
                    </a:lnTo>
                    <a:lnTo>
                      <a:pt x="54689" y="84527"/>
                    </a:lnTo>
                    <a:lnTo>
                      <a:pt x="54689" y="-1123"/>
                    </a:lnTo>
                    <a:lnTo>
                      <a:pt x="131571" y="-1123"/>
                    </a:lnTo>
                    <a:lnTo>
                      <a:pt x="131571" y="84527"/>
                    </a:lnTo>
                    <a:lnTo>
                      <a:pt x="234980" y="84527"/>
                    </a:lnTo>
                    <a:close/>
                  </a:path>
                </a:pathLst>
              </a:custGeom>
              <a:grpFill/>
              <a:ln w="1726" cap="flat">
                <a:noFill/>
                <a:prstDash val="solid"/>
                <a:miter/>
              </a:ln>
            </p:spPr>
            <p:txBody>
              <a:bodyPr rtlCol="0" anchor="ctr"/>
              <a:lstStyle/>
              <a:p>
                <a:endParaRPr lang="en-US"/>
              </a:p>
            </p:txBody>
          </p:sp>
          <p:sp>
            <p:nvSpPr>
              <p:cNvPr id="14" name="Freeform: Shape 67">
                <a:extLst>
                  <a:ext uri="{FF2B5EF4-FFF2-40B4-BE49-F238E27FC236}">
                    <a16:creationId xmlns:a16="http://schemas.microsoft.com/office/drawing/2014/main" id="{8E082A95-BDFF-B09A-E8BC-1B33F097196E}"/>
                  </a:ext>
                </a:extLst>
              </p:cNvPr>
              <p:cNvSpPr/>
              <p:nvPr/>
            </p:nvSpPr>
            <p:spPr>
              <a:xfrm>
                <a:off x="5599695" y="4441062"/>
                <a:ext cx="298763" cy="303356"/>
              </a:xfrm>
              <a:custGeom>
                <a:avLst/>
                <a:gdLst>
                  <a:gd name="connsiteX0" fmla="*/ 298358 w 298763"/>
                  <a:gd name="connsiteY0" fmla="*/ 294793 h 303356"/>
                  <a:gd name="connsiteX1" fmla="*/ 223187 w 298763"/>
                  <a:gd name="connsiteY1" fmla="*/ 294793 h 303356"/>
                  <a:gd name="connsiteX2" fmla="*/ 223187 w 298763"/>
                  <a:gd name="connsiteY2" fmla="*/ 262974 h 303356"/>
                  <a:gd name="connsiteX3" fmla="*/ 188135 w 298763"/>
                  <a:gd name="connsiteY3" fmla="*/ 291369 h 303356"/>
                  <a:gd name="connsiteX4" fmla="*/ 137762 w 298763"/>
                  <a:gd name="connsiteY4" fmla="*/ 302228 h 303356"/>
                  <a:gd name="connsiteX5" fmla="*/ 82962 w 298763"/>
                  <a:gd name="connsiteY5" fmla="*/ 290625 h 303356"/>
                  <a:gd name="connsiteX6" fmla="*/ 39074 w 298763"/>
                  <a:gd name="connsiteY6" fmla="*/ 258807 h 303356"/>
                  <a:gd name="connsiteX7" fmla="*/ 10057 w 298763"/>
                  <a:gd name="connsiteY7" fmla="*/ 210786 h 303356"/>
                  <a:gd name="connsiteX8" fmla="*/ 10057 w 298763"/>
                  <a:gd name="connsiteY8" fmla="*/ 90326 h 303356"/>
                  <a:gd name="connsiteX9" fmla="*/ 39074 w 298763"/>
                  <a:gd name="connsiteY9" fmla="*/ 42304 h 303356"/>
                  <a:gd name="connsiteX10" fmla="*/ 82962 w 298763"/>
                  <a:gd name="connsiteY10" fmla="*/ 10486 h 303356"/>
                  <a:gd name="connsiteX11" fmla="*/ 137762 w 298763"/>
                  <a:gd name="connsiteY11" fmla="*/ -1117 h 303356"/>
                  <a:gd name="connsiteX12" fmla="*/ 188135 w 298763"/>
                  <a:gd name="connsiteY12" fmla="*/ 9742 h 303356"/>
                  <a:gd name="connsiteX13" fmla="*/ 223187 w 298763"/>
                  <a:gd name="connsiteY13" fmla="*/ 38431 h 303356"/>
                  <a:gd name="connsiteX14" fmla="*/ 223187 w 298763"/>
                  <a:gd name="connsiteY14" fmla="*/ 6612 h 303356"/>
                  <a:gd name="connsiteX15" fmla="*/ 298306 w 298763"/>
                  <a:gd name="connsiteY15" fmla="*/ 6612 h 303356"/>
                  <a:gd name="connsiteX16" fmla="*/ 151959 w 298763"/>
                  <a:gd name="connsiteY16" fmla="*/ 71148 h 303356"/>
                  <a:gd name="connsiteX17" fmla="*/ 121455 w 298763"/>
                  <a:gd name="connsiteY17" fmla="*/ 77391 h 303356"/>
                  <a:gd name="connsiteX18" fmla="*/ 98197 w 298763"/>
                  <a:gd name="connsiteY18" fmla="*/ 94355 h 303356"/>
                  <a:gd name="connsiteX19" fmla="*/ 83464 w 298763"/>
                  <a:gd name="connsiteY19" fmla="*/ 119619 h 303356"/>
                  <a:gd name="connsiteX20" fmla="*/ 83464 w 298763"/>
                  <a:gd name="connsiteY20" fmla="*/ 181630 h 303356"/>
                  <a:gd name="connsiteX21" fmla="*/ 98197 w 298763"/>
                  <a:gd name="connsiteY21" fmla="*/ 206774 h 303356"/>
                  <a:gd name="connsiteX22" fmla="*/ 121455 w 298763"/>
                  <a:gd name="connsiteY22" fmla="*/ 223720 h 303356"/>
                  <a:gd name="connsiteX23" fmla="*/ 151959 w 298763"/>
                  <a:gd name="connsiteY23" fmla="*/ 229963 h 303356"/>
                  <a:gd name="connsiteX24" fmla="*/ 181996 w 298763"/>
                  <a:gd name="connsiteY24" fmla="*/ 224014 h 303356"/>
                  <a:gd name="connsiteX25" fmla="*/ 205272 w 298763"/>
                  <a:gd name="connsiteY25" fmla="*/ 207362 h 303356"/>
                  <a:gd name="connsiteX26" fmla="*/ 220299 w 298763"/>
                  <a:gd name="connsiteY26" fmla="*/ 182080 h 303356"/>
                  <a:gd name="connsiteX27" fmla="*/ 220299 w 298763"/>
                  <a:gd name="connsiteY27" fmla="*/ 119031 h 303356"/>
                  <a:gd name="connsiteX28" fmla="*/ 205272 w 298763"/>
                  <a:gd name="connsiteY28" fmla="*/ 93750 h 303356"/>
                  <a:gd name="connsiteX29" fmla="*/ 181996 w 298763"/>
                  <a:gd name="connsiteY29" fmla="*/ 77097 h 303356"/>
                  <a:gd name="connsiteX30" fmla="*/ 151959 w 298763"/>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63" h="303356">
                    <a:moveTo>
                      <a:pt x="298358" y="294793"/>
                    </a:moveTo>
                    <a:lnTo>
                      <a:pt x="223187" y="294793"/>
                    </a:lnTo>
                    <a:lnTo>
                      <a:pt x="223187" y="262974"/>
                    </a:lnTo>
                    <a:cubicBezTo>
                      <a:pt x="213623" y="274785"/>
                      <a:pt x="201681" y="284469"/>
                      <a:pt x="188135" y="291369"/>
                    </a:cubicBezTo>
                    <a:cubicBezTo>
                      <a:pt x="174175" y="298614"/>
                      <a:pt x="15738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34" y="16694"/>
                      <a:pt x="213687" y="26481"/>
                      <a:pt x="223187" y="38431"/>
                    </a:cubicBezTo>
                    <a:lnTo>
                      <a:pt x="223187" y="6612"/>
                    </a:lnTo>
                    <a:lnTo>
                      <a:pt x="298306" y="6612"/>
                    </a:lnTo>
                    <a:close/>
                    <a:moveTo>
                      <a:pt x="151959" y="71148"/>
                    </a:moveTo>
                    <a:cubicBezTo>
                      <a:pt x="141459" y="70992"/>
                      <a:pt x="131053" y="73137"/>
                      <a:pt x="121455" y="77391"/>
                    </a:cubicBezTo>
                    <a:cubicBezTo>
                      <a:pt x="112598" y="81351"/>
                      <a:pt x="104675" y="87127"/>
                      <a:pt x="98197" y="94355"/>
                    </a:cubicBezTo>
                    <a:cubicBezTo>
                      <a:pt x="91662" y="101721"/>
                      <a:pt x="86654" y="110298"/>
                      <a:pt x="83464" y="119619"/>
                    </a:cubicBezTo>
                    <a:cubicBezTo>
                      <a:pt x="76593" y="139713"/>
                      <a:pt x="76593" y="161536"/>
                      <a:pt x="83464" y="181630"/>
                    </a:cubicBezTo>
                    <a:cubicBezTo>
                      <a:pt x="86677" y="190899"/>
                      <a:pt x="91683" y="199442"/>
                      <a:pt x="98197" y="206774"/>
                    </a:cubicBezTo>
                    <a:cubicBezTo>
                      <a:pt x="104681" y="213985"/>
                      <a:pt x="112603" y="219760"/>
                      <a:pt x="121455" y="223720"/>
                    </a:cubicBezTo>
                    <a:cubicBezTo>
                      <a:pt x="131053" y="227974"/>
                      <a:pt x="141459" y="230119"/>
                      <a:pt x="151959" y="229963"/>
                    </a:cubicBezTo>
                    <a:cubicBezTo>
                      <a:pt x="162278" y="230101"/>
                      <a:pt x="172510" y="228078"/>
                      <a:pt x="181996" y="224014"/>
                    </a:cubicBezTo>
                    <a:cubicBezTo>
                      <a:pt x="190850" y="220175"/>
                      <a:pt x="198786" y="214503"/>
                      <a:pt x="205272" y="207362"/>
                    </a:cubicBezTo>
                    <a:cubicBezTo>
                      <a:pt x="211887" y="199995"/>
                      <a:pt x="216991" y="191401"/>
                      <a:pt x="220299" y="182080"/>
                    </a:cubicBezTo>
                    <a:cubicBezTo>
                      <a:pt x="227355" y="161657"/>
                      <a:pt x="227355" y="139454"/>
                      <a:pt x="220299" y="119031"/>
                    </a:cubicBezTo>
                    <a:cubicBezTo>
                      <a:pt x="216991" y="109711"/>
                      <a:pt x="211887" y="101116"/>
                      <a:pt x="205272" y="93750"/>
                    </a:cubicBezTo>
                    <a:cubicBezTo>
                      <a:pt x="198781" y="86608"/>
                      <a:pt x="190847" y="80936"/>
                      <a:pt x="181996" y="77097"/>
                    </a:cubicBezTo>
                    <a:cubicBezTo>
                      <a:pt x="172508" y="73050"/>
                      <a:pt x="162276" y="71010"/>
                      <a:pt x="151959" y="71148"/>
                    </a:cubicBezTo>
                    <a:close/>
                  </a:path>
                </a:pathLst>
              </a:custGeom>
              <a:grpFill/>
              <a:ln w="1726" cap="flat">
                <a:noFill/>
                <a:prstDash val="solid"/>
                <a:miter/>
              </a:ln>
            </p:spPr>
            <p:txBody>
              <a:bodyPr rtlCol="0" anchor="ctr"/>
              <a:lstStyle/>
              <a:p>
                <a:endParaRPr lang="en-US"/>
              </a:p>
            </p:txBody>
          </p:sp>
          <p:sp>
            <p:nvSpPr>
              <p:cNvPr id="15" name="Freeform: Shape 68">
                <a:extLst>
                  <a:ext uri="{FF2B5EF4-FFF2-40B4-BE49-F238E27FC236}">
                    <a16:creationId xmlns:a16="http://schemas.microsoft.com/office/drawing/2014/main" id="{8E43C969-6BC0-C2B6-767F-C2E8E152CF41}"/>
                  </a:ext>
                </a:extLst>
              </p:cNvPr>
              <p:cNvSpPr/>
              <p:nvPr/>
            </p:nvSpPr>
            <p:spPr>
              <a:xfrm>
                <a:off x="5949714" y="4441024"/>
                <a:ext cx="462514" cy="295971"/>
              </a:xfrm>
              <a:custGeom>
                <a:avLst/>
                <a:gdLst>
                  <a:gd name="connsiteX0" fmla="*/ 349578 w 462514"/>
                  <a:gd name="connsiteY0" fmla="*/ -1114 h 295971"/>
                  <a:gd name="connsiteX1" fmla="*/ 395386 w 462514"/>
                  <a:gd name="connsiteY1" fmla="*/ 7066 h 295971"/>
                  <a:gd name="connsiteX2" fmla="*/ 431026 w 462514"/>
                  <a:gd name="connsiteY2" fmla="*/ 30013 h 295971"/>
                  <a:gd name="connsiteX3" fmla="*/ 454008 w 462514"/>
                  <a:gd name="connsiteY3" fmla="*/ 65549 h 295971"/>
                  <a:gd name="connsiteX4" fmla="*/ 462101 w 462514"/>
                  <a:gd name="connsiteY4" fmla="*/ 111357 h 295971"/>
                  <a:gd name="connsiteX5" fmla="*/ 462101 w 462514"/>
                  <a:gd name="connsiteY5" fmla="*/ 294848 h 295971"/>
                  <a:gd name="connsiteX6" fmla="*/ 385512 w 462514"/>
                  <a:gd name="connsiteY6" fmla="*/ 294848 h 295971"/>
                  <a:gd name="connsiteX7" fmla="*/ 385512 w 462514"/>
                  <a:gd name="connsiteY7" fmla="*/ 136327 h 295971"/>
                  <a:gd name="connsiteX8" fmla="*/ 370779 w 462514"/>
                  <a:gd name="connsiteY8" fmla="*/ 88306 h 295971"/>
                  <a:gd name="connsiteX9" fmla="*/ 329830 w 462514"/>
                  <a:gd name="connsiteY9" fmla="*/ 71792 h 295971"/>
                  <a:gd name="connsiteX10" fmla="*/ 306416 w 462514"/>
                  <a:gd name="connsiteY10" fmla="*/ 75821 h 295971"/>
                  <a:gd name="connsiteX11" fmla="*/ 287273 w 462514"/>
                  <a:gd name="connsiteY11" fmla="*/ 87926 h 295971"/>
                  <a:gd name="connsiteX12" fmla="*/ 274304 w 462514"/>
                  <a:gd name="connsiteY12" fmla="*/ 108296 h 295971"/>
                  <a:gd name="connsiteX13" fmla="*/ 269444 w 462514"/>
                  <a:gd name="connsiteY13" fmla="*/ 136846 h 295971"/>
                  <a:gd name="connsiteX14" fmla="*/ 269444 w 462514"/>
                  <a:gd name="connsiteY14" fmla="*/ 294762 h 295971"/>
                  <a:gd name="connsiteX15" fmla="*/ 192562 w 462514"/>
                  <a:gd name="connsiteY15" fmla="*/ 294762 h 295971"/>
                  <a:gd name="connsiteX16" fmla="*/ 192562 w 462514"/>
                  <a:gd name="connsiteY16" fmla="*/ 136241 h 295971"/>
                  <a:gd name="connsiteX17" fmla="*/ 177967 w 462514"/>
                  <a:gd name="connsiteY17" fmla="*/ 88220 h 295971"/>
                  <a:gd name="connsiteX18" fmla="*/ 136880 w 462514"/>
                  <a:gd name="connsiteY18" fmla="*/ 71705 h 295971"/>
                  <a:gd name="connsiteX19" fmla="*/ 113466 w 462514"/>
                  <a:gd name="connsiteY19" fmla="*/ 75734 h 295971"/>
                  <a:gd name="connsiteX20" fmla="*/ 94306 w 462514"/>
                  <a:gd name="connsiteY20" fmla="*/ 87839 h 295971"/>
                  <a:gd name="connsiteX21" fmla="*/ 81353 w 462514"/>
                  <a:gd name="connsiteY21" fmla="*/ 108210 h 295971"/>
                  <a:gd name="connsiteX22" fmla="*/ 76494 w 462514"/>
                  <a:gd name="connsiteY22" fmla="*/ 136760 h 295971"/>
                  <a:gd name="connsiteX23" fmla="*/ 76494 w 462514"/>
                  <a:gd name="connsiteY23" fmla="*/ 294676 h 295971"/>
                  <a:gd name="connsiteX24" fmla="*/ -406 w 462514"/>
                  <a:gd name="connsiteY24" fmla="*/ 294676 h 295971"/>
                  <a:gd name="connsiteX25" fmla="*/ -406 w 462514"/>
                  <a:gd name="connsiteY25" fmla="*/ 6651 h 295971"/>
                  <a:gd name="connsiteX26" fmla="*/ 74419 w 462514"/>
                  <a:gd name="connsiteY26" fmla="*/ 6651 h 295971"/>
                  <a:gd name="connsiteX27" fmla="*/ 74419 w 462514"/>
                  <a:gd name="connsiteY27" fmla="*/ 40561 h 295971"/>
                  <a:gd name="connsiteX28" fmla="*/ 111840 w 462514"/>
                  <a:gd name="connsiteY28" fmla="*/ 8293 h 295971"/>
                  <a:gd name="connsiteX29" fmla="*/ 158374 w 462514"/>
                  <a:gd name="connsiteY29" fmla="*/ -1079 h 295971"/>
                  <a:gd name="connsiteX30" fmla="*/ 213918 w 462514"/>
                  <a:gd name="connsiteY30" fmla="*/ 12011 h 295971"/>
                  <a:gd name="connsiteX31" fmla="*/ 252653 w 462514"/>
                  <a:gd name="connsiteY31" fmla="*/ 48326 h 295971"/>
                  <a:gd name="connsiteX32" fmla="*/ 295366 w 462514"/>
                  <a:gd name="connsiteY32" fmla="*/ 9815 h 295971"/>
                  <a:gd name="connsiteX33" fmla="*/ 321737 w 462514"/>
                  <a:gd name="connsiteY33" fmla="*/ 1480 h 295971"/>
                  <a:gd name="connsiteX34" fmla="*/ 349578 w 462514"/>
                  <a:gd name="connsiteY34" fmla="*/ -1114 h 295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514" h="295971">
                    <a:moveTo>
                      <a:pt x="349578" y="-1114"/>
                    </a:moveTo>
                    <a:cubicBezTo>
                      <a:pt x="365226" y="-1304"/>
                      <a:pt x="380769" y="1480"/>
                      <a:pt x="395386" y="7066"/>
                    </a:cubicBezTo>
                    <a:cubicBezTo>
                      <a:pt x="408712" y="12202"/>
                      <a:pt x="420842" y="20000"/>
                      <a:pt x="431026" y="30013"/>
                    </a:cubicBezTo>
                    <a:cubicBezTo>
                      <a:pt x="441109" y="40112"/>
                      <a:pt x="448941" y="52217"/>
                      <a:pt x="454008" y="65549"/>
                    </a:cubicBezTo>
                    <a:cubicBezTo>
                      <a:pt x="459536" y="80179"/>
                      <a:pt x="462282" y="95725"/>
                      <a:pt x="462101" y="111357"/>
                    </a:cubicBezTo>
                    <a:lnTo>
                      <a:pt x="462101" y="294848"/>
                    </a:lnTo>
                    <a:lnTo>
                      <a:pt x="385512" y="294848"/>
                    </a:lnTo>
                    <a:lnTo>
                      <a:pt x="385512" y="136327"/>
                    </a:lnTo>
                    <a:cubicBezTo>
                      <a:pt x="385512" y="115317"/>
                      <a:pt x="380601" y="99304"/>
                      <a:pt x="370779" y="88306"/>
                    </a:cubicBezTo>
                    <a:cubicBezTo>
                      <a:pt x="360957" y="77308"/>
                      <a:pt x="347308" y="71809"/>
                      <a:pt x="329830" y="71792"/>
                    </a:cubicBezTo>
                    <a:cubicBezTo>
                      <a:pt x="321850" y="71757"/>
                      <a:pt x="313923" y="73106"/>
                      <a:pt x="306416" y="75821"/>
                    </a:cubicBezTo>
                    <a:cubicBezTo>
                      <a:pt x="299208" y="78363"/>
                      <a:pt x="292667" y="82513"/>
                      <a:pt x="287273" y="87926"/>
                    </a:cubicBezTo>
                    <a:cubicBezTo>
                      <a:pt x="281611" y="93771"/>
                      <a:pt x="277198" y="100688"/>
                      <a:pt x="274304" y="108296"/>
                    </a:cubicBezTo>
                    <a:cubicBezTo>
                      <a:pt x="270892" y="117427"/>
                      <a:pt x="269242" y="127111"/>
                      <a:pt x="269444" y="136846"/>
                    </a:cubicBezTo>
                    <a:lnTo>
                      <a:pt x="269444" y="294762"/>
                    </a:lnTo>
                    <a:lnTo>
                      <a:pt x="192562" y="294762"/>
                    </a:lnTo>
                    <a:lnTo>
                      <a:pt x="192562" y="136241"/>
                    </a:lnTo>
                    <a:cubicBezTo>
                      <a:pt x="192562" y="115231"/>
                      <a:pt x="187697" y="99218"/>
                      <a:pt x="177967" y="88220"/>
                    </a:cubicBezTo>
                    <a:cubicBezTo>
                      <a:pt x="168236" y="77222"/>
                      <a:pt x="154541" y="71723"/>
                      <a:pt x="136880" y="71705"/>
                    </a:cubicBezTo>
                    <a:cubicBezTo>
                      <a:pt x="128899" y="71653"/>
                      <a:pt x="120972" y="73019"/>
                      <a:pt x="113466" y="75734"/>
                    </a:cubicBezTo>
                    <a:cubicBezTo>
                      <a:pt x="106253" y="78276"/>
                      <a:pt x="99706" y="82427"/>
                      <a:pt x="94306" y="87839"/>
                    </a:cubicBezTo>
                    <a:cubicBezTo>
                      <a:pt x="88654" y="93684"/>
                      <a:pt x="84248" y="100618"/>
                      <a:pt x="81353" y="108210"/>
                    </a:cubicBezTo>
                    <a:cubicBezTo>
                      <a:pt x="77933" y="117323"/>
                      <a:pt x="76283" y="127024"/>
                      <a:pt x="76494" y="136760"/>
                    </a:cubicBezTo>
                    <a:lnTo>
                      <a:pt x="76494" y="294676"/>
                    </a:lnTo>
                    <a:lnTo>
                      <a:pt x="-406" y="294676"/>
                    </a:lnTo>
                    <a:lnTo>
                      <a:pt x="-406" y="6651"/>
                    </a:lnTo>
                    <a:lnTo>
                      <a:pt x="74419" y="6651"/>
                    </a:lnTo>
                    <a:lnTo>
                      <a:pt x="74419" y="40561"/>
                    </a:lnTo>
                    <a:cubicBezTo>
                      <a:pt x="84634" y="25292"/>
                      <a:pt x="97107" y="14536"/>
                      <a:pt x="111840" y="8293"/>
                    </a:cubicBezTo>
                    <a:cubicBezTo>
                      <a:pt x="126554" y="2051"/>
                      <a:pt x="142387" y="-1148"/>
                      <a:pt x="158374" y="-1079"/>
                    </a:cubicBezTo>
                    <a:cubicBezTo>
                      <a:pt x="179195" y="-1079"/>
                      <a:pt x="197710" y="3279"/>
                      <a:pt x="213918" y="12011"/>
                    </a:cubicBezTo>
                    <a:cubicBezTo>
                      <a:pt x="229827" y="20467"/>
                      <a:pt x="243198" y="32987"/>
                      <a:pt x="252653" y="48326"/>
                    </a:cubicBezTo>
                    <a:cubicBezTo>
                      <a:pt x="262605" y="31414"/>
                      <a:pt x="277517" y="17977"/>
                      <a:pt x="295366" y="9815"/>
                    </a:cubicBezTo>
                    <a:cubicBezTo>
                      <a:pt x="303779" y="5959"/>
                      <a:pt x="312636" y="3158"/>
                      <a:pt x="321737" y="1480"/>
                    </a:cubicBezTo>
                    <a:cubicBezTo>
                      <a:pt x="330920" y="-232"/>
                      <a:pt x="340238" y="-1096"/>
                      <a:pt x="349578" y="-1114"/>
                    </a:cubicBezTo>
                    <a:close/>
                  </a:path>
                </a:pathLst>
              </a:custGeom>
              <a:grpFill/>
              <a:ln w="1726" cap="flat">
                <a:noFill/>
                <a:prstDash val="solid"/>
                <a:miter/>
              </a:ln>
            </p:spPr>
            <p:txBody>
              <a:bodyPr rtlCol="0" anchor="ctr"/>
              <a:lstStyle/>
              <a:p>
                <a:endParaRPr lang="en-US"/>
              </a:p>
            </p:txBody>
          </p:sp>
          <p:sp>
            <p:nvSpPr>
              <p:cNvPr id="16" name="Freeform: Shape 69">
                <a:extLst>
                  <a:ext uri="{FF2B5EF4-FFF2-40B4-BE49-F238E27FC236}">
                    <a16:creationId xmlns:a16="http://schemas.microsoft.com/office/drawing/2014/main" id="{D896D1D3-C9BC-D4CF-66CF-45495D9DDE0B}"/>
                  </a:ext>
                </a:extLst>
              </p:cNvPr>
              <p:cNvSpPr/>
              <p:nvPr/>
            </p:nvSpPr>
            <p:spPr>
              <a:xfrm>
                <a:off x="6443450" y="4441062"/>
                <a:ext cx="298711" cy="303356"/>
              </a:xfrm>
              <a:custGeom>
                <a:avLst/>
                <a:gdLst>
                  <a:gd name="connsiteX0" fmla="*/ 298306 w 298711"/>
                  <a:gd name="connsiteY0" fmla="*/ 294793 h 303356"/>
                  <a:gd name="connsiteX1" fmla="*/ 223187 w 298711"/>
                  <a:gd name="connsiteY1" fmla="*/ 294793 h 303356"/>
                  <a:gd name="connsiteX2" fmla="*/ 223187 w 298711"/>
                  <a:gd name="connsiteY2" fmla="*/ 262974 h 303356"/>
                  <a:gd name="connsiteX3" fmla="*/ 188135 w 298711"/>
                  <a:gd name="connsiteY3" fmla="*/ 291369 h 303356"/>
                  <a:gd name="connsiteX4" fmla="*/ 137762 w 298711"/>
                  <a:gd name="connsiteY4" fmla="*/ 302228 h 303356"/>
                  <a:gd name="connsiteX5" fmla="*/ 82962 w 298711"/>
                  <a:gd name="connsiteY5" fmla="*/ 290625 h 303356"/>
                  <a:gd name="connsiteX6" fmla="*/ 39074 w 298711"/>
                  <a:gd name="connsiteY6" fmla="*/ 258807 h 303356"/>
                  <a:gd name="connsiteX7" fmla="*/ 10057 w 298711"/>
                  <a:gd name="connsiteY7" fmla="*/ 210786 h 303356"/>
                  <a:gd name="connsiteX8" fmla="*/ 10057 w 298711"/>
                  <a:gd name="connsiteY8" fmla="*/ 90326 h 303356"/>
                  <a:gd name="connsiteX9" fmla="*/ 39074 w 298711"/>
                  <a:gd name="connsiteY9" fmla="*/ 42304 h 303356"/>
                  <a:gd name="connsiteX10" fmla="*/ 82962 w 298711"/>
                  <a:gd name="connsiteY10" fmla="*/ 10486 h 303356"/>
                  <a:gd name="connsiteX11" fmla="*/ 137762 w 298711"/>
                  <a:gd name="connsiteY11" fmla="*/ -1117 h 303356"/>
                  <a:gd name="connsiteX12" fmla="*/ 188135 w 298711"/>
                  <a:gd name="connsiteY12" fmla="*/ 9742 h 303356"/>
                  <a:gd name="connsiteX13" fmla="*/ 223187 w 298711"/>
                  <a:gd name="connsiteY13" fmla="*/ 38431 h 303356"/>
                  <a:gd name="connsiteX14" fmla="*/ 223187 w 298711"/>
                  <a:gd name="connsiteY14" fmla="*/ 6612 h 303356"/>
                  <a:gd name="connsiteX15" fmla="*/ 298306 w 298711"/>
                  <a:gd name="connsiteY15" fmla="*/ 6612 h 303356"/>
                  <a:gd name="connsiteX16" fmla="*/ 151890 w 298711"/>
                  <a:gd name="connsiteY16" fmla="*/ 71148 h 303356"/>
                  <a:gd name="connsiteX17" fmla="*/ 121403 w 298711"/>
                  <a:gd name="connsiteY17" fmla="*/ 77391 h 303356"/>
                  <a:gd name="connsiteX18" fmla="*/ 98128 w 298711"/>
                  <a:gd name="connsiteY18" fmla="*/ 94355 h 303356"/>
                  <a:gd name="connsiteX19" fmla="*/ 83394 w 298711"/>
                  <a:gd name="connsiteY19" fmla="*/ 119619 h 303356"/>
                  <a:gd name="connsiteX20" fmla="*/ 83394 w 298711"/>
                  <a:gd name="connsiteY20" fmla="*/ 181630 h 303356"/>
                  <a:gd name="connsiteX21" fmla="*/ 98128 w 298711"/>
                  <a:gd name="connsiteY21" fmla="*/ 206774 h 303356"/>
                  <a:gd name="connsiteX22" fmla="*/ 121403 w 298711"/>
                  <a:gd name="connsiteY22" fmla="*/ 223720 h 303356"/>
                  <a:gd name="connsiteX23" fmla="*/ 151890 w 298711"/>
                  <a:gd name="connsiteY23" fmla="*/ 229963 h 303356"/>
                  <a:gd name="connsiteX24" fmla="*/ 181945 w 298711"/>
                  <a:gd name="connsiteY24" fmla="*/ 224014 h 303356"/>
                  <a:gd name="connsiteX25" fmla="*/ 205220 w 298711"/>
                  <a:gd name="connsiteY25" fmla="*/ 207362 h 303356"/>
                  <a:gd name="connsiteX26" fmla="*/ 220230 w 298711"/>
                  <a:gd name="connsiteY26" fmla="*/ 182080 h 303356"/>
                  <a:gd name="connsiteX27" fmla="*/ 220230 w 298711"/>
                  <a:gd name="connsiteY27" fmla="*/ 119031 h 303356"/>
                  <a:gd name="connsiteX28" fmla="*/ 205220 w 298711"/>
                  <a:gd name="connsiteY28" fmla="*/ 93750 h 303356"/>
                  <a:gd name="connsiteX29" fmla="*/ 181945 w 298711"/>
                  <a:gd name="connsiteY29" fmla="*/ 77097 h 303356"/>
                  <a:gd name="connsiteX30" fmla="*/ 151890 w 298711"/>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1" h="303356">
                    <a:moveTo>
                      <a:pt x="298306" y="294793"/>
                    </a:moveTo>
                    <a:lnTo>
                      <a:pt x="223187" y="294793"/>
                    </a:lnTo>
                    <a:lnTo>
                      <a:pt x="223187" y="262974"/>
                    </a:lnTo>
                    <a:cubicBezTo>
                      <a:pt x="213625" y="274785"/>
                      <a:pt x="201675" y="284469"/>
                      <a:pt x="188135" y="291369"/>
                    </a:cubicBezTo>
                    <a:cubicBezTo>
                      <a:pt x="174185" y="298614"/>
                      <a:pt x="15739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27" y="16694"/>
                      <a:pt x="213694" y="26481"/>
                      <a:pt x="223187" y="38431"/>
                    </a:cubicBezTo>
                    <a:lnTo>
                      <a:pt x="223187" y="6612"/>
                    </a:lnTo>
                    <a:lnTo>
                      <a:pt x="298306" y="6612"/>
                    </a:lnTo>
                    <a:close/>
                    <a:moveTo>
                      <a:pt x="151890" y="71148"/>
                    </a:moveTo>
                    <a:cubicBezTo>
                      <a:pt x="141397" y="71010"/>
                      <a:pt x="130996" y="73137"/>
                      <a:pt x="121403" y="77391"/>
                    </a:cubicBezTo>
                    <a:cubicBezTo>
                      <a:pt x="112544" y="81351"/>
                      <a:pt x="104616" y="87144"/>
                      <a:pt x="98128" y="94355"/>
                    </a:cubicBezTo>
                    <a:cubicBezTo>
                      <a:pt x="91607" y="101721"/>
                      <a:pt x="86600" y="110316"/>
                      <a:pt x="83394" y="119619"/>
                    </a:cubicBezTo>
                    <a:cubicBezTo>
                      <a:pt x="76524" y="139713"/>
                      <a:pt x="76524" y="161536"/>
                      <a:pt x="83394" y="181630"/>
                    </a:cubicBezTo>
                    <a:cubicBezTo>
                      <a:pt x="86621" y="190899"/>
                      <a:pt x="91626" y="199424"/>
                      <a:pt x="98128" y="206774"/>
                    </a:cubicBezTo>
                    <a:cubicBezTo>
                      <a:pt x="104621" y="213985"/>
                      <a:pt x="112550" y="219760"/>
                      <a:pt x="121403" y="223720"/>
                    </a:cubicBezTo>
                    <a:cubicBezTo>
                      <a:pt x="130996" y="227974"/>
                      <a:pt x="141397" y="230101"/>
                      <a:pt x="151890" y="229963"/>
                    </a:cubicBezTo>
                    <a:cubicBezTo>
                      <a:pt x="162214" y="230101"/>
                      <a:pt x="172453" y="228078"/>
                      <a:pt x="181945" y="224014"/>
                    </a:cubicBezTo>
                    <a:cubicBezTo>
                      <a:pt x="190798" y="220175"/>
                      <a:pt x="198736" y="214503"/>
                      <a:pt x="205220" y="207362"/>
                    </a:cubicBezTo>
                    <a:cubicBezTo>
                      <a:pt x="211826" y="199995"/>
                      <a:pt x="216927" y="191401"/>
                      <a:pt x="220230" y="182080"/>
                    </a:cubicBezTo>
                    <a:cubicBezTo>
                      <a:pt x="227303" y="161657"/>
                      <a:pt x="227303" y="139454"/>
                      <a:pt x="220230" y="119031"/>
                    </a:cubicBezTo>
                    <a:cubicBezTo>
                      <a:pt x="216927" y="109711"/>
                      <a:pt x="211826" y="101116"/>
                      <a:pt x="205220" y="93750"/>
                    </a:cubicBezTo>
                    <a:cubicBezTo>
                      <a:pt x="198736" y="86608"/>
                      <a:pt x="190798" y="80936"/>
                      <a:pt x="181945" y="77097"/>
                    </a:cubicBezTo>
                    <a:cubicBezTo>
                      <a:pt x="172449" y="73050"/>
                      <a:pt x="162214" y="71010"/>
                      <a:pt x="151890" y="71148"/>
                    </a:cubicBezTo>
                    <a:close/>
                  </a:path>
                </a:pathLst>
              </a:custGeom>
              <a:grpFill/>
              <a:ln w="1726" cap="flat">
                <a:noFill/>
                <a:prstDash val="solid"/>
                <a:miter/>
              </a:ln>
            </p:spPr>
            <p:txBody>
              <a:bodyPr rtlCol="0" anchor="ctr"/>
              <a:lstStyle/>
              <a:p>
                <a:endParaRPr lang="en-US"/>
              </a:p>
            </p:txBody>
          </p:sp>
          <p:sp>
            <p:nvSpPr>
              <p:cNvPr id="17" name="Freeform: Shape 70">
                <a:extLst>
                  <a:ext uri="{FF2B5EF4-FFF2-40B4-BE49-F238E27FC236}">
                    <a16:creationId xmlns:a16="http://schemas.microsoft.com/office/drawing/2014/main" id="{76099DC9-035E-0508-1ECB-0B560DAEA44E}"/>
                  </a:ext>
                </a:extLst>
              </p:cNvPr>
              <p:cNvSpPr/>
              <p:nvPr/>
            </p:nvSpPr>
            <p:spPr>
              <a:xfrm>
                <a:off x="6781295" y="4448797"/>
                <a:ext cx="249859" cy="288180"/>
              </a:xfrm>
              <a:custGeom>
                <a:avLst/>
                <a:gdLst>
                  <a:gd name="connsiteX0" fmla="*/ 246203 w 249859"/>
                  <a:gd name="connsiteY0" fmla="*/ 55683 h 288180"/>
                  <a:gd name="connsiteX1" fmla="*/ 105390 w 249859"/>
                  <a:gd name="connsiteY1" fmla="*/ 217766 h 288180"/>
                  <a:gd name="connsiteX2" fmla="*/ 249454 w 249859"/>
                  <a:gd name="connsiteY2" fmla="*/ 217766 h 288180"/>
                  <a:gd name="connsiteX3" fmla="*/ 249454 w 249859"/>
                  <a:gd name="connsiteY3" fmla="*/ 287058 h 288180"/>
                  <a:gd name="connsiteX4" fmla="*/ -406 w 249859"/>
                  <a:gd name="connsiteY4" fmla="*/ 287058 h 288180"/>
                  <a:gd name="connsiteX5" fmla="*/ -406 w 249859"/>
                  <a:gd name="connsiteY5" fmla="*/ 231151 h 288180"/>
                  <a:gd name="connsiteX6" fmla="*/ 143641 w 249859"/>
                  <a:gd name="connsiteY6" fmla="*/ 67875 h 288180"/>
                  <a:gd name="connsiteX7" fmla="*/ 4592 w 249859"/>
                  <a:gd name="connsiteY7" fmla="*/ 67875 h 288180"/>
                  <a:gd name="connsiteX8" fmla="*/ 4592 w 249859"/>
                  <a:gd name="connsiteY8" fmla="*/ -1123 h 288180"/>
                  <a:gd name="connsiteX9" fmla="*/ 246151 w 249859"/>
                  <a:gd name="connsiteY9" fmla="*/ -1123 h 288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9859" h="288180">
                    <a:moveTo>
                      <a:pt x="246203" y="55683"/>
                    </a:moveTo>
                    <a:lnTo>
                      <a:pt x="105390" y="217766"/>
                    </a:lnTo>
                    <a:lnTo>
                      <a:pt x="249454" y="217766"/>
                    </a:lnTo>
                    <a:lnTo>
                      <a:pt x="249454" y="287058"/>
                    </a:lnTo>
                    <a:lnTo>
                      <a:pt x="-406" y="287058"/>
                    </a:lnTo>
                    <a:lnTo>
                      <a:pt x="-406" y="231151"/>
                    </a:lnTo>
                    <a:lnTo>
                      <a:pt x="143641" y="67875"/>
                    </a:lnTo>
                    <a:lnTo>
                      <a:pt x="4592" y="67875"/>
                    </a:lnTo>
                    <a:lnTo>
                      <a:pt x="4592" y="-1123"/>
                    </a:lnTo>
                    <a:lnTo>
                      <a:pt x="246151" y="-1123"/>
                    </a:lnTo>
                    <a:close/>
                  </a:path>
                </a:pathLst>
              </a:custGeom>
              <a:grpFill/>
              <a:ln w="1726" cap="flat">
                <a:noFill/>
                <a:prstDash val="solid"/>
                <a:miter/>
              </a:ln>
            </p:spPr>
            <p:txBody>
              <a:bodyPr rtlCol="0" anchor="ctr"/>
              <a:lstStyle/>
              <a:p>
                <a:endParaRPr lang="en-US"/>
              </a:p>
            </p:txBody>
          </p:sp>
          <p:sp>
            <p:nvSpPr>
              <p:cNvPr id="18" name="Freeform: Shape 71">
                <a:extLst>
                  <a:ext uri="{FF2B5EF4-FFF2-40B4-BE49-F238E27FC236}">
                    <a16:creationId xmlns:a16="http://schemas.microsoft.com/office/drawing/2014/main" id="{E1114169-99D6-B6B2-4E1E-5BF79E05172D}"/>
                  </a:ext>
                </a:extLst>
              </p:cNvPr>
              <p:cNvSpPr/>
              <p:nvPr/>
            </p:nvSpPr>
            <p:spPr>
              <a:xfrm>
                <a:off x="7059462" y="4304558"/>
                <a:ext cx="98068" cy="432419"/>
              </a:xfrm>
              <a:custGeom>
                <a:avLst/>
                <a:gdLst>
                  <a:gd name="connsiteX0" fmla="*/ 48465 w 98068"/>
                  <a:gd name="connsiteY0" fmla="*/ -1121 h 432419"/>
                  <a:gd name="connsiteX1" fmla="*/ 67746 w 98068"/>
                  <a:gd name="connsiteY1" fmla="*/ 2735 h 432419"/>
                  <a:gd name="connsiteX2" fmla="*/ 93823 w 98068"/>
                  <a:gd name="connsiteY2" fmla="*/ 29210 h 432419"/>
                  <a:gd name="connsiteX3" fmla="*/ 97662 w 98068"/>
                  <a:gd name="connsiteY3" fmla="*/ 48837 h 432419"/>
                  <a:gd name="connsiteX4" fmla="*/ 83361 w 98068"/>
                  <a:gd name="connsiteY4" fmla="*/ 84079 h 432419"/>
                  <a:gd name="connsiteX5" fmla="*/ 67798 w 98068"/>
                  <a:gd name="connsiteY5" fmla="*/ 94455 h 432419"/>
                  <a:gd name="connsiteX6" fmla="*/ 29218 w 98068"/>
                  <a:gd name="connsiteY6" fmla="*/ 94455 h 432419"/>
                  <a:gd name="connsiteX7" fmla="*/ 13655 w 98068"/>
                  <a:gd name="connsiteY7" fmla="*/ 84079 h 432419"/>
                  <a:gd name="connsiteX8" fmla="*/ 3279 w 98068"/>
                  <a:gd name="connsiteY8" fmla="*/ 68326 h 432419"/>
                  <a:gd name="connsiteX9" fmla="*/ -404 w 98068"/>
                  <a:gd name="connsiteY9" fmla="*/ 48837 h 432419"/>
                  <a:gd name="connsiteX10" fmla="*/ 3279 w 98068"/>
                  <a:gd name="connsiteY10" fmla="*/ 29210 h 432419"/>
                  <a:gd name="connsiteX11" fmla="*/ 13655 w 98068"/>
                  <a:gd name="connsiteY11" fmla="*/ 13301 h 432419"/>
                  <a:gd name="connsiteX12" fmla="*/ 29218 w 98068"/>
                  <a:gd name="connsiteY12" fmla="*/ 2735 h 432419"/>
                  <a:gd name="connsiteX13" fmla="*/ 48465 w 98068"/>
                  <a:gd name="connsiteY13" fmla="*/ -1121 h 432419"/>
                  <a:gd name="connsiteX14" fmla="*/ 87338 w 98068"/>
                  <a:gd name="connsiteY14" fmla="*/ 431296 h 432419"/>
                  <a:gd name="connsiteX15" fmla="*/ 10456 w 98068"/>
                  <a:gd name="connsiteY15" fmla="*/ 431296 h 432419"/>
                  <a:gd name="connsiteX16" fmla="*/ 10456 w 98068"/>
                  <a:gd name="connsiteY16" fmla="*/ 143116 h 432419"/>
                  <a:gd name="connsiteX17" fmla="*/ 87338 w 98068"/>
                  <a:gd name="connsiteY17" fmla="*/ 143116 h 432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68" h="432419">
                    <a:moveTo>
                      <a:pt x="48465" y="-1121"/>
                    </a:moveTo>
                    <a:cubicBezTo>
                      <a:pt x="55088" y="-1173"/>
                      <a:pt x="61659" y="141"/>
                      <a:pt x="67746" y="2735"/>
                    </a:cubicBezTo>
                    <a:cubicBezTo>
                      <a:pt x="79608" y="7732"/>
                      <a:pt x="88998" y="17261"/>
                      <a:pt x="93823" y="29210"/>
                    </a:cubicBezTo>
                    <a:cubicBezTo>
                      <a:pt x="96399" y="35435"/>
                      <a:pt x="97696" y="42110"/>
                      <a:pt x="97662" y="48837"/>
                    </a:cubicBezTo>
                    <a:cubicBezTo>
                      <a:pt x="97748" y="62014"/>
                      <a:pt x="92595" y="74689"/>
                      <a:pt x="83361" y="84079"/>
                    </a:cubicBezTo>
                    <a:cubicBezTo>
                      <a:pt x="78934" y="88558"/>
                      <a:pt x="73625" y="92086"/>
                      <a:pt x="67798" y="94455"/>
                    </a:cubicBezTo>
                    <a:cubicBezTo>
                      <a:pt x="55416" y="99418"/>
                      <a:pt x="41599" y="99418"/>
                      <a:pt x="29218" y="94455"/>
                    </a:cubicBezTo>
                    <a:cubicBezTo>
                      <a:pt x="23390" y="92086"/>
                      <a:pt x="18082" y="88558"/>
                      <a:pt x="13655" y="84079"/>
                    </a:cubicBezTo>
                    <a:cubicBezTo>
                      <a:pt x="9176" y="79566"/>
                      <a:pt x="5648" y="74222"/>
                      <a:pt x="3279" y="68326"/>
                    </a:cubicBezTo>
                    <a:cubicBezTo>
                      <a:pt x="789" y="62135"/>
                      <a:pt x="-456" y="55512"/>
                      <a:pt x="-404" y="48837"/>
                    </a:cubicBezTo>
                    <a:cubicBezTo>
                      <a:pt x="-439" y="42127"/>
                      <a:pt x="806" y="35452"/>
                      <a:pt x="3279" y="29210"/>
                    </a:cubicBezTo>
                    <a:cubicBezTo>
                      <a:pt x="5614" y="23261"/>
                      <a:pt x="9159" y="17849"/>
                      <a:pt x="13655" y="13301"/>
                    </a:cubicBezTo>
                    <a:cubicBezTo>
                      <a:pt x="18099" y="8805"/>
                      <a:pt x="23390" y="5208"/>
                      <a:pt x="29218" y="2735"/>
                    </a:cubicBezTo>
                    <a:cubicBezTo>
                      <a:pt x="35305" y="141"/>
                      <a:pt x="41859" y="-1173"/>
                      <a:pt x="48465" y="-1121"/>
                    </a:cubicBezTo>
                    <a:close/>
                    <a:moveTo>
                      <a:pt x="87338" y="431296"/>
                    </a:moveTo>
                    <a:lnTo>
                      <a:pt x="10456" y="431296"/>
                    </a:lnTo>
                    <a:lnTo>
                      <a:pt x="10456" y="143116"/>
                    </a:lnTo>
                    <a:lnTo>
                      <a:pt x="87338" y="143116"/>
                    </a:lnTo>
                    <a:close/>
                  </a:path>
                </a:pathLst>
              </a:custGeom>
              <a:grpFill/>
              <a:ln w="1726" cap="flat">
                <a:noFill/>
                <a:prstDash val="solid"/>
                <a:miter/>
              </a:ln>
            </p:spPr>
            <p:txBody>
              <a:bodyPr rtlCol="0" anchor="ctr"/>
              <a:lstStyle/>
              <a:p>
                <a:endParaRPr lang="en-US"/>
              </a:p>
            </p:txBody>
          </p:sp>
          <p:sp>
            <p:nvSpPr>
              <p:cNvPr id="19" name="Freeform: Shape 72">
                <a:extLst>
                  <a:ext uri="{FF2B5EF4-FFF2-40B4-BE49-F238E27FC236}">
                    <a16:creationId xmlns:a16="http://schemas.microsoft.com/office/drawing/2014/main" id="{97A0422F-5DE1-5D44-B13C-2BD02286312C}"/>
                  </a:ext>
                </a:extLst>
              </p:cNvPr>
              <p:cNvSpPr/>
              <p:nvPr/>
            </p:nvSpPr>
            <p:spPr>
              <a:xfrm>
                <a:off x="7198461" y="4441027"/>
                <a:ext cx="269857" cy="295916"/>
              </a:xfrm>
              <a:custGeom>
                <a:avLst/>
                <a:gdLst>
                  <a:gd name="connsiteX0" fmla="*/ 158375 w 269857"/>
                  <a:gd name="connsiteY0" fmla="*/ -1117 h 295916"/>
                  <a:gd name="connsiteX1" fmla="*/ 203006 w 269857"/>
                  <a:gd name="connsiteY1" fmla="*/ 7063 h 295916"/>
                  <a:gd name="connsiteX2" fmla="*/ 261196 w 269857"/>
                  <a:gd name="connsiteY2" fmla="*/ 65494 h 295916"/>
                  <a:gd name="connsiteX3" fmla="*/ 269445 w 269857"/>
                  <a:gd name="connsiteY3" fmla="*/ 111302 h 295916"/>
                  <a:gd name="connsiteX4" fmla="*/ 269445 w 269857"/>
                  <a:gd name="connsiteY4" fmla="*/ 294794 h 295916"/>
                  <a:gd name="connsiteX5" fmla="*/ 192544 w 269857"/>
                  <a:gd name="connsiteY5" fmla="*/ 294794 h 295916"/>
                  <a:gd name="connsiteX6" fmla="*/ 192544 w 269857"/>
                  <a:gd name="connsiteY6" fmla="*/ 136273 h 295916"/>
                  <a:gd name="connsiteX7" fmla="*/ 177967 w 269857"/>
                  <a:gd name="connsiteY7" fmla="*/ 88251 h 295916"/>
                  <a:gd name="connsiteX8" fmla="*/ 136880 w 269857"/>
                  <a:gd name="connsiteY8" fmla="*/ 71737 h 295916"/>
                  <a:gd name="connsiteX9" fmla="*/ 113448 w 269857"/>
                  <a:gd name="connsiteY9" fmla="*/ 75766 h 295916"/>
                  <a:gd name="connsiteX10" fmla="*/ 94306 w 269857"/>
                  <a:gd name="connsiteY10" fmla="*/ 87871 h 295916"/>
                  <a:gd name="connsiteX11" fmla="*/ 81336 w 269857"/>
                  <a:gd name="connsiteY11" fmla="*/ 108241 h 295916"/>
                  <a:gd name="connsiteX12" fmla="*/ 76477 w 269857"/>
                  <a:gd name="connsiteY12" fmla="*/ 136791 h 295916"/>
                  <a:gd name="connsiteX13" fmla="*/ 76477 w 269857"/>
                  <a:gd name="connsiteY13" fmla="*/ 294707 h 295916"/>
                  <a:gd name="connsiteX14" fmla="*/ -406 w 269857"/>
                  <a:gd name="connsiteY14" fmla="*/ 294707 h 295916"/>
                  <a:gd name="connsiteX15" fmla="*/ -406 w 269857"/>
                  <a:gd name="connsiteY15" fmla="*/ 6648 h 295916"/>
                  <a:gd name="connsiteX16" fmla="*/ 74419 w 269857"/>
                  <a:gd name="connsiteY16" fmla="*/ 6648 h 295916"/>
                  <a:gd name="connsiteX17" fmla="*/ 74419 w 269857"/>
                  <a:gd name="connsiteY17" fmla="*/ 40558 h 295916"/>
                  <a:gd name="connsiteX18" fmla="*/ 111840 w 269857"/>
                  <a:gd name="connsiteY18" fmla="*/ 8290 h 295916"/>
                  <a:gd name="connsiteX19" fmla="*/ 158375 w 269857"/>
                  <a:gd name="connsiteY19" fmla="*/ -1117 h 295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9857" h="295916">
                    <a:moveTo>
                      <a:pt x="158375" y="-1117"/>
                    </a:moveTo>
                    <a:cubicBezTo>
                      <a:pt x="173644" y="-1272"/>
                      <a:pt x="188792" y="1512"/>
                      <a:pt x="203006" y="7063"/>
                    </a:cubicBezTo>
                    <a:cubicBezTo>
                      <a:pt x="229827" y="17386"/>
                      <a:pt x="250993" y="38639"/>
                      <a:pt x="261196" y="65494"/>
                    </a:cubicBezTo>
                    <a:cubicBezTo>
                      <a:pt x="266816" y="80106"/>
                      <a:pt x="269617" y="95652"/>
                      <a:pt x="269445" y="111302"/>
                    </a:cubicBezTo>
                    <a:lnTo>
                      <a:pt x="269445" y="294794"/>
                    </a:lnTo>
                    <a:lnTo>
                      <a:pt x="192544" y="294794"/>
                    </a:lnTo>
                    <a:lnTo>
                      <a:pt x="192544" y="136273"/>
                    </a:lnTo>
                    <a:cubicBezTo>
                      <a:pt x="192544" y="115262"/>
                      <a:pt x="187685" y="99249"/>
                      <a:pt x="177967" y="88251"/>
                    </a:cubicBezTo>
                    <a:cubicBezTo>
                      <a:pt x="168249" y="77253"/>
                      <a:pt x="154553" y="71754"/>
                      <a:pt x="136880" y="71737"/>
                    </a:cubicBezTo>
                    <a:cubicBezTo>
                      <a:pt x="128891" y="71702"/>
                      <a:pt x="120953" y="73051"/>
                      <a:pt x="113448" y="75766"/>
                    </a:cubicBezTo>
                    <a:cubicBezTo>
                      <a:pt x="106237" y="78308"/>
                      <a:pt x="99701" y="82458"/>
                      <a:pt x="94306" y="87871"/>
                    </a:cubicBezTo>
                    <a:cubicBezTo>
                      <a:pt x="88651" y="93716"/>
                      <a:pt x="84241" y="100650"/>
                      <a:pt x="81336" y="108241"/>
                    </a:cubicBezTo>
                    <a:cubicBezTo>
                      <a:pt x="77930" y="117372"/>
                      <a:pt x="76269" y="127056"/>
                      <a:pt x="76477" y="136791"/>
                    </a:cubicBezTo>
                    <a:lnTo>
                      <a:pt x="76477" y="294707"/>
                    </a:lnTo>
                    <a:lnTo>
                      <a:pt x="-406" y="294707"/>
                    </a:lnTo>
                    <a:lnTo>
                      <a:pt x="-406" y="6648"/>
                    </a:lnTo>
                    <a:lnTo>
                      <a:pt x="74419" y="6648"/>
                    </a:lnTo>
                    <a:lnTo>
                      <a:pt x="74419" y="40558"/>
                    </a:lnTo>
                    <a:cubicBezTo>
                      <a:pt x="84622" y="25289"/>
                      <a:pt x="97090" y="14533"/>
                      <a:pt x="111840" y="8290"/>
                    </a:cubicBezTo>
                    <a:cubicBezTo>
                      <a:pt x="126556" y="2031"/>
                      <a:pt x="142379" y="-1186"/>
                      <a:pt x="158375" y="-1117"/>
                    </a:cubicBezTo>
                    <a:close/>
                  </a:path>
                </a:pathLst>
              </a:custGeom>
              <a:grpFill/>
              <a:ln w="1726" cap="flat">
                <a:noFill/>
                <a:prstDash val="solid"/>
                <a:miter/>
              </a:ln>
            </p:spPr>
            <p:txBody>
              <a:bodyPr rtlCol="0" anchor="ctr"/>
              <a:lstStyle/>
              <a:p>
                <a:endParaRPr lang="en-US"/>
              </a:p>
            </p:txBody>
          </p:sp>
          <p:sp>
            <p:nvSpPr>
              <p:cNvPr id="20" name="Freeform: Shape 73">
                <a:extLst>
                  <a:ext uri="{FF2B5EF4-FFF2-40B4-BE49-F238E27FC236}">
                    <a16:creationId xmlns:a16="http://schemas.microsoft.com/office/drawing/2014/main" id="{7CD39E0E-2E2E-C0D3-F0D7-93E1D64CBFFB}"/>
                  </a:ext>
                </a:extLst>
              </p:cNvPr>
              <p:cNvSpPr/>
              <p:nvPr/>
            </p:nvSpPr>
            <p:spPr>
              <a:xfrm>
                <a:off x="7499563" y="4441031"/>
                <a:ext cx="295075" cy="420452"/>
              </a:xfrm>
              <a:custGeom>
                <a:avLst/>
                <a:gdLst>
                  <a:gd name="connsiteX0" fmla="*/ 130944 w 295075"/>
                  <a:gd name="connsiteY0" fmla="*/ -1121 h 420452"/>
                  <a:gd name="connsiteX1" fmla="*/ 182822 w 295075"/>
                  <a:gd name="connsiteY1" fmla="*/ 9583 h 420452"/>
                  <a:gd name="connsiteX2" fmla="*/ 219343 w 295075"/>
                  <a:gd name="connsiteY2" fmla="*/ 38721 h 420452"/>
                  <a:gd name="connsiteX3" fmla="*/ 219343 w 295075"/>
                  <a:gd name="connsiteY3" fmla="*/ 6608 h 420452"/>
                  <a:gd name="connsiteX4" fmla="*/ 294670 w 295075"/>
                  <a:gd name="connsiteY4" fmla="*/ 6608 h 420452"/>
                  <a:gd name="connsiteX5" fmla="*/ 294670 w 295075"/>
                  <a:gd name="connsiteY5" fmla="*/ 270994 h 420452"/>
                  <a:gd name="connsiteX6" fmla="*/ 283914 w 295075"/>
                  <a:gd name="connsiteY6" fmla="*/ 333247 h 420452"/>
                  <a:gd name="connsiteX7" fmla="*/ 252978 w 295075"/>
                  <a:gd name="connsiteY7" fmla="*/ 379937 h 420452"/>
                  <a:gd name="connsiteX8" fmla="*/ 204368 w 295075"/>
                  <a:gd name="connsiteY8" fmla="*/ 409231 h 420452"/>
                  <a:gd name="connsiteX9" fmla="*/ 140593 w 295075"/>
                  <a:gd name="connsiteY9" fmla="*/ 419330 h 420452"/>
                  <a:gd name="connsiteX10" fmla="*/ 106562 w 295075"/>
                  <a:gd name="connsiteY10" fmla="*/ 417099 h 420452"/>
                  <a:gd name="connsiteX11" fmla="*/ 73273 w 295075"/>
                  <a:gd name="connsiteY11" fmla="*/ 410562 h 420452"/>
                  <a:gd name="connsiteX12" fmla="*/ 42493 w 295075"/>
                  <a:gd name="connsiteY12" fmla="*/ 399703 h 420452"/>
                  <a:gd name="connsiteX13" fmla="*/ 15689 w 295075"/>
                  <a:gd name="connsiteY13" fmla="*/ 384537 h 420452"/>
                  <a:gd name="connsiteX14" fmla="*/ 43081 w 295075"/>
                  <a:gd name="connsiteY14" fmla="*/ 321195 h 420452"/>
                  <a:gd name="connsiteX15" fmla="*/ 88041 w 295075"/>
                  <a:gd name="connsiteY15" fmla="*/ 343052 h 420452"/>
                  <a:gd name="connsiteX16" fmla="*/ 137394 w 295075"/>
                  <a:gd name="connsiteY16" fmla="*/ 350644 h 420452"/>
                  <a:gd name="connsiteX17" fmla="*/ 170250 w 295075"/>
                  <a:gd name="connsiteY17" fmla="*/ 345733 h 420452"/>
                  <a:gd name="connsiteX18" fmla="*/ 195878 w 295075"/>
                  <a:gd name="connsiteY18" fmla="*/ 331155 h 420452"/>
                  <a:gd name="connsiteX19" fmla="*/ 212669 w 295075"/>
                  <a:gd name="connsiteY19" fmla="*/ 307222 h 420452"/>
                  <a:gd name="connsiteX20" fmla="*/ 218704 w 295075"/>
                  <a:gd name="connsiteY20" fmla="*/ 274211 h 420452"/>
                  <a:gd name="connsiteX21" fmla="*/ 218704 w 295075"/>
                  <a:gd name="connsiteY21" fmla="*/ 253978 h 420452"/>
                  <a:gd name="connsiteX22" fmla="*/ 182389 w 295075"/>
                  <a:gd name="connsiteY22" fmla="*/ 282529 h 420452"/>
                  <a:gd name="connsiteX23" fmla="*/ 130979 w 295075"/>
                  <a:gd name="connsiteY23" fmla="*/ 292904 h 420452"/>
                  <a:gd name="connsiteX24" fmla="*/ 81038 w 295075"/>
                  <a:gd name="connsiteY24" fmla="*/ 282356 h 420452"/>
                  <a:gd name="connsiteX25" fmla="*/ 39207 w 295075"/>
                  <a:gd name="connsiteY25" fmla="*/ 252612 h 420452"/>
                  <a:gd name="connsiteX26" fmla="*/ 10346 w 295075"/>
                  <a:gd name="connsiteY26" fmla="*/ 206216 h 420452"/>
                  <a:gd name="connsiteX27" fmla="*/ 10346 w 295075"/>
                  <a:gd name="connsiteY27" fmla="*/ 85618 h 420452"/>
                  <a:gd name="connsiteX28" fmla="*/ 39207 w 295075"/>
                  <a:gd name="connsiteY28" fmla="*/ 39222 h 420452"/>
                  <a:gd name="connsiteX29" fmla="*/ 81038 w 295075"/>
                  <a:gd name="connsiteY29" fmla="*/ 9324 h 420452"/>
                  <a:gd name="connsiteX30" fmla="*/ 130944 w 295075"/>
                  <a:gd name="connsiteY30" fmla="*/ -1121 h 420452"/>
                  <a:gd name="connsiteX31" fmla="*/ 150381 w 295075"/>
                  <a:gd name="connsiteY31" fmla="*/ 70245 h 420452"/>
                  <a:gd name="connsiteX32" fmla="*/ 120638 w 295075"/>
                  <a:gd name="connsiteY32" fmla="*/ 76194 h 420452"/>
                  <a:gd name="connsiteX33" fmla="*/ 97950 w 295075"/>
                  <a:gd name="connsiteY33" fmla="*/ 92414 h 420452"/>
                  <a:gd name="connsiteX34" fmla="*/ 83511 w 295075"/>
                  <a:gd name="connsiteY34" fmla="*/ 116503 h 420452"/>
                  <a:gd name="connsiteX35" fmla="*/ 78496 w 295075"/>
                  <a:gd name="connsiteY35" fmla="*/ 146090 h 420452"/>
                  <a:gd name="connsiteX36" fmla="*/ 83511 w 295075"/>
                  <a:gd name="connsiteY36" fmla="*/ 175488 h 420452"/>
                  <a:gd name="connsiteX37" fmla="*/ 97950 w 295075"/>
                  <a:gd name="connsiteY37" fmla="*/ 199420 h 420452"/>
                  <a:gd name="connsiteX38" fmla="*/ 120638 w 295075"/>
                  <a:gd name="connsiteY38" fmla="*/ 215624 h 420452"/>
                  <a:gd name="connsiteX39" fmla="*/ 179554 w 295075"/>
                  <a:gd name="connsiteY39" fmla="*/ 215779 h 420452"/>
                  <a:gd name="connsiteX40" fmla="*/ 202224 w 295075"/>
                  <a:gd name="connsiteY40" fmla="*/ 199870 h 420452"/>
                  <a:gd name="connsiteX41" fmla="*/ 216819 w 295075"/>
                  <a:gd name="connsiteY41" fmla="*/ 175920 h 420452"/>
                  <a:gd name="connsiteX42" fmla="*/ 222007 w 295075"/>
                  <a:gd name="connsiteY42" fmla="*/ 146038 h 420452"/>
                  <a:gd name="connsiteX43" fmla="*/ 216819 w 295075"/>
                  <a:gd name="connsiteY43" fmla="*/ 116001 h 420452"/>
                  <a:gd name="connsiteX44" fmla="*/ 202224 w 295075"/>
                  <a:gd name="connsiteY44" fmla="*/ 91913 h 420452"/>
                  <a:gd name="connsiteX45" fmla="*/ 179554 w 295075"/>
                  <a:gd name="connsiteY45" fmla="*/ 76003 h 420452"/>
                  <a:gd name="connsiteX46" fmla="*/ 150381 w 295075"/>
                  <a:gd name="connsiteY46" fmla="*/ 70280 h 42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95075" h="420452">
                    <a:moveTo>
                      <a:pt x="130944" y="-1121"/>
                    </a:moveTo>
                    <a:cubicBezTo>
                      <a:pt x="150969" y="-1121"/>
                      <a:pt x="168261" y="2441"/>
                      <a:pt x="182822" y="9583"/>
                    </a:cubicBezTo>
                    <a:cubicBezTo>
                      <a:pt x="197019" y="16465"/>
                      <a:pt x="209487" y="26409"/>
                      <a:pt x="219343" y="38721"/>
                    </a:cubicBezTo>
                    <a:lnTo>
                      <a:pt x="219343" y="6608"/>
                    </a:lnTo>
                    <a:lnTo>
                      <a:pt x="294670" y="6608"/>
                    </a:lnTo>
                    <a:lnTo>
                      <a:pt x="294670" y="270994"/>
                    </a:lnTo>
                    <a:cubicBezTo>
                      <a:pt x="294670" y="294201"/>
                      <a:pt x="291090" y="314952"/>
                      <a:pt x="283914" y="333247"/>
                    </a:cubicBezTo>
                    <a:cubicBezTo>
                      <a:pt x="277187" y="350903"/>
                      <a:pt x="266621" y="366864"/>
                      <a:pt x="252978" y="379937"/>
                    </a:cubicBezTo>
                    <a:cubicBezTo>
                      <a:pt x="239022" y="393028"/>
                      <a:pt x="222456" y="403006"/>
                      <a:pt x="204368" y="409231"/>
                    </a:cubicBezTo>
                    <a:cubicBezTo>
                      <a:pt x="185416" y="415958"/>
                      <a:pt x="164163" y="419330"/>
                      <a:pt x="140593" y="419330"/>
                    </a:cubicBezTo>
                    <a:cubicBezTo>
                      <a:pt x="129215" y="419313"/>
                      <a:pt x="117854" y="418569"/>
                      <a:pt x="106562" y="417099"/>
                    </a:cubicBezTo>
                    <a:cubicBezTo>
                      <a:pt x="95339" y="415664"/>
                      <a:pt x="84220" y="413485"/>
                      <a:pt x="73273" y="410562"/>
                    </a:cubicBezTo>
                    <a:cubicBezTo>
                      <a:pt x="62742" y="407744"/>
                      <a:pt x="52453" y="404112"/>
                      <a:pt x="42493" y="399703"/>
                    </a:cubicBezTo>
                    <a:cubicBezTo>
                      <a:pt x="33068" y="395570"/>
                      <a:pt x="24094" y="390486"/>
                      <a:pt x="15689" y="384537"/>
                    </a:cubicBezTo>
                    <a:lnTo>
                      <a:pt x="43081" y="321195"/>
                    </a:lnTo>
                    <a:cubicBezTo>
                      <a:pt x="57001" y="330498"/>
                      <a:pt x="72132" y="337865"/>
                      <a:pt x="88041" y="343052"/>
                    </a:cubicBezTo>
                    <a:cubicBezTo>
                      <a:pt x="103985" y="348154"/>
                      <a:pt x="120655" y="350730"/>
                      <a:pt x="137394" y="350644"/>
                    </a:cubicBezTo>
                    <a:cubicBezTo>
                      <a:pt x="148531" y="350765"/>
                      <a:pt x="159632" y="349105"/>
                      <a:pt x="170250" y="345733"/>
                    </a:cubicBezTo>
                    <a:cubicBezTo>
                      <a:pt x="179709" y="342724"/>
                      <a:pt x="188442" y="337744"/>
                      <a:pt x="195878" y="331155"/>
                    </a:cubicBezTo>
                    <a:cubicBezTo>
                      <a:pt x="203175" y="324515"/>
                      <a:pt x="208916" y="316353"/>
                      <a:pt x="212669" y="307222"/>
                    </a:cubicBezTo>
                    <a:cubicBezTo>
                      <a:pt x="216871" y="296743"/>
                      <a:pt x="218928" y="285503"/>
                      <a:pt x="218704" y="274211"/>
                    </a:cubicBezTo>
                    <a:lnTo>
                      <a:pt x="218704" y="253978"/>
                    </a:lnTo>
                    <a:cubicBezTo>
                      <a:pt x="208882" y="266083"/>
                      <a:pt x="196465" y="275836"/>
                      <a:pt x="182389" y="282529"/>
                    </a:cubicBezTo>
                    <a:cubicBezTo>
                      <a:pt x="167950" y="289446"/>
                      <a:pt x="150813" y="292904"/>
                      <a:pt x="130979" y="292904"/>
                    </a:cubicBezTo>
                    <a:cubicBezTo>
                      <a:pt x="113773" y="292973"/>
                      <a:pt x="96757" y="289376"/>
                      <a:pt x="81038" y="282356"/>
                    </a:cubicBezTo>
                    <a:cubicBezTo>
                      <a:pt x="65250" y="275317"/>
                      <a:pt x="51035" y="265219"/>
                      <a:pt x="39207" y="252612"/>
                    </a:cubicBezTo>
                    <a:cubicBezTo>
                      <a:pt x="26705" y="239141"/>
                      <a:pt x="16900" y="223388"/>
                      <a:pt x="10346" y="206216"/>
                    </a:cubicBezTo>
                    <a:cubicBezTo>
                      <a:pt x="-3990" y="167291"/>
                      <a:pt x="-3990" y="124544"/>
                      <a:pt x="10346" y="85618"/>
                    </a:cubicBezTo>
                    <a:cubicBezTo>
                      <a:pt x="16952" y="68464"/>
                      <a:pt x="26739" y="52728"/>
                      <a:pt x="39207" y="39222"/>
                    </a:cubicBezTo>
                    <a:cubicBezTo>
                      <a:pt x="51001" y="26547"/>
                      <a:pt x="65232" y="16379"/>
                      <a:pt x="81038" y="9324"/>
                    </a:cubicBezTo>
                    <a:cubicBezTo>
                      <a:pt x="96757" y="2355"/>
                      <a:pt x="113755" y="-1208"/>
                      <a:pt x="130944" y="-1121"/>
                    </a:cubicBezTo>
                    <a:close/>
                    <a:moveTo>
                      <a:pt x="150381" y="70245"/>
                    </a:moveTo>
                    <a:cubicBezTo>
                      <a:pt x="140161" y="70090"/>
                      <a:pt x="130010" y="72113"/>
                      <a:pt x="120638" y="76194"/>
                    </a:cubicBezTo>
                    <a:cubicBezTo>
                      <a:pt x="112043" y="79981"/>
                      <a:pt x="104314" y="85514"/>
                      <a:pt x="97950" y="92414"/>
                    </a:cubicBezTo>
                    <a:cubicBezTo>
                      <a:pt x="91569" y="99400"/>
                      <a:pt x="86658" y="107580"/>
                      <a:pt x="83511" y="116503"/>
                    </a:cubicBezTo>
                    <a:cubicBezTo>
                      <a:pt x="80121" y="125996"/>
                      <a:pt x="78427" y="136009"/>
                      <a:pt x="78496" y="146090"/>
                    </a:cubicBezTo>
                    <a:cubicBezTo>
                      <a:pt x="78427" y="156103"/>
                      <a:pt x="80121" y="166063"/>
                      <a:pt x="83511" y="175488"/>
                    </a:cubicBezTo>
                    <a:cubicBezTo>
                      <a:pt x="86692" y="184341"/>
                      <a:pt x="91603" y="192486"/>
                      <a:pt x="97950" y="199420"/>
                    </a:cubicBezTo>
                    <a:cubicBezTo>
                      <a:pt x="104314" y="206320"/>
                      <a:pt x="112043" y="211837"/>
                      <a:pt x="120638" y="215624"/>
                    </a:cubicBezTo>
                    <a:cubicBezTo>
                      <a:pt x="139469" y="223509"/>
                      <a:pt x="160670" y="223561"/>
                      <a:pt x="179554" y="215779"/>
                    </a:cubicBezTo>
                    <a:cubicBezTo>
                      <a:pt x="188131" y="212096"/>
                      <a:pt x="195843" y="206683"/>
                      <a:pt x="202224" y="199870"/>
                    </a:cubicBezTo>
                    <a:cubicBezTo>
                      <a:pt x="208640" y="192936"/>
                      <a:pt x="213602" y="184791"/>
                      <a:pt x="216819" y="175920"/>
                    </a:cubicBezTo>
                    <a:cubicBezTo>
                      <a:pt x="220329" y="166357"/>
                      <a:pt x="222076" y="156224"/>
                      <a:pt x="222007" y="146038"/>
                    </a:cubicBezTo>
                    <a:cubicBezTo>
                      <a:pt x="222076" y="135801"/>
                      <a:pt x="220312" y="125633"/>
                      <a:pt x="216819" y="116001"/>
                    </a:cubicBezTo>
                    <a:cubicBezTo>
                      <a:pt x="213620" y="107078"/>
                      <a:pt x="208657" y="98881"/>
                      <a:pt x="202224" y="91913"/>
                    </a:cubicBezTo>
                    <a:cubicBezTo>
                      <a:pt x="195843" y="85099"/>
                      <a:pt x="188131" y="79687"/>
                      <a:pt x="179554" y="76003"/>
                    </a:cubicBezTo>
                    <a:cubicBezTo>
                      <a:pt x="170336" y="72078"/>
                      <a:pt x="160393" y="70141"/>
                      <a:pt x="150381" y="70280"/>
                    </a:cubicBezTo>
                    <a:close/>
                  </a:path>
                </a:pathLst>
              </a:custGeom>
              <a:grpFill/>
              <a:ln w="1726" cap="flat">
                <a:noFill/>
                <a:prstDash val="solid"/>
                <a:miter/>
              </a:ln>
            </p:spPr>
            <p:txBody>
              <a:bodyPr rtlCol="0" anchor="ctr"/>
              <a:lstStyle/>
              <a:p>
                <a:endParaRPr lang="en-US"/>
              </a:p>
            </p:txBody>
          </p:sp>
        </p:grpSp>
        <p:cxnSp>
          <p:nvCxnSpPr>
            <p:cNvPr id="6" name="Straight Connector 5">
              <a:extLst>
                <a:ext uri="{FF2B5EF4-FFF2-40B4-BE49-F238E27FC236}">
                  <a16:creationId xmlns:a16="http://schemas.microsoft.com/office/drawing/2014/main" id="{ADD8CB4C-DDA9-2F66-AF52-ECA76AEBAFC9}"/>
                </a:ext>
              </a:extLst>
            </p:cNvPr>
            <p:cNvCxnSpPr>
              <a:cxnSpLocks/>
            </p:cNvCxnSpPr>
            <p:nvPr userDrawn="1"/>
          </p:nvCxnSpPr>
          <p:spPr>
            <a:xfrm>
              <a:off x="11020866" y="6400010"/>
              <a:ext cx="0" cy="286021"/>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49" name="Group 48">
            <a:extLst>
              <a:ext uri="{FF2B5EF4-FFF2-40B4-BE49-F238E27FC236}">
                <a16:creationId xmlns:a16="http://schemas.microsoft.com/office/drawing/2014/main" id="{D50F7370-6338-1693-6FB0-21DCA4518C65}"/>
              </a:ext>
            </a:extLst>
          </p:cNvPr>
          <p:cNvGrpSpPr/>
          <p:nvPr userDrawn="1"/>
        </p:nvGrpSpPr>
        <p:grpSpPr>
          <a:xfrm>
            <a:off x="10554061" y="6345623"/>
            <a:ext cx="1465983" cy="391342"/>
            <a:chOff x="10554061" y="6345623"/>
            <a:chExt cx="1465983" cy="391342"/>
          </a:xfrm>
          <a:solidFill>
            <a:schemeClr val="bg1"/>
          </a:solidFill>
        </p:grpSpPr>
        <p:grpSp>
          <p:nvGrpSpPr>
            <p:cNvPr id="50" name="Amdocs_Logomark">
              <a:extLst>
                <a:ext uri="{FF2B5EF4-FFF2-40B4-BE49-F238E27FC236}">
                  <a16:creationId xmlns:a16="http://schemas.microsoft.com/office/drawing/2014/main" id="{F1D958C8-C0FF-8DE7-F67B-B7B389E6FC32}"/>
                </a:ext>
              </a:extLst>
            </p:cNvPr>
            <p:cNvGrpSpPr>
              <a:grpSpLocks noChangeAspect="1"/>
            </p:cNvGrpSpPr>
            <p:nvPr userDrawn="1"/>
          </p:nvGrpSpPr>
          <p:grpSpPr>
            <a:xfrm>
              <a:off x="10554061" y="6400942"/>
              <a:ext cx="384048" cy="285861"/>
              <a:chOff x="4624387" y="2333625"/>
              <a:chExt cx="2943225" cy="2190750"/>
            </a:xfrm>
            <a:grpFill/>
          </p:grpSpPr>
          <p:sp>
            <p:nvSpPr>
              <p:cNvPr id="66" name="Freeform: Shape 6">
                <a:extLst>
                  <a:ext uri="{FF2B5EF4-FFF2-40B4-BE49-F238E27FC236}">
                    <a16:creationId xmlns:a16="http://schemas.microsoft.com/office/drawing/2014/main" id="{E8EF5AF4-25C1-5012-9BB8-3C82705D522E}"/>
                  </a:ext>
                </a:extLst>
              </p:cNvPr>
              <p:cNvSpPr/>
              <p:nvPr/>
            </p:nvSpPr>
            <p:spPr>
              <a:xfrm>
                <a:off x="4617243" y="2326481"/>
                <a:ext cx="2200275" cy="2200275"/>
              </a:xfrm>
              <a:custGeom>
                <a:avLst/>
                <a:gdLst>
                  <a:gd name="connsiteX0" fmla="*/ 1541621 w 2200275"/>
                  <a:gd name="connsiteY0" fmla="*/ 7144 h 2200275"/>
                  <a:gd name="connsiteX1" fmla="*/ 254794 w 2200275"/>
                  <a:gd name="connsiteY1" fmla="*/ 7144 h 2200275"/>
                  <a:gd name="connsiteX2" fmla="*/ 381476 w 2200275"/>
                  <a:gd name="connsiteY2" fmla="*/ 445294 h 2200275"/>
                  <a:gd name="connsiteX3" fmla="*/ 1541621 w 2200275"/>
                  <a:gd name="connsiteY3" fmla="*/ 445294 h 2200275"/>
                  <a:gd name="connsiteX4" fmla="*/ 1760696 w 2200275"/>
                  <a:gd name="connsiteY4" fmla="*/ 664369 h 2200275"/>
                  <a:gd name="connsiteX5" fmla="*/ 1760696 w 2200275"/>
                  <a:gd name="connsiteY5" fmla="*/ 883444 h 2200275"/>
                  <a:gd name="connsiteX6" fmla="*/ 664369 w 2200275"/>
                  <a:gd name="connsiteY6" fmla="*/ 883444 h 2200275"/>
                  <a:gd name="connsiteX7" fmla="*/ 7144 w 2200275"/>
                  <a:gd name="connsiteY7" fmla="*/ 1540669 h 2200275"/>
                  <a:gd name="connsiteX8" fmla="*/ 664369 w 2200275"/>
                  <a:gd name="connsiteY8" fmla="*/ 2197894 h 2200275"/>
                  <a:gd name="connsiteX9" fmla="*/ 1540669 w 2200275"/>
                  <a:gd name="connsiteY9" fmla="*/ 2197894 h 2200275"/>
                  <a:gd name="connsiteX10" fmla="*/ 2197894 w 2200275"/>
                  <a:gd name="connsiteY10" fmla="*/ 1540669 h 2200275"/>
                  <a:gd name="connsiteX11" fmla="*/ 2197894 w 2200275"/>
                  <a:gd name="connsiteY11" fmla="*/ 1102519 h 2200275"/>
                  <a:gd name="connsiteX12" fmla="*/ 2197894 w 2200275"/>
                  <a:gd name="connsiteY12" fmla="*/ 883444 h 2200275"/>
                  <a:gd name="connsiteX13" fmla="*/ 2197894 w 2200275"/>
                  <a:gd name="connsiteY13" fmla="*/ 664369 h 2200275"/>
                  <a:gd name="connsiteX14" fmla="*/ 1541621 w 2200275"/>
                  <a:gd name="connsiteY14" fmla="*/ 7144 h 2200275"/>
                  <a:gd name="connsiteX15" fmla="*/ 1760696 w 2200275"/>
                  <a:gd name="connsiteY15" fmla="*/ 1541621 h 2200275"/>
                  <a:gd name="connsiteX16" fmla="*/ 1541621 w 2200275"/>
                  <a:gd name="connsiteY16" fmla="*/ 1760696 h 2200275"/>
                  <a:gd name="connsiteX17" fmla="*/ 664369 w 2200275"/>
                  <a:gd name="connsiteY17" fmla="*/ 1760696 h 2200275"/>
                  <a:gd name="connsiteX18" fmla="*/ 445294 w 2200275"/>
                  <a:gd name="connsiteY18" fmla="*/ 1541621 h 2200275"/>
                  <a:gd name="connsiteX19" fmla="*/ 664369 w 2200275"/>
                  <a:gd name="connsiteY19" fmla="*/ 1322546 h 2200275"/>
                  <a:gd name="connsiteX20" fmla="*/ 1759744 w 2200275"/>
                  <a:gd name="connsiteY20" fmla="*/ 1322546 h 2200275"/>
                  <a:gd name="connsiteX21" fmla="*/ 1759744 w 2200275"/>
                  <a:gd name="connsiteY21" fmla="*/ 1541621 h 2200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200275" h="2200275">
                    <a:moveTo>
                      <a:pt x="1541621" y="7144"/>
                    </a:moveTo>
                    <a:lnTo>
                      <a:pt x="254794" y="7144"/>
                    </a:lnTo>
                    <a:lnTo>
                      <a:pt x="381476" y="445294"/>
                    </a:lnTo>
                    <a:lnTo>
                      <a:pt x="1541621" y="445294"/>
                    </a:lnTo>
                    <a:cubicBezTo>
                      <a:pt x="1662589" y="445294"/>
                      <a:pt x="1760696" y="543401"/>
                      <a:pt x="1760696" y="664369"/>
                    </a:cubicBezTo>
                    <a:lnTo>
                      <a:pt x="1760696" y="883444"/>
                    </a:lnTo>
                    <a:lnTo>
                      <a:pt x="664369" y="883444"/>
                    </a:lnTo>
                    <a:cubicBezTo>
                      <a:pt x="301466" y="883444"/>
                      <a:pt x="7144" y="1178719"/>
                      <a:pt x="7144" y="1540669"/>
                    </a:cubicBezTo>
                    <a:cubicBezTo>
                      <a:pt x="7144" y="1903571"/>
                      <a:pt x="302419" y="2197894"/>
                      <a:pt x="664369" y="2197894"/>
                    </a:cubicBezTo>
                    <a:lnTo>
                      <a:pt x="1540669" y="2197894"/>
                    </a:lnTo>
                    <a:cubicBezTo>
                      <a:pt x="1903571" y="2197894"/>
                      <a:pt x="2197894" y="1902619"/>
                      <a:pt x="2197894" y="1540669"/>
                    </a:cubicBezTo>
                    <a:lnTo>
                      <a:pt x="2197894" y="1102519"/>
                    </a:lnTo>
                    <a:lnTo>
                      <a:pt x="2197894" y="883444"/>
                    </a:lnTo>
                    <a:lnTo>
                      <a:pt x="2197894" y="664369"/>
                    </a:lnTo>
                    <a:cubicBezTo>
                      <a:pt x="2198846" y="302419"/>
                      <a:pt x="1903571" y="7144"/>
                      <a:pt x="1541621" y="7144"/>
                    </a:cubicBezTo>
                    <a:close/>
                    <a:moveTo>
                      <a:pt x="1760696" y="1541621"/>
                    </a:moveTo>
                    <a:cubicBezTo>
                      <a:pt x="1760696" y="1662589"/>
                      <a:pt x="1662589" y="1760696"/>
                      <a:pt x="1541621" y="1760696"/>
                    </a:cubicBezTo>
                    <a:lnTo>
                      <a:pt x="664369" y="1760696"/>
                    </a:lnTo>
                    <a:cubicBezTo>
                      <a:pt x="543401" y="1760696"/>
                      <a:pt x="445294" y="1662589"/>
                      <a:pt x="445294" y="1541621"/>
                    </a:cubicBezTo>
                    <a:cubicBezTo>
                      <a:pt x="445294" y="1420654"/>
                      <a:pt x="543401" y="1322546"/>
                      <a:pt x="664369" y="1322546"/>
                    </a:cubicBezTo>
                    <a:lnTo>
                      <a:pt x="1759744" y="1322546"/>
                    </a:lnTo>
                    <a:lnTo>
                      <a:pt x="1759744" y="1541621"/>
                    </a:lnTo>
                    <a:close/>
                  </a:path>
                </a:pathLst>
              </a:custGeom>
              <a:grpFill/>
              <a:ln w="9525" cap="flat">
                <a:noFill/>
                <a:prstDash val="solid"/>
                <a:miter/>
              </a:ln>
            </p:spPr>
            <p:txBody>
              <a:bodyPr rtlCol="0" anchor="ctr"/>
              <a:lstStyle/>
              <a:p>
                <a:endParaRPr lang="en-US"/>
              </a:p>
            </p:txBody>
          </p:sp>
          <p:sp>
            <p:nvSpPr>
              <p:cNvPr id="67" name="Freeform: Shape 7">
                <a:extLst>
                  <a:ext uri="{FF2B5EF4-FFF2-40B4-BE49-F238E27FC236}">
                    <a16:creationId xmlns:a16="http://schemas.microsoft.com/office/drawing/2014/main" id="{A9016F4C-CE32-BCA4-DBD4-7F682F6E905B}"/>
                  </a:ext>
                </a:extLst>
              </p:cNvPr>
              <p:cNvSpPr/>
              <p:nvPr/>
            </p:nvSpPr>
            <p:spPr>
              <a:xfrm>
                <a:off x="7036593" y="3202781"/>
                <a:ext cx="533400" cy="447675"/>
              </a:xfrm>
              <a:custGeom>
                <a:avLst/>
                <a:gdLst>
                  <a:gd name="connsiteX0" fmla="*/ 407194 w 533400"/>
                  <a:gd name="connsiteY0" fmla="*/ 7144 h 447675"/>
                  <a:gd name="connsiteX1" fmla="*/ 7144 w 533400"/>
                  <a:gd name="connsiteY1" fmla="*/ 7144 h 447675"/>
                  <a:gd name="connsiteX2" fmla="*/ 7144 w 533400"/>
                  <a:gd name="connsiteY2" fmla="*/ 446246 h 447675"/>
                  <a:gd name="connsiteX3" fmla="*/ 533876 w 533400"/>
                  <a:gd name="connsiteY3" fmla="*/ 446246 h 447675"/>
                </a:gdLst>
                <a:ahLst/>
                <a:cxnLst>
                  <a:cxn ang="0">
                    <a:pos x="connsiteX0" y="connsiteY0"/>
                  </a:cxn>
                  <a:cxn ang="0">
                    <a:pos x="connsiteX1" y="connsiteY1"/>
                  </a:cxn>
                  <a:cxn ang="0">
                    <a:pos x="connsiteX2" y="connsiteY2"/>
                  </a:cxn>
                  <a:cxn ang="0">
                    <a:pos x="connsiteX3" y="connsiteY3"/>
                  </a:cxn>
                </a:cxnLst>
                <a:rect l="l" t="t" r="r" b="b"/>
                <a:pathLst>
                  <a:path w="533400" h="447675">
                    <a:moveTo>
                      <a:pt x="407194" y="7144"/>
                    </a:moveTo>
                    <a:lnTo>
                      <a:pt x="7144" y="7144"/>
                    </a:lnTo>
                    <a:lnTo>
                      <a:pt x="7144" y="446246"/>
                    </a:lnTo>
                    <a:lnTo>
                      <a:pt x="533876" y="446246"/>
                    </a:lnTo>
                    <a:close/>
                  </a:path>
                </a:pathLst>
              </a:custGeom>
              <a:grpFill/>
              <a:ln w="9525" cap="flat">
                <a:noFill/>
                <a:prstDash val="solid"/>
                <a:miter/>
              </a:ln>
            </p:spPr>
            <p:txBody>
              <a:bodyPr rtlCol="0" anchor="ctr"/>
              <a:lstStyle/>
              <a:p>
                <a:endParaRPr lang="en-US"/>
              </a:p>
            </p:txBody>
          </p:sp>
        </p:grpSp>
        <p:grpSp>
          <p:nvGrpSpPr>
            <p:cNvPr id="51" name="Group 50">
              <a:extLst>
                <a:ext uri="{FF2B5EF4-FFF2-40B4-BE49-F238E27FC236}">
                  <a16:creationId xmlns:a16="http://schemas.microsoft.com/office/drawing/2014/main" id="{5FD312CB-A4FB-17C5-92FD-6DC244544BA2}"/>
                </a:ext>
              </a:extLst>
            </p:cNvPr>
            <p:cNvGrpSpPr/>
            <p:nvPr userDrawn="1"/>
          </p:nvGrpSpPr>
          <p:grpSpPr>
            <a:xfrm>
              <a:off x="11122366" y="6345623"/>
              <a:ext cx="897678" cy="391342"/>
              <a:chOff x="5599695" y="3904599"/>
              <a:chExt cx="2194943" cy="956884"/>
            </a:xfrm>
            <a:grpFill/>
          </p:grpSpPr>
          <p:sp>
            <p:nvSpPr>
              <p:cNvPr id="53" name="Freeform: Shape 61">
                <a:extLst>
                  <a:ext uri="{FF2B5EF4-FFF2-40B4-BE49-F238E27FC236}">
                    <a16:creationId xmlns:a16="http://schemas.microsoft.com/office/drawing/2014/main" id="{4E748B8E-AB24-FE10-1DD5-39E2DFA010CF}"/>
                  </a:ext>
                </a:extLst>
              </p:cNvPr>
              <p:cNvSpPr/>
              <p:nvPr/>
            </p:nvSpPr>
            <p:spPr>
              <a:xfrm>
                <a:off x="5617507" y="4041099"/>
                <a:ext cx="462428" cy="295919"/>
              </a:xfrm>
              <a:custGeom>
                <a:avLst/>
                <a:gdLst>
                  <a:gd name="connsiteX0" fmla="*/ 349492 w 462428"/>
                  <a:gd name="connsiteY0" fmla="*/ -1114 h 295919"/>
                  <a:gd name="connsiteX1" fmla="*/ 395300 w 462428"/>
                  <a:gd name="connsiteY1" fmla="*/ 7066 h 295919"/>
                  <a:gd name="connsiteX2" fmla="*/ 430940 w 462428"/>
                  <a:gd name="connsiteY2" fmla="*/ 29961 h 295919"/>
                  <a:gd name="connsiteX3" fmla="*/ 453921 w 462428"/>
                  <a:gd name="connsiteY3" fmla="*/ 65497 h 295919"/>
                  <a:gd name="connsiteX4" fmla="*/ 462014 w 462428"/>
                  <a:gd name="connsiteY4" fmla="*/ 111305 h 295919"/>
                  <a:gd name="connsiteX5" fmla="*/ 462014 w 462428"/>
                  <a:gd name="connsiteY5" fmla="*/ 294796 h 295919"/>
                  <a:gd name="connsiteX6" fmla="*/ 385426 w 462428"/>
                  <a:gd name="connsiteY6" fmla="*/ 294796 h 295919"/>
                  <a:gd name="connsiteX7" fmla="*/ 385426 w 462428"/>
                  <a:gd name="connsiteY7" fmla="*/ 136293 h 295919"/>
                  <a:gd name="connsiteX8" fmla="*/ 370692 w 462428"/>
                  <a:gd name="connsiteY8" fmla="*/ 88254 h 295919"/>
                  <a:gd name="connsiteX9" fmla="*/ 329744 w 462428"/>
                  <a:gd name="connsiteY9" fmla="*/ 71757 h 295919"/>
                  <a:gd name="connsiteX10" fmla="*/ 306329 w 462428"/>
                  <a:gd name="connsiteY10" fmla="*/ 75769 h 295919"/>
                  <a:gd name="connsiteX11" fmla="*/ 287169 w 462428"/>
                  <a:gd name="connsiteY11" fmla="*/ 87874 h 295919"/>
                  <a:gd name="connsiteX12" fmla="*/ 274217 w 462428"/>
                  <a:gd name="connsiteY12" fmla="*/ 108244 h 295919"/>
                  <a:gd name="connsiteX13" fmla="*/ 269358 w 462428"/>
                  <a:gd name="connsiteY13" fmla="*/ 136794 h 295919"/>
                  <a:gd name="connsiteX14" fmla="*/ 269358 w 462428"/>
                  <a:gd name="connsiteY14" fmla="*/ 294710 h 295919"/>
                  <a:gd name="connsiteX15" fmla="*/ 192475 w 462428"/>
                  <a:gd name="connsiteY15" fmla="*/ 294710 h 295919"/>
                  <a:gd name="connsiteX16" fmla="*/ 192475 w 462428"/>
                  <a:gd name="connsiteY16" fmla="*/ 136207 h 295919"/>
                  <a:gd name="connsiteX17" fmla="*/ 177880 w 462428"/>
                  <a:gd name="connsiteY17" fmla="*/ 88168 h 295919"/>
                  <a:gd name="connsiteX18" fmla="*/ 136793 w 462428"/>
                  <a:gd name="connsiteY18" fmla="*/ 71671 h 295919"/>
                  <a:gd name="connsiteX19" fmla="*/ 113379 w 462428"/>
                  <a:gd name="connsiteY19" fmla="*/ 75683 h 295919"/>
                  <a:gd name="connsiteX20" fmla="*/ 94219 w 462428"/>
                  <a:gd name="connsiteY20" fmla="*/ 87787 h 295919"/>
                  <a:gd name="connsiteX21" fmla="*/ 81267 w 462428"/>
                  <a:gd name="connsiteY21" fmla="*/ 108158 h 295919"/>
                  <a:gd name="connsiteX22" fmla="*/ 76408 w 462428"/>
                  <a:gd name="connsiteY22" fmla="*/ 136708 h 295919"/>
                  <a:gd name="connsiteX23" fmla="*/ 76408 w 462428"/>
                  <a:gd name="connsiteY23" fmla="*/ 294624 h 295919"/>
                  <a:gd name="connsiteX24" fmla="*/ -406 w 462428"/>
                  <a:gd name="connsiteY24" fmla="*/ 294624 h 295919"/>
                  <a:gd name="connsiteX25" fmla="*/ -406 w 462428"/>
                  <a:gd name="connsiteY25" fmla="*/ 6616 h 295919"/>
                  <a:gd name="connsiteX26" fmla="*/ 74419 w 462428"/>
                  <a:gd name="connsiteY26" fmla="*/ 6616 h 295919"/>
                  <a:gd name="connsiteX27" fmla="*/ 74419 w 462428"/>
                  <a:gd name="connsiteY27" fmla="*/ 40527 h 295919"/>
                  <a:gd name="connsiteX28" fmla="*/ 111840 w 462428"/>
                  <a:gd name="connsiteY28" fmla="*/ 8259 h 295919"/>
                  <a:gd name="connsiteX29" fmla="*/ 158374 w 462428"/>
                  <a:gd name="connsiteY29" fmla="*/ -1114 h 295919"/>
                  <a:gd name="connsiteX30" fmla="*/ 213918 w 462428"/>
                  <a:gd name="connsiteY30" fmla="*/ 11977 h 295919"/>
                  <a:gd name="connsiteX31" fmla="*/ 252653 w 462428"/>
                  <a:gd name="connsiteY31" fmla="*/ 48291 h 295919"/>
                  <a:gd name="connsiteX32" fmla="*/ 295297 w 462428"/>
                  <a:gd name="connsiteY32" fmla="*/ 9729 h 295919"/>
                  <a:gd name="connsiteX33" fmla="*/ 321668 w 462428"/>
                  <a:gd name="connsiteY33" fmla="*/ 1394 h 295919"/>
                  <a:gd name="connsiteX34" fmla="*/ 349492 w 462428"/>
                  <a:gd name="connsiteY34" fmla="*/ -1114 h 295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428" h="295919">
                    <a:moveTo>
                      <a:pt x="349492" y="-1114"/>
                    </a:moveTo>
                    <a:cubicBezTo>
                      <a:pt x="365140" y="-1304"/>
                      <a:pt x="380682" y="1480"/>
                      <a:pt x="395300" y="7066"/>
                    </a:cubicBezTo>
                    <a:cubicBezTo>
                      <a:pt x="408617" y="12184"/>
                      <a:pt x="420746" y="19983"/>
                      <a:pt x="430940" y="29961"/>
                    </a:cubicBezTo>
                    <a:cubicBezTo>
                      <a:pt x="441023" y="40060"/>
                      <a:pt x="448855" y="52165"/>
                      <a:pt x="453921" y="65497"/>
                    </a:cubicBezTo>
                    <a:cubicBezTo>
                      <a:pt x="459450" y="80127"/>
                      <a:pt x="462196" y="95673"/>
                      <a:pt x="462014" y="111305"/>
                    </a:cubicBezTo>
                    <a:lnTo>
                      <a:pt x="462014" y="294796"/>
                    </a:lnTo>
                    <a:lnTo>
                      <a:pt x="385426" y="294796"/>
                    </a:lnTo>
                    <a:lnTo>
                      <a:pt x="385426" y="136293"/>
                    </a:lnTo>
                    <a:cubicBezTo>
                      <a:pt x="385426" y="115265"/>
                      <a:pt x="380515" y="99252"/>
                      <a:pt x="370692" y="88254"/>
                    </a:cubicBezTo>
                    <a:cubicBezTo>
                      <a:pt x="360870" y="77256"/>
                      <a:pt x="347221" y="71757"/>
                      <a:pt x="329744" y="71757"/>
                    </a:cubicBezTo>
                    <a:cubicBezTo>
                      <a:pt x="321763" y="71705"/>
                      <a:pt x="313838" y="73071"/>
                      <a:pt x="306329" y="75769"/>
                    </a:cubicBezTo>
                    <a:cubicBezTo>
                      <a:pt x="299122" y="78328"/>
                      <a:pt x="292577" y="82461"/>
                      <a:pt x="287169" y="87874"/>
                    </a:cubicBezTo>
                    <a:cubicBezTo>
                      <a:pt x="281518" y="93719"/>
                      <a:pt x="277112" y="100653"/>
                      <a:pt x="274217" y="108244"/>
                    </a:cubicBezTo>
                    <a:cubicBezTo>
                      <a:pt x="270805" y="117375"/>
                      <a:pt x="269157" y="127059"/>
                      <a:pt x="269358" y="136794"/>
                    </a:cubicBezTo>
                    <a:lnTo>
                      <a:pt x="269358" y="294710"/>
                    </a:lnTo>
                    <a:lnTo>
                      <a:pt x="192475" y="294710"/>
                    </a:lnTo>
                    <a:lnTo>
                      <a:pt x="192475" y="136207"/>
                    </a:lnTo>
                    <a:cubicBezTo>
                      <a:pt x="192475" y="115179"/>
                      <a:pt x="187611" y="99166"/>
                      <a:pt x="177880" y="88168"/>
                    </a:cubicBezTo>
                    <a:cubicBezTo>
                      <a:pt x="168150" y="77170"/>
                      <a:pt x="154454" y="71671"/>
                      <a:pt x="136793" y="71671"/>
                    </a:cubicBezTo>
                    <a:cubicBezTo>
                      <a:pt x="128813" y="71619"/>
                      <a:pt x="120888" y="72985"/>
                      <a:pt x="113379" y="75683"/>
                    </a:cubicBezTo>
                    <a:cubicBezTo>
                      <a:pt x="106170" y="78242"/>
                      <a:pt x="99623" y="82375"/>
                      <a:pt x="94219" y="87787"/>
                    </a:cubicBezTo>
                    <a:cubicBezTo>
                      <a:pt x="88568" y="93632"/>
                      <a:pt x="84162" y="100567"/>
                      <a:pt x="81267" y="108158"/>
                    </a:cubicBezTo>
                    <a:cubicBezTo>
                      <a:pt x="77848" y="117271"/>
                      <a:pt x="76199" y="126972"/>
                      <a:pt x="76408" y="136708"/>
                    </a:cubicBezTo>
                    <a:lnTo>
                      <a:pt x="76408" y="294624"/>
                    </a:lnTo>
                    <a:lnTo>
                      <a:pt x="-406" y="294624"/>
                    </a:lnTo>
                    <a:lnTo>
                      <a:pt x="-406" y="6616"/>
                    </a:lnTo>
                    <a:lnTo>
                      <a:pt x="74419" y="6616"/>
                    </a:lnTo>
                    <a:lnTo>
                      <a:pt x="74419" y="40527"/>
                    </a:lnTo>
                    <a:cubicBezTo>
                      <a:pt x="84634" y="25257"/>
                      <a:pt x="97107" y="14502"/>
                      <a:pt x="111840" y="8259"/>
                    </a:cubicBezTo>
                    <a:cubicBezTo>
                      <a:pt x="126558" y="2016"/>
                      <a:pt x="142389" y="-1166"/>
                      <a:pt x="158374" y="-1114"/>
                    </a:cubicBezTo>
                    <a:cubicBezTo>
                      <a:pt x="179195" y="-1114"/>
                      <a:pt x="197710" y="3244"/>
                      <a:pt x="213918" y="11977"/>
                    </a:cubicBezTo>
                    <a:cubicBezTo>
                      <a:pt x="229824" y="20433"/>
                      <a:pt x="243193" y="32970"/>
                      <a:pt x="252653" y="48291"/>
                    </a:cubicBezTo>
                    <a:cubicBezTo>
                      <a:pt x="262579" y="31362"/>
                      <a:pt x="277467" y="17908"/>
                      <a:pt x="295297" y="9729"/>
                    </a:cubicBezTo>
                    <a:cubicBezTo>
                      <a:pt x="303710" y="5873"/>
                      <a:pt x="312567" y="3071"/>
                      <a:pt x="321668" y="1394"/>
                    </a:cubicBezTo>
                    <a:cubicBezTo>
                      <a:pt x="330847" y="-284"/>
                      <a:pt x="340161" y="-1131"/>
                      <a:pt x="349492" y="-1114"/>
                    </a:cubicBezTo>
                    <a:close/>
                  </a:path>
                </a:pathLst>
              </a:custGeom>
              <a:grpFill/>
              <a:ln w="1726" cap="flat">
                <a:noFill/>
                <a:prstDash val="solid"/>
                <a:miter/>
              </a:ln>
            </p:spPr>
            <p:txBody>
              <a:bodyPr rtlCol="0" anchor="ctr"/>
              <a:lstStyle/>
              <a:p>
                <a:endParaRPr lang="en-US"/>
              </a:p>
            </p:txBody>
          </p:sp>
          <p:sp>
            <p:nvSpPr>
              <p:cNvPr id="54" name="Freeform: Shape 62">
                <a:extLst>
                  <a:ext uri="{FF2B5EF4-FFF2-40B4-BE49-F238E27FC236}">
                    <a16:creationId xmlns:a16="http://schemas.microsoft.com/office/drawing/2014/main" id="{4C56FC48-29EA-5EE3-4B93-2223A1D536BB}"/>
                  </a:ext>
                </a:extLst>
              </p:cNvPr>
              <p:cNvSpPr/>
              <p:nvPr/>
            </p:nvSpPr>
            <p:spPr>
              <a:xfrm>
                <a:off x="6117053" y="4041034"/>
                <a:ext cx="298712" cy="303424"/>
              </a:xfrm>
              <a:custGeom>
                <a:avLst/>
                <a:gdLst>
                  <a:gd name="connsiteX0" fmla="*/ 298307 w 298712"/>
                  <a:gd name="connsiteY0" fmla="*/ 294861 h 303424"/>
                  <a:gd name="connsiteX1" fmla="*/ 223188 w 298712"/>
                  <a:gd name="connsiteY1" fmla="*/ 294861 h 303424"/>
                  <a:gd name="connsiteX2" fmla="*/ 223188 w 298712"/>
                  <a:gd name="connsiteY2" fmla="*/ 263043 h 303424"/>
                  <a:gd name="connsiteX3" fmla="*/ 188118 w 298712"/>
                  <a:gd name="connsiteY3" fmla="*/ 291454 h 303424"/>
                  <a:gd name="connsiteX4" fmla="*/ 137745 w 298712"/>
                  <a:gd name="connsiteY4" fmla="*/ 302297 h 303424"/>
                  <a:gd name="connsiteX5" fmla="*/ 82963 w 298712"/>
                  <a:gd name="connsiteY5" fmla="*/ 290711 h 303424"/>
                  <a:gd name="connsiteX6" fmla="*/ 39057 w 298712"/>
                  <a:gd name="connsiteY6" fmla="*/ 258806 h 303424"/>
                  <a:gd name="connsiteX7" fmla="*/ 10040 w 298712"/>
                  <a:gd name="connsiteY7" fmla="*/ 210785 h 303424"/>
                  <a:gd name="connsiteX8" fmla="*/ 10040 w 298712"/>
                  <a:gd name="connsiteY8" fmla="*/ 90325 h 303424"/>
                  <a:gd name="connsiteX9" fmla="*/ 39057 w 298712"/>
                  <a:gd name="connsiteY9" fmla="*/ 42303 h 303424"/>
                  <a:gd name="connsiteX10" fmla="*/ 82963 w 298712"/>
                  <a:gd name="connsiteY10" fmla="*/ 10485 h 303424"/>
                  <a:gd name="connsiteX11" fmla="*/ 137745 w 298712"/>
                  <a:gd name="connsiteY11" fmla="*/ -1118 h 303424"/>
                  <a:gd name="connsiteX12" fmla="*/ 188118 w 298712"/>
                  <a:gd name="connsiteY12" fmla="*/ 9741 h 303424"/>
                  <a:gd name="connsiteX13" fmla="*/ 223188 w 298712"/>
                  <a:gd name="connsiteY13" fmla="*/ 38430 h 303424"/>
                  <a:gd name="connsiteX14" fmla="*/ 223188 w 298712"/>
                  <a:gd name="connsiteY14" fmla="*/ 6612 h 303424"/>
                  <a:gd name="connsiteX15" fmla="*/ 298307 w 298712"/>
                  <a:gd name="connsiteY15" fmla="*/ 6612 h 303424"/>
                  <a:gd name="connsiteX16" fmla="*/ 151977 w 298712"/>
                  <a:gd name="connsiteY16" fmla="*/ 71216 h 303424"/>
                  <a:gd name="connsiteX17" fmla="*/ 121490 w 298712"/>
                  <a:gd name="connsiteY17" fmla="*/ 77459 h 303424"/>
                  <a:gd name="connsiteX18" fmla="*/ 98214 w 298712"/>
                  <a:gd name="connsiteY18" fmla="*/ 94423 h 303424"/>
                  <a:gd name="connsiteX19" fmla="*/ 83481 w 298712"/>
                  <a:gd name="connsiteY19" fmla="*/ 119705 h 303424"/>
                  <a:gd name="connsiteX20" fmla="*/ 83481 w 298712"/>
                  <a:gd name="connsiteY20" fmla="*/ 181699 h 303424"/>
                  <a:gd name="connsiteX21" fmla="*/ 98214 w 298712"/>
                  <a:gd name="connsiteY21" fmla="*/ 206842 h 303424"/>
                  <a:gd name="connsiteX22" fmla="*/ 121490 w 298712"/>
                  <a:gd name="connsiteY22" fmla="*/ 223789 h 303424"/>
                  <a:gd name="connsiteX23" fmla="*/ 151977 w 298712"/>
                  <a:gd name="connsiteY23" fmla="*/ 230031 h 303424"/>
                  <a:gd name="connsiteX24" fmla="*/ 182031 w 298712"/>
                  <a:gd name="connsiteY24" fmla="*/ 224083 h 303424"/>
                  <a:gd name="connsiteX25" fmla="*/ 205290 w 298712"/>
                  <a:gd name="connsiteY25" fmla="*/ 207430 h 303424"/>
                  <a:gd name="connsiteX26" fmla="*/ 220317 w 298712"/>
                  <a:gd name="connsiteY26" fmla="*/ 182148 h 303424"/>
                  <a:gd name="connsiteX27" fmla="*/ 220317 w 298712"/>
                  <a:gd name="connsiteY27" fmla="*/ 119099 h 303424"/>
                  <a:gd name="connsiteX28" fmla="*/ 205290 w 298712"/>
                  <a:gd name="connsiteY28" fmla="*/ 93818 h 303424"/>
                  <a:gd name="connsiteX29" fmla="*/ 182031 w 298712"/>
                  <a:gd name="connsiteY29" fmla="*/ 77165 h 303424"/>
                  <a:gd name="connsiteX30" fmla="*/ 151977 w 298712"/>
                  <a:gd name="connsiteY30" fmla="*/ 71216 h 303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2" h="303424">
                    <a:moveTo>
                      <a:pt x="298307" y="294861"/>
                    </a:moveTo>
                    <a:lnTo>
                      <a:pt x="223188" y="294861"/>
                    </a:lnTo>
                    <a:lnTo>
                      <a:pt x="223188" y="263043"/>
                    </a:lnTo>
                    <a:cubicBezTo>
                      <a:pt x="213611" y="274854"/>
                      <a:pt x="201665" y="284537"/>
                      <a:pt x="188118" y="291454"/>
                    </a:cubicBezTo>
                    <a:cubicBezTo>
                      <a:pt x="174181" y="298683"/>
                      <a:pt x="157390" y="302297"/>
                      <a:pt x="137745" y="302297"/>
                    </a:cubicBezTo>
                    <a:cubicBezTo>
                      <a:pt x="118860" y="302452"/>
                      <a:pt x="100165" y="298510"/>
                      <a:pt x="82963" y="290711"/>
                    </a:cubicBezTo>
                    <a:cubicBezTo>
                      <a:pt x="66329" y="283137"/>
                      <a:pt x="51395" y="272294"/>
                      <a:pt x="39057" y="258806"/>
                    </a:cubicBezTo>
                    <a:cubicBezTo>
                      <a:pt x="26376" y="244816"/>
                      <a:pt x="16523" y="228509"/>
                      <a:pt x="10040" y="210785"/>
                    </a:cubicBezTo>
                    <a:cubicBezTo>
                      <a:pt x="-3888" y="171842"/>
                      <a:pt x="-3888" y="129267"/>
                      <a:pt x="10040" y="90325"/>
                    </a:cubicBezTo>
                    <a:cubicBezTo>
                      <a:pt x="16531" y="72600"/>
                      <a:pt x="26383" y="56293"/>
                      <a:pt x="39057" y="42303"/>
                    </a:cubicBezTo>
                    <a:cubicBezTo>
                      <a:pt x="51397" y="28850"/>
                      <a:pt x="66332" y="18025"/>
                      <a:pt x="82963" y="10485"/>
                    </a:cubicBezTo>
                    <a:cubicBezTo>
                      <a:pt x="100163" y="2686"/>
                      <a:pt x="118858" y="-1274"/>
                      <a:pt x="137745" y="-1118"/>
                    </a:cubicBezTo>
                    <a:cubicBezTo>
                      <a:pt x="157343" y="-1118"/>
                      <a:pt x="174134" y="2496"/>
                      <a:pt x="188118" y="9741"/>
                    </a:cubicBezTo>
                    <a:cubicBezTo>
                      <a:pt x="201723" y="16693"/>
                      <a:pt x="213682" y="26463"/>
                      <a:pt x="223188" y="38430"/>
                    </a:cubicBezTo>
                    <a:lnTo>
                      <a:pt x="223188" y="6612"/>
                    </a:lnTo>
                    <a:lnTo>
                      <a:pt x="298307" y="6612"/>
                    </a:lnTo>
                    <a:close/>
                    <a:moveTo>
                      <a:pt x="151977" y="71216"/>
                    </a:moveTo>
                    <a:cubicBezTo>
                      <a:pt x="141484" y="71078"/>
                      <a:pt x="131084" y="73205"/>
                      <a:pt x="121490" y="77459"/>
                    </a:cubicBezTo>
                    <a:cubicBezTo>
                      <a:pt x="112631" y="81419"/>
                      <a:pt x="104703" y="87212"/>
                      <a:pt x="98214" y="94423"/>
                    </a:cubicBezTo>
                    <a:cubicBezTo>
                      <a:pt x="91690" y="101807"/>
                      <a:pt x="86682" y="110384"/>
                      <a:pt x="83481" y="119705"/>
                    </a:cubicBezTo>
                    <a:cubicBezTo>
                      <a:pt x="76611" y="139799"/>
                      <a:pt x="76611" y="161605"/>
                      <a:pt x="83481" y="181699"/>
                    </a:cubicBezTo>
                    <a:cubicBezTo>
                      <a:pt x="86708" y="190967"/>
                      <a:pt x="91713" y="199493"/>
                      <a:pt x="98214" y="206842"/>
                    </a:cubicBezTo>
                    <a:cubicBezTo>
                      <a:pt x="104708" y="214053"/>
                      <a:pt x="112636" y="219829"/>
                      <a:pt x="121490" y="223789"/>
                    </a:cubicBezTo>
                    <a:cubicBezTo>
                      <a:pt x="131082" y="228043"/>
                      <a:pt x="141484" y="230169"/>
                      <a:pt x="151977" y="230031"/>
                    </a:cubicBezTo>
                    <a:cubicBezTo>
                      <a:pt x="162301" y="230169"/>
                      <a:pt x="172540" y="228146"/>
                      <a:pt x="182031" y="224083"/>
                    </a:cubicBezTo>
                    <a:cubicBezTo>
                      <a:pt x="190882" y="220261"/>
                      <a:pt x="198812" y="214572"/>
                      <a:pt x="205290" y="207430"/>
                    </a:cubicBezTo>
                    <a:cubicBezTo>
                      <a:pt x="211910" y="200063"/>
                      <a:pt x="217016" y="191486"/>
                      <a:pt x="220317" y="182148"/>
                    </a:cubicBezTo>
                    <a:cubicBezTo>
                      <a:pt x="227395" y="161726"/>
                      <a:pt x="227395" y="139522"/>
                      <a:pt x="220317" y="119099"/>
                    </a:cubicBezTo>
                    <a:cubicBezTo>
                      <a:pt x="217016" y="109762"/>
                      <a:pt x="211910" y="101184"/>
                      <a:pt x="205290" y="93818"/>
                    </a:cubicBezTo>
                    <a:cubicBezTo>
                      <a:pt x="198807" y="86676"/>
                      <a:pt x="190878" y="81004"/>
                      <a:pt x="182031" y="77165"/>
                    </a:cubicBezTo>
                    <a:cubicBezTo>
                      <a:pt x="172536" y="73119"/>
                      <a:pt x="162301" y="71078"/>
                      <a:pt x="151977" y="71216"/>
                    </a:cubicBezTo>
                    <a:close/>
                  </a:path>
                </a:pathLst>
              </a:custGeom>
              <a:grpFill/>
              <a:ln w="1726" cap="flat">
                <a:noFill/>
                <a:prstDash val="solid"/>
                <a:miter/>
              </a:ln>
            </p:spPr>
            <p:txBody>
              <a:bodyPr rtlCol="0" anchor="ctr"/>
              <a:lstStyle/>
              <a:p>
                <a:endParaRPr lang="en-US"/>
              </a:p>
            </p:txBody>
          </p:sp>
          <p:sp>
            <p:nvSpPr>
              <p:cNvPr id="55" name="Freeform: Shape 63">
                <a:extLst>
                  <a:ext uri="{FF2B5EF4-FFF2-40B4-BE49-F238E27FC236}">
                    <a16:creationId xmlns:a16="http://schemas.microsoft.com/office/drawing/2014/main" id="{07F55E55-B6B4-5743-8939-008C14C4FC65}"/>
                  </a:ext>
                </a:extLst>
              </p:cNvPr>
              <p:cNvSpPr/>
              <p:nvPr/>
            </p:nvSpPr>
            <p:spPr>
              <a:xfrm>
                <a:off x="6472900" y="3908768"/>
                <a:ext cx="279568" cy="428250"/>
              </a:xfrm>
              <a:custGeom>
                <a:avLst/>
                <a:gdLst>
                  <a:gd name="connsiteX0" fmla="*/ 76494 w 279568"/>
                  <a:gd name="connsiteY0" fmla="*/ 241561 h 428250"/>
                  <a:gd name="connsiteX1" fmla="*/ 103592 w 279568"/>
                  <a:gd name="connsiteY1" fmla="*/ 241561 h 428250"/>
                  <a:gd name="connsiteX2" fmla="*/ 184019 w 279568"/>
                  <a:gd name="connsiteY2" fmla="*/ 138947 h 428250"/>
                  <a:gd name="connsiteX3" fmla="*/ 278281 w 279568"/>
                  <a:gd name="connsiteY3" fmla="*/ 138947 h 428250"/>
                  <a:gd name="connsiteX4" fmla="*/ 165741 w 279568"/>
                  <a:gd name="connsiteY4" fmla="*/ 274572 h 428250"/>
                  <a:gd name="connsiteX5" fmla="*/ 279163 w 279568"/>
                  <a:gd name="connsiteY5" fmla="*/ 427127 h 428250"/>
                  <a:gd name="connsiteX6" fmla="*/ 184607 w 279568"/>
                  <a:gd name="connsiteY6" fmla="*/ 427127 h 428250"/>
                  <a:gd name="connsiteX7" fmla="*/ 102416 w 279568"/>
                  <a:gd name="connsiteY7" fmla="*/ 310558 h 428250"/>
                  <a:gd name="connsiteX8" fmla="*/ 76477 w 279568"/>
                  <a:gd name="connsiteY8" fmla="*/ 310558 h 428250"/>
                  <a:gd name="connsiteX9" fmla="*/ 76477 w 279568"/>
                  <a:gd name="connsiteY9" fmla="*/ 427127 h 428250"/>
                  <a:gd name="connsiteX10" fmla="*/ -406 w 279568"/>
                  <a:gd name="connsiteY10" fmla="*/ 427127 h 428250"/>
                  <a:gd name="connsiteX11" fmla="*/ -406 w 279568"/>
                  <a:gd name="connsiteY11" fmla="*/ -1123 h 428250"/>
                  <a:gd name="connsiteX12" fmla="*/ 76494 w 279568"/>
                  <a:gd name="connsiteY12" fmla="*/ -1123 h 428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568" h="428250">
                    <a:moveTo>
                      <a:pt x="76494" y="241561"/>
                    </a:moveTo>
                    <a:lnTo>
                      <a:pt x="103592" y="241561"/>
                    </a:lnTo>
                    <a:lnTo>
                      <a:pt x="184019" y="138947"/>
                    </a:lnTo>
                    <a:lnTo>
                      <a:pt x="278281" y="138947"/>
                    </a:lnTo>
                    <a:lnTo>
                      <a:pt x="165741" y="274572"/>
                    </a:lnTo>
                    <a:lnTo>
                      <a:pt x="279163" y="427127"/>
                    </a:lnTo>
                    <a:lnTo>
                      <a:pt x="184607" y="427127"/>
                    </a:lnTo>
                    <a:lnTo>
                      <a:pt x="102416" y="310558"/>
                    </a:lnTo>
                    <a:lnTo>
                      <a:pt x="76477" y="310558"/>
                    </a:lnTo>
                    <a:lnTo>
                      <a:pt x="76477" y="427127"/>
                    </a:lnTo>
                    <a:lnTo>
                      <a:pt x="-406" y="427127"/>
                    </a:lnTo>
                    <a:lnTo>
                      <a:pt x="-406" y="-1123"/>
                    </a:lnTo>
                    <a:lnTo>
                      <a:pt x="76494" y="-1123"/>
                    </a:lnTo>
                    <a:close/>
                  </a:path>
                </a:pathLst>
              </a:custGeom>
              <a:grpFill/>
              <a:ln w="1726" cap="flat">
                <a:noFill/>
                <a:prstDash val="solid"/>
                <a:miter/>
              </a:ln>
            </p:spPr>
            <p:txBody>
              <a:bodyPr rtlCol="0" anchor="ctr"/>
              <a:lstStyle/>
              <a:p>
                <a:endParaRPr lang="en-US"/>
              </a:p>
            </p:txBody>
          </p:sp>
          <p:sp>
            <p:nvSpPr>
              <p:cNvPr id="56" name="Freeform: Shape 64">
                <a:extLst>
                  <a:ext uri="{FF2B5EF4-FFF2-40B4-BE49-F238E27FC236}">
                    <a16:creationId xmlns:a16="http://schemas.microsoft.com/office/drawing/2014/main" id="{C1A6F922-2A4B-0203-B605-90F2D3293377}"/>
                  </a:ext>
                </a:extLst>
              </p:cNvPr>
              <p:cNvSpPr/>
              <p:nvPr/>
            </p:nvSpPr>
            <p:spPr>
              <a:xfrm>
                <a:off x="6740055" y="4041097"/>
                <a:ext cx="283157" cy="303403"/>
              </a:xfrm>
              <a:custGeom>
                <a:avLst/>
                <a:gdLst>
                  <a:gd name="connsiteX0" fmla="*/ 143984 w 283157"/>
                  <a:gd name="connsiteY0" fmla="*/ -1112 h 303403"/>
                  <a:gd name="connsiteX1" fmla="*/ 200392 w 283157"/>
                  <a:gd name="connsiteY1" fmla="*/ 9886 h 303403"/>
                  <a:gd name="connsiteX2" fmla="*/ 244142 w 283157"/>
                  <a:gd name="connsiteY2" fmla="*/ 40823 h 303403"/>
                  <a:gd name="connsiteX3" fmla="*/ 272572 w 283157"/>
                  <a:gd name="connsiteY3" fmla="*/ 88706 h 303403"/>
                  <a:gd name="connsiteX4" fmla="*/ 282740 w 283157"/>
                  <a:gd name="connsiteY4" fmla="*/ 150267 h 303403"/>
                  <a:gd name="connsiteX5" fmla="*/ 282290 w 283157"/>
                  <a:gd name="connsiteY5" fmla="*/ 164240 h 303403"/>
                  <a:gd name="connsiteX6" fmla="*/ 281270 w 283157"/>
                  <a:gd name="connsiteY6" fmla="*/ 176431 h 303403"/>
                  <a:gd name="connsiteX7" fmla="*/ 78878 w 283157"/>
                  <a:gd name="connsiteY7" fmla="*/ 176431 h 303403"/>
                  <a:gd name="connsiteX8" fmla="*/ 88596 w 283157"/>
                  <a:gd name="connsiteY8" fmla="*/ 203355 h 303403"/>
                  <a:gd name="connsiteX9" fmla="*/ 104955 w 283157"/>
                  <a:gd name="connsiteY9" fmla="*/ 221945 h 303403"/>
                  <a:gd name="connsiteX10" fmla="*/ 126605 w 283157"/>
                  <a:gd name="connsiteY10" fmla="*/ 232787 h 303403"/>
                  <a:gd name="connsiteX11" fmla="*/ 152233 w 283157"/>
                  <a:gd name="connsiteY11" fmla="*/ 236246 h 303403"/>
                  <a:gd name="connsiteX12" fmla="*/ 189792 w 283157"/>
                  <a:gd name="connsiteY12" fmla="*/ 229121 h 303403"/>
                  <a:gd name="connsiteX13" fmla="*/ 224377 w 283157"/>
                  <a:gd name="connsiteY13" fmla="*/ 208595 h 303403"/>
                  <a:gd name="connsiteX14" fmla="*/ 269441 w 283157"/>
                  <a:gd name="connsiteY14" fmla="*/ 258553 h 303403"/>
                  <a:gd name="connsiteX15" fmla="*/ 214503 w 283157"/>
                  <a:gd name="connsiteY15" fmla="*/ 291720 h 303403"/>
                  <a:gd name="connsiteX16" fmla="*/ 147771 w 283157"/>
                  <a:gd name="connsiteY16" fmla="*/ 302269 h 303403"/>
                  <a:gd name="connsiteX17" fmla="*/ 87835 w 283157"/>
                  <a:gd name="connsiteY17" fmla="*/ 291426 h 303403"/>
                  <a:gd name="connsiteX18" fmla="*/ 40990 w 283157"/>
                  <a:gd name="connsiteY18" fmla="*/ 260784 h 303403"/>
                  <a:gd name="connsiteX19" fmla="*/ 10503 w 283157"/>
                  <a:gd name="connsiteY19" fmla="*/ 213195 h 303403"/>
                  <a:gd name="connsiteX20" fmla="*/ -391 w 283157"/>
                  <a:gd name="connsiteY20" fmla="*/ 151495 h 303403"/>
                  <a:gd name="connsiteX21" fmla="*/ 10209 w 283157"/>
                  <a:gd name="connsiteY21" fmla="*/ 89484 h 303403"/>
                  <a:gd name="connsiteX22" fmla="*/ 39814 w 283157"/>
                  <a:gd name="connsiteY22" fmla="*/ 41307 h 303403"/>
                  <a:gd name="connsiteX23" fmla="*/ 85328 w 283157"/>
                  <a:gd name="connsiteY23" fmla="*/ 10076 h 303403"/>
                  <a:gd name="connsiteX24" fmla="*/ 143984 w 283157"/>
                  <a:gd name="connsiteY24" fmla="*/ -1112 h 303403"/>
                  <a:gd name="connsiteX25" fmla="*/ 143396 w 283157"/>
                  <a:gd name="connsiteY25" fmla="*/ 65811 h 303403"/>
                  <a:gd name="connsiteX26" fmla="*/ 100165 w 283157"/>
                  <a:gd name="connsiteY26" fmla="*/ 81114 h 303403"/>
                  <a:gd name="connsiteX27" fmla="*/ 79241 w 283157"/>
                  <a:gd name="connsiteY27" fmla="*/ 123498 h 303403"/>
                  <a:gd name="connsiteX28" fmla="*/ 205615 w 283157"/>
                  <a:gd name="connsiteY28" fmla="*/ 123498 h 303403"/>
                  <a:gd name="connsiteX29" fmla="*/ 184414 w 283157"/>
                  <a:gd name="connsiteY29" fmla="*/ 80682 h 303403"/>
                  <a:gd name="connsiteX30" fmla="*/ 143396 w 283157"/>
                  <a:gd name="connsiteY30" fmla="*/ 65811 h 303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83157" h="303403">
                    <a:moveTo>
                      <a:pt x="143984" y="-1112"/>
                    </a:moveTo>
                    <a:cubicBezTo>
                      <a:pt x="163334" y="-1354"/>
                      <a:pt x="182546" y="2381"/>
                      <a:pt x="200392" y="9886"/>
                    </a:cubicBezTo>
                    <a:cubicBezTo>
                      <a:pt x="217011" y="16959"/>
                      <a:pt x="231934" y="27508"/>
                      <a:pt x="244142" y="40823"/>
                    </a:cubicBezTo>
                    <a:cubicBezTo>
                      <a:pt x="256697" y="54743"/>
                      <a:pt x="266364" y="71015"/>
                      <a:pt x="272572" y="88706"/>
                    </a:cubicBezTo>
                    <a:cubicBezTo>
                      <a:pt x="279540" y="108471"/>
                      <a:pt x="282982" y="129309"/>
                      <a:pt x="282740" y="150267"/>
                    </a:cubicBezTo>
                    <a:cubicBezTo>
                      <a:pt x="282740" y="154884"/>
                      <a:pt x="282584" y="159536"/>
                      <a:pt x="282290" y="164240"/>
                    </a:cubicBezTo>
                    <a:cubicBezTo>
                      <a:pt x="281996" y="168995"/>
                      <a:pt x="281650" y="173076"/>
                      <a:pt x="281270" y="176431"/>
                    </a:cubicBezTo>
                    <a:lnTo>
                      <a:pt x="78878" y="176431"/>
                    </a:lnTo>
                    <a:cubicBezTo>
                      <a:pt x="80469" y="185925"/>
                      <a:pt x="83754" y="195038"/>
                      <a:pt x="88596" y="203355"/>
                    </a:cubicBezTo>
                    <a:cubicBezTo>
                      <a:pt x="92867" y="210497"/>
                      <a:pt x="98401" y="216809"/>
                      <a:pt x="104955" y="221945"/>
                    </a:cubicBezTo>
                    <a:cubicBezTo>
                      <a:pt x="111405" y="226925"/>
                      <a:pt x="118754" y="230608"/>
                      <a:pt x="126605" y="232787"/>
                    </a:cubicBezTo>
                    <a:cubicBezTo>
                      <a:pt x="134940" y="235122"/>
                      <a:pt x="143569" y="236280"/>
                      <a:pt x="152233" y="236246"/>
                    </a:cubicBezTo>
                    <a:cubicBezTo>
                      <a:pt x="165081" y="236159"/>
                      <a:pt x="177808" y="233738"/>
                      <a:pt x="189792" y="229121"/>
                    </a:cubicBezTo>
                    <a:cubicBezTo>
                      <a:pt x="202433" y="224366"/>
                      <a:pt x="214140" y="217414"/>
                      <a:pt x="224377" y="208595"/>
                    </a:cubicBezTo>
                    <a:lnTo>
                      <a:pt x="269441" y="258553"/>
                    </a:lnTo>
                    <a:cubicBezTo>
                      <a:pt x="253636" y="273321"/>
                      <a:pt x="234926" y="284613"/>
                      <a:pt x="214503" y="291720"/>
                    </a:cubicBezTo>
                    <a:cubicBezTo>
                      <a:pt x="193008" y="298949"/>
                      <a:pt x="170442" y="302511"/>
                      <a:pt x="147771" y="302269"/>
                    </a:cubicBezTo>
                    <a:cubicBezTo>
                      <a:pt x="127280" y="302511"/>
                      <a:pt x="106943" y="298828"/>
                      <a:pt x="87835" y="291426"/>
                    </a:cubicBezTo>
                    <a:cubicBezTo>
                      <a:pt x="70266" y="284578"/>
                      <a:pt x="54305" y="274151"/>
                      <a:pt x="40990" y="260784"/>
                    </a:cubicBezTo>
                    <a:cubicBezTo>
                      <a:pt x="27657" y="247192"/>
                      <a:pt x="17282" y="230989"/>
                      <a:pt x="10503" y="213195"/>
                    </a:cubicBezTo>
                    <a:cubicBezTo>
                      <a:pt x="3033" y="193499"/>
                      <a:pt x="-668" y="172557"/>
                      <a:pt x="-391" y="151495"/>
                    </a:cubicBezTo>
                    <a:cubicBezTo>
                      <a:pt x="-651" y="130346"/>
                      <a:pt x="2946" y="109336"/>
                      <a:pt x="10209" y="89484"/>
                    </a:cubicBezTo>
                    <a:cubicBezTo>
                      <a:pt x="16745" y="71604"/>
                      <a:pt x="26810" y="55210"/>
                      <a:pt x="39814" y="41307"/>
                    </a:cubicBezTo>
                    <a:cubicBezTo>
                      <a:pt x="52628" y="27819"/>
                      <a:pt x="68139" y="17184"/>
                      <a:pt x="85328" y="10076"/>
                    </a:cubicBezTo>
                    <a:cubicBezTo>
                      <a:pt x="103935" y="2451"/>
                      <a:pt x="123873" y="-1354"/>
                      <a:pt x="143984" y="-1112"/>
                    </a:cubicBezTo>
                    <a:close/>
                    <a:moveTo>
                      <a:pt x="143396" y="65811"/>
                    </a:moveTo>
                    <a:cubicBezTo>
                      <a:pt x="125135" y="65811"/>
                      <a:pt x="110731" y="70912"/>
                      <a:pt x="100165" y="81114"/>
                    </a:cubicBezTo>
                    <a:cubicBezTo>
                      <a:pt x="89599" y="91317"/>
                      <a:pt x="82630" y="105445"/>
                      <a:pt x="79241" y="123498"/>
                    </a:cubicBezTo>
                    <a:lnTo>
                      <a:pt x="205615" y="123498"/>
                    </a:lnTo>
                    <a:cubicBezTo>
                      <a:pt x="202087" y="104874"/>
                      <a:pt x="195014" y="90608"/>
                      <a:pt x="184414" y="80682"/>
                    </a:cubicBezTo>
                    <a:cubicBezTo>
                      <a:pt x="173814" y="70756"/>
                      <a:pt x="160135" y="65793"/>
                      <a:pt x="143396" y="65811"/>
                    </a:cubicBezTo>
                    <a:close/>
                  </a:path>
                </a:pathLst>
              </a:custGeom>
              <a:grpFill/>
              <a:ln w="1726" cap="flat">
                <a:noFill/>
                <a:prstDash val="solid"/>
                <a:miter/>
              </a:ln>
            </p:spPr>
            <p:txBody>
              <a:bodyPr rtlCol="0" anchor="ctr"/>
              <a:lstStyle/>
              <a:p>
                <a:endParaRPr lang="en-US"/>
              </a:p>
            </p:txBody>
          </p:sp>
          <p:sp>
            <p:nvSpPr>
              <p:cNvPr id="57" name="Freeform: Shape 65">
                <a:extLst>
                  <a:ext uri="{FF2B5EF4-FFF2-40B4-BE49-F238E27FC236}">
                    <a16:creationId xmlns:a16="http://schemas.microsoft.com/office/drawing/2014/main" id="{B6970139-EBF6-81D1-D86E-F7EC0EC19313}"/>
                  </a:ext>
                </a:extLst>
              </p:cNvPr>
              <p:cNvSpPr/>
              <p:nvPr/>
            </p:nvSpPr>
            <p:spPr>
              <a:xfrm>
                <a:off x="7173696" y="3904599"/>
                <a:ext cx="98034" cy="432418"/>
              </a:xfrm>
              <a:custGeom>
                <a:avLst/>
                <a:gdLst>
                  <a:gd name="connsiteX0" fmla="*/ 48516 w 98034"/>
                  <a:gd name="connsiteY0" fmla="*/ -1121 h 432418"/>
                  <a:gd name="connsiteX1" fmla="*/ 83430 w 98034"/>
                  <a:gd name="connsiteY1" fmla="*/ 13301 h 432418"/>
                  <a:gd name="connsiteX2" fmla="*/ 93806 w 98034"/>
                  <a:gd name="connsiteY2" fmla="*/ 29210 h 432418"/>
                  <a:gd name="connsiteX3" fmla="*/ 97627 w 98034"/>
                  <a:gd name="connsiteY3" fmla="*/ 48837 h 432418"/>
                  <a:gd name="connsiteX4" fmla="*/ 83344 w 98034"/>
                  <a:gd name="connsiteY4" fmla="*/ 84079 h 432418"/>
                  <a:gd name="connsiteX5" fmla="*/ 67780 w 98034"/>
                  <a:gd name="connsiteY5" fmla="*/ 94455 h 432418"/>
                  <a:gd name="connsiteX6" fmla="*/ 29201 w 98034"/>
                  <a:gd name="connsiteY6" fmla="*/ 94455 h 432418"/>
                  <a:gd name="connsiteX7" fmla="*/ 13637 w 98034"/>
                  <a:gd name="connsiteY7" fmla="*/ 84079 h 432418"/>
                  <a:gd name="connsiteX8" fmla="*/ 3262 w 98034"/>
                  <a:gd name="connsiteY8" fmla="*/ 68325 h 432418"/>
                  <a:gd name="connsiteX9" fmla="*/ -404 w 98034"/>
                  <a:gd name="connsiteY9" fmla="*/ 48837 h 432418"/>
                  <a:gd name="connsiteX10" fmla="*/ 3262 w 98034"/>
                  <a:gd name="connsiteY10" fmla="*/ 29210 h 432418"/>
                  <a:gd name="connsiteX11" fmla="*/ 13637 w 98034"/>
                  <a:gd name="connsiteY11" fmla="*/ 13301 h 432418"/>
                  <a:gd name="connsiteX12" fmla="*/ 29201 w 98034"/>
                  <a:gd name="connsiteY12" fmla="*/ 2735 h 432418"/>
                  <a:gd name="connsiteX13" fmla="*/ 48516 w 98034"/>
                  <a:gd name="connsiteY13" fmla="*/ -1121 h 432418"/>
                  <a:gd name="connsiteX14" fmla="*/ 87407 w 98034"/>
                  <a:gd name="connsiteY14" fmla="*/ 431296 h 432418"/>
                  <a:gd name="connsiteX15" fmla="*/ 10525 w 98034"/>
                  <a:gd name="connsiteY15" fmla="*/ 431296 h 432418"/>
                  <a:gd name="connsiteX16" fmla="*/ 10525 w 98034"/>
                  <a:gd name="connsiteY16" fmla="*/ 143116 h 432418"/>
                  <a:gd name="connsiteX17" fmla="*/ 87407 w 98034"/>
                  <a:gd name="connsiteY17" fmla="*/ 143116 h 43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34" h="432418">
                    <a:moveTo>
                      <a:pt x="48516" y="-1121"/>
                    </a:moveTo>
                    <a:cubicBezTo>
                      <a:pt x="61624" y="-1208"/>
                      <a:pt x="74196" y="3997"/>
                      <a:pt x="83430" y="13301"/>
                    </a:cubicBezTo>
                    <a:cubicBezTo>
                      <a:pt x="87891" y="17883"/>
                      <a:pt x="91419" y="23278"/>
                      <a:pt x="93806" y="29210"/>
                    </a:cubicBezTo>
                    <a:cubicBezTo>
                      <a:pt x="96365" y="35435"/>
                      <a:pt x="97662" y="42110"/>
                      <a:pt x="97627" y="48837"/>
                    </a:cubicBezTo>
                    <a:cubicBezTo>
                      <a:pt x="97731" y="62014"/>
                      <a:pt x="92595" y="74689"/>
                      <a:pt x="83344" y="84079"/>
                    </a:cubicBezTo>
                    <a:cubicBezTo>
                      <a:pt x="78917" y="88558"/>
                      <a:pt x="73608" y="92085"/>
                      <a:pt x="67780" y="94455"/>
                    </a:cubicBezTo>
                    <a:cubicBezTo>
                      <a:pt x="55399" y="99418"/>
                      <a:pt x="41582" y="99418"/>
                      <a:pt x="29201" y="94455"/>
                    </a:cubicBezTo>
                    <a:cubicBezTo>
                      <a:pt x="23373" y="92085"/>
                      <a:pt x="18064" y="88558"/>
                      <a:pt x="13637" y="84079"/>
                    </a:cubicBezTo>
                    <a:cubicBezTo>
                      <a:pt x="9158" y="79583"/>
                      <a:pt x="5631" y="74222"/>
                      <a:pt x="3262" y="68325"/>
                    </a:cubicBezTo>
                    <a:cubicBezTo>
                      <a:pt x="789" y="62135"/>
                      <a:pt x="-456" y="55512"/>
                      <a:pt x="-404" y="48837"/>
                    </a:cubicBezTo>
                    <a:cubicBezTo>
                      <a:pt x="-456" y="42127"/>
                      <a:pt x="789" y="35452"/>
                      <a:pt x="3262" y="29210"/>
                    </a:cubicBezTo>
                    <a:cubicBezTo>
                      <a:pt x="5614" y="23261"/>
                      <a:pt x="9141" y="17849"/>
                      <a:pt x="13637" y="13301"/>
                    </a:cubicBezTo>
                    <a:cubicBezTo>
                      <a:pt x="18099" y="8805"/>
                      <a:pt x="23373" y="5225"/>
                      <a:pt x="29201" y="2735"/>
                    </a:cubicBezTo>
                    <a:cubicBezTo>
                      <a:pt x="35305" y="141"/>
                      <a:pt x="41876" y="-1173"/>
                      <a:pt x="48516" y="-1121"/>
                    </a:cubicBezTo>
                    <a:close/>
                    <a:moveTo>
                      <a:pt x="87407" y="431296"/>
                    </a:moveTo>
                    <a:lnTo>
                      <a:pt x="10525" y="431296"/>
                    </a:lnTo>
                    <a:lnTo>
                      <a:pt x="10525" y="143116"/>
                    </a:lnTo>
                    <a:lnTo>
                      <a:pt x="87407" y="143116"/>
                    </a:lnTo>
                    <a:close/>
                  </a:path>
                </a:pathLst>
              </a:custGeom>
              <a:grpFill/>
              <a:ln w="1726" cap="flat">
                <a:noFill/>
                <a:prstDash val="solid"/>
                <a:miter/>
              </a:ln>
            </p:spPr>
            <p:txBody>
              <a:bodyPr rtlCol="0" anchor="ctr"/>
              <a:lstStyle/>
              <a:p>
                <a:endParaRPr lang="en-US"/>
              </a:p>
            </p:txBody>
          </p:sp>
          <p:sp>
            <p:nvSpPr>
              <p:cNvPr id="58" name="Freeform: Shape 66">
                <a:extLst>
                  <a:ext uri="{FF2B5EF4-FFF2-40B4-BE49-F238E27FC236}">
                    <a16:creationId xmlns:a16="http://schemas.microsoft.com/office/drawing/2014/main" id="{835C5F09-61A3-7BAE-A896-0ABB3F864C20}"/>
                  </a:ext>
                </a:extLst>
              </p:cNvPr>
              <p:cNvSpPr/>
              <p:nvPr/>
            </p:nvSpPr>
            <p:spPr>
              <a:xfrm>
                <a:off x="7290474" y="3963291"/>
                <a:ext cx="256552" cy="381231"/>
              </a:xfrm>
              <a:custGeom>
                <a:avLst/>
                <a:gdLst>
                  <a:gd name="connsiteX0" fmla="*/ 234877 w 256552"/>
                  <a:gd name="connsiteY0" fmla="*/ 153421 h 381231"/>
                  <a:gd name="connsiteX1" fmla="*/ 131467 w 256552"/>
                  <a:gd name="connsiteY1" fmla="*/ 153421 h 381231"/>
                  <a:gd name="connsiteX2" fmla="*/ 131467 w 256552"/>
                  <a:gd name="connsiteY2" fmla="*/ 258732 h 381231"/>
                  <a:gd name="connsiteX3" fmla="*/ 134926 w 256552"/>
                  <a:gd name="connsiteY3" fmla="*/ 281489 h 381231"/>
                  <a:gd name="connsiteX4" fmla="*/ 144056 w 256552"/>
                  <a:gd name="connsiteY4" fmla="*/ 296655 h 381231"/>
                  <a:gd name="connsiteX5" fmla="*/ 157614 w 256552"/>
                  <a:gd name="connsiteY5" fmla="*/ 305128 h 381231"/>
                  <a:gd name="connsiteX6" fmla="*/ 174249 w 256552"/>
                  <a:gd name="connsiteY6" fmla="*/ 307809 h 381231"/>
                  <a:gd name="connsiteX7" fmla="*/ 202090 w 256552"/>
                  <a:gd name="connsiteY7" fmla="*/ 302016 h 381231"/>
                  <a:gd name="connsiteX8" fmla="*/ 227873 w 256552"/>
                  <a:gd name="connsiteY8" fmla="*/ 289081 h 381231"/>
                  <a:gd name="connsiteX9" fmla="*/ 256147 w 256552"/>
                  <a:gd name="connsiteY9" fmla="*/ 349743 h 381231"/>
                  <a:gd name="connsiteX10" fmla="*/ 214645 w 256552"/>
                  <a:gd name="connsiteY10" fmla="*/ 371462 h 381231"/>
                  <a:gd name="connsiteX11" fmla="*/ 161626 w 256552"/>
                  <a:gd name="connsiteY11" fmla="*/ 380109 h 381231"/>
                  <a:gd name="connsiteX12" fmla="*/ 81492 w 256552"/>
                  <a:gd name="connsiteY12" fmla="*/ 350711 h 381231"/>
                  <a:gd name="connsiteX13" fmla="*/ 54689 w 256552"/>
                  <a:gd name="connsiteY13" fmla="*/ 265062 h 381231"/>
                  <a:gd name="connsiteX14" fmla="*/ 54689 w 256552"/>
                  <a:gd name="connsiteY14" fmla="*/ 153525 h 381231"/>
                  <a:gd name="connsiteX15" fmla="*/ -406 w 256552"/>
                  <a:gd name="connsiteY15" fmla="*/ 153525 h 381231"/>
                  <a:gd name="connsiteX16" fmla="*/ -406 w 256552"/>
                  <a:gd name="connsiteY16" fmla="*/ 84527 h 381231"/>
                  <a:gd name="connsiteX17" fmla="*/ 54689 w 256552"/>
                  <a:gd name="connsiteY17" fmla="*/ 84527 h 381231"/>
                  <a:gd name="connsiteX18" fmla="*/ 54689 w 256552"/>
                  <a:gd name="connsiteY18" fmla="*/ -1123 h 381231"/>
                  <a:gd name="connsiteX19" fmla="*/ 131571 w 256552"/>
                  <a:gd name="connsiteY19" fmla="*/ -1123 h 381231"/>
                  <a:gd name="connsiteX20" fmla="*/ 131571 w 256552"/>
                  <a:gd name="connsiteY20" fmla="*/ 84527 h 381231"/>
                  <a:gd name="connsiteX21" fmla="*/ 234980 w 256552"/>
                  <a:gd name="connsiteY21" fmla="*/ 84527 h 381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56552" h="381231">
                    <a:moveTo>
                      <a:pt x="234877" y="153421"/>
                    </a:moveTo>
                    <a:lnTo>
                      <a:pt x="131467" y="153421"/>
                    </a:lnTo>
                    <a:lnTo>
                      <a:pt x="131467" y="258732"/>
                    </a:lnTo>
                    <a:cubicBezTo>
                      <a:pt x="131294" y="266462"/>
                      <a:pt x="132470" y="274157"/>
                      <a:pt x="134926" y="281489"/>
                    </a:cubicBezTo>
                    <a:cubicBezTo>
                      <a:pt x="136828" y="287144"/>
                      <a:pt x="139941" y="292332"/>
                      <a:pt x="144056" y="296655"/>
                    </a:cubicBezTo>
                    <a:cubicBezTo>
                      <a:pt x="147843" y="300494"/>
                      <a:pt x="152495" y="303399"/>
                      <a:pt x="157614" y="305128"/>
                    </a:cubicBezTo>
                    <a:cubicBezTo>
                      <a:pt x="162974" y="306944"/>
                      <a:pt x="168595" y="307843"/>
                      <a:pt x="174249" y="307809"/>
                    </a:cubicBezTo>
                    <a:cubicBezTo>
                      <a:pt x="183829" y="307739"/>
                      <a:pt x="193288" y="305768"/>
                      <a:pt x="202090" y="302016"/>
                    </a:cubicBezTo>
                    <a:cubicBezTo>
                      <a:pt x="210996" y="298350"/>
                      <a:pt x="219608" y="294027"/>
                      <a:pt x="227873" y="289081"/>
                    </a:cubicBezTo>
                    <a:lnTo>
                      <a:pt x="256147" y="349743"/>
                    </a:lnTo>
                    <a:cubicBezTo>
                      <a:pt x="243246" y="358649"/>
                      <a:pt x="229309" y="365946"/>
                      <a:pt x="214645" y="371462"/>
                    </a:cubicBezTo>
                    <a:cubicBezTo>
                      <a:pt x="199514" y="377221"/>
                      <a:pt x="181840" y="380109"/>
                      <a:pt x="161626" y="380109"/>
                    </a:cubicBezTo>
                    <a:cubicBezTo>
                      <a:pt x="126072" y="380109"/>
                      <a:pt x="99355" y="370304"/>
                      <a:pt x="81492" y="350711"/>
                    </a:cubicBezTo>
                    <a:cubicBezTo>
                      <a:pt x="63629" y="331119"/>
                      <a:pt x="54689" y="302569"/>
                      <a:pt x="54689" y="265062"/>
                    </a:cubicBezTo>
                    <a:lnTo>
                      <a:pt x="54689" y="153525"/>
                    </a:lnTo>
                    <a:lnTo>
                      <a:pt x="-406" y="153525"/>
                    </a:lnTo>
                    <a:lnTo>
                      <a:pt x="-406" y="84527"/>
                    </a:lnTo>
                    <a:lnTo>
                      <a:pt x="54689" y="84527"/>
                    </a:lnTo>
                    <a:lnTo>
                      <a:pt x="54689" y="-1123"/>
                    </a:lnTo>
                    <a:lnTo>
                      <a:pt x="131571" y="-1123"/>
                    </a:lnTo>
                    <a:lnTo>
                      <a:pt x="131571" y="84527"/>
                    </a:lnTo>
                    <a:lnTo>
                      <a:pt x="234980" y="84527"/>
                    </a:lnTo>
                    <a:close/>
                  </a:path>
                </a:pathLst>
              </a:custGeom>
              <a:grpFill/>
              <a:ln w="1726" cap="flat">
                <a:noFill/>
                <a:prstDash val="solid"/>
                <a:miter/>
              </a:ln>
            </p:spPr>
            <p:txBody>
              <a:bodyPr rtlCol="0" anchor="ctr"/>
              <a:lstStyle/>
              <a:p>
                <a:endParaRPr lang="en-US"/>
              </a:p>
            </p:txBody>
          </p:sp>
          <p:sp>
            <p:nvSpPr>
              <p:cNvPr id="59" name="Freeform: Shape 67">
                <a:extLst>
                  <a:ext uri="{FF2B5EF4-FFF2-40B4-BE49-F238E27FC236}">
                    <a16:creationId xmlns:a16="http://schemas.microsoft.com/office/drawing/2014/main" id="{9E1EA5B0-8857-74C4-FBCF-FDF85010A461}"/>
                  </a:ext>
                </a:extLst>
              </p:cNvPr>
              <p:cNvSpPr/>
              <p:nvPr/>
            </p:nvSpPr>
            <p:spPr>
              <a:xfrm>
                <a:off x="5599695" y="4441062"/>
                <a:ext cx="298763" cy="303356"/>
              </a:xfrm>
              <a:custGeom>
                <a:avLst/>
                <a:gdLst>
                  <a:gd name="connsiteX0" fmla="*/ 298358 w 298763"/>
                  <a:gd name="connsiteY0" fmla="*/ 294793 h 303356"/>
                  <a:gd name="connsiteX1" fmla="*/ 223187 w 298763"/>
                  <a:gd name="connsiteY1" fmla="*/ 294793 h 303356"/>
                  <a:gd name="connsiteX2" fmla="*/ 223187 w 298763"/>
                  <a:gd name="connsiteY2" fmla="*/ 262974 h 303356"/>
                  <a:gd name="connsiteX3" fmla="*/ 188135 w 298763"/>
                  <a:gd name="connsiteY3" fmla="*/ 291369 h 303356"/>
                  <a:gd name="connsiteX4" fmla="*/ 137762 w 298763"/>
                  <a:gd name="connsiteY4" fmla="*/ 302228 h 303356"/>
                  <a:gd name="connsiteX5" fmla="*/ 82962 w 298763"/>
                  <a:gd name="connsiteY5" fmla="*/ 290625 h 303356"/>
                  <a:gd name="connsiteX6" fmla="*/ 39074 w 298763"/>
                  <a:gd name="connsiteY6" fmla="*/ 258807 h 303356"/>
                  <a:gd name="connsiteX7" fmla="*/ 10057 w 298763"/>
                  <a:gd name="connsiteY7" fmla="*/ 210786 h 303356"/>
                  <a:gd name="connsiteX8" fmla="*/ 10057 w 298763"/>
                  <a:gd name="connsiteY8" fmla="*/ 90326 h 303356"/>
                  <a:gd name="connsiteX9" fmla="*/ 39074 w 298763"/>
                  <a:gd name="connsiteY9" fmla="*/ 42304 h 303356"/>
                  <a:gd name="connsiteX10" fmla="*/ 82962 w 298763"/>
                  <a:gd name="connsiteY10" fmla="*/ 10486 h 303356"/>
                  <a:gd name="connsiteX11" fmla="*/ 137762 w 298763"/>
                  <a:gd name="connsiteY11" fmla="*/ -1117 h 303356"/>
                  <a:gd name="connsiteX12" fmla="*/ 188135 w 298763"/>
                  <a:gd name="connsiteY12" fmla="*/ 9742 h 303356"/>
                  <a:gd name="connsiteX13" fmla="*/ 223187 w 298763"/>
                  <a:gd name="connsiteY13" fmla="*/ 38431 h 303356"/>
                  <a:gd name="connsiteX14" fmla="*/ 223187 w 298763"/>
                  <a:gd name="connsiteY14" fmla="*/ 6612 h 303356"/>
                  <a:gd name="connsiteX15" fmla="*/ 298306 w 298763"/>
                  <a:gd name="connsiteY15" fmla="*/ 6612 h 303356"/>
                  <a:gd name="connsiteX16" fmla="*/ 151959 w 298763"/>
                  <a:gd name="connsiteY16" fmla="*/ 71148 h 303356"/>
                  <a:gd name="connsiteX17" fmla="*/ 121455 w 298763"/>
                  <a:gd name="connsiteY17" fmla="*/ 77391 h 303356"/>
                  <a:gd name="connsiteX18" fmla="*/ 98197 w 298763"/>
                  <a:gd name="connsiteY18" fmla="*/ 94355 h 303356"/>
                  <a:gd name="connsiteX19" fmla="*/ 83464 w 298763"/>
                  <a:gd name="connsiteY19" fmla="*/ 119619 h 303356"/>
                  <a:gd name="connsiteX20" fmla="*/ 83464 w 298763"/>
                  <a:gd name="connsiteY20" fmla="*/ 181630 h 303356"/>
                  <a:gd name="connsiteX21" fmla="*/ 98197 w 298763"/>
                  <a:gd name="connsiteY21" fmla="*/ 206774 h 303356"/>
                  <a:gd name="connsiteX22" fmla="*/ 121455 w 298763"/>
                  <a:gd name="connsiteY22" fmla="*/ 223720 h 303356"/>
                  <a:gd name="connsiteX23" fmla="*/ 151959 w 298763"/>
                  <a:gd name="connsiteY23" fmla="*/ 229963 h 303356"/>
                  <a:gd name="connsiteX24" fmla="*/ 181996 w 298763"/>
                  <a:gd name="connsiteY24" fmla="*/ 224014 h 303356"/>
                  <a:gd name="connsiteX25" fmla="*/ 205272 w 298763"/>
                  <a:gd name="connsiteY25" fmla="*/ 207362 h 303356"/>
                  <a:gd name="connsiteX26" fmla="*/ 220299 w 298763"/>
                  <a:gd name="connsiteY26" fmla="*/ 182080 h 303356"/>
                  <a:gd name="connsiteX27" fmla="*/ 220299 w 298763"/>
                  <a:gd name="connsiteY27" fmla="*/ 119031 h 303356"/>
                  <a:gd name="connsiteX28" fmla="*/ 205272 w 298763"/>
                  <a:gd name="connsiteY28" fmla="*/ 93750 h 303356"/>
                  <a:gd name="connsiteX29" fmla="*/ 181996 w 298763"/>
                  <a:gd name="connsiteY29" fmla="*/ 77097 h 303356"/>
                  <a:gd name="connsiteX30" fmla="*/ 151959 w 298763"/>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63" h="303356">
                    <a:moveTo>
                      <a:pt x="298358" y="294793"/>
                    </a:moveTo>
                    <a:lnTo>
                      <a:pt x="223187" y="294793"/>
                    </a:lnTo>
                    <a:lnTo>
                      <a:pt x="223187" y="262974"/>
                    </a:lnTo>
                    <a:cubicBezTo>
                      <a:pt x="213623" y="274785"/>
                      <a:pt x="201681" y="284469"/>
                      <a:pt x="188135" y="291369"/>
                    </a:cubicBezTo>
                    <a:cubicBezTo>
                      <a:pt x="174175" y="298614"/>
                      <a:pt x="15738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34" y="16694"/>
                      <a:pt x="213687" y="26481"/>
                      <a:pt x="223187" y="38431"/>
                    </a:cubicBezTo>
                    <a:lnTo>
                      <a:pt x="223187" y="6612"/>
                    </a:lnTo>
                    <a:lnTo>
                      <a:pt x="298306" y="6612"/>
                    </a:lnTo>
                    <a:close/>
                    <a:moveTo>
                      <a:pt x="151959" y="71148"/>
                    </a:moveTo>
                    <a:cubicBezTo>
                      <a:pt x="141459" y="70992"/>
                      <a:pt x="131053" y="73137"/>
                      <a:pt x="121455" y="77391"/>
                    </a:cubicBezTo>
                    <a:cubicBezTo>
                      <a:pt x="112598" y="81351"/>
                      <a:pt x="104675" y="87127"/>
                      <a:pt x="98197" y="94355"/>
                    </a:cubicBezTo>
                    <a:cubicBezTo>
                      <a:pt x="91662" y="101721"/>
                      <a:pt x="86654" y="110298"/>
                      <a:pt x="83464" y="119619"/>
                    </a:cubicBezTo>
                    <a:cubicBezTo>
                      <a:pt x="76593" y="139713"/>
                      <a:pt x="76593" y="161536"/>
                      <a:pt x="83464" y="181630"/>
                    </a:cubicBezTo>
                    <a:cubicBezTo>
                      <a:pt x="86677" y="190899"/>
                      <a:pt x="91683" y="199442"/>
                      <a:pt x="98197" y="206774"/>
                    </a:cubicBezTo>
                    <a:cubicBezTo>
                      <a:pt x="104681" y="213985"/>
                      <a:pt x="112603" y="219760"/>
                      <a:pt x="121455" y="223720"/>
                    </a:cubicBezTo>
                    <a:cubicBezTo>
                      <a:pt x="131053" y="227974"/>
                      <a:pt x="141459" y="230119"/>
                      <a:pt x="151959" y="229963"/>
                    </a:cubicBezTo>
                    <a:cubicBezTo>
                      <a:pt x="162278" y="230101"/>
                      <a:pt x="172510" y="228078"/>
                      <a:pt x="181996" y="224014"/>
                    </a:cubicBezTo>
                    <a:cubicBezTo>
                      <a:pt x="190850" y="220175"/>
                      <a:pt x="198786" y="214503"/>
                      <a:pt x="205272" y="207362"/>
                    </a:cubicBezTo>
                    <a:cubicBezTo>
                      <a:pt x="211887" y="199995"/>
                      <a:pt x="216991" y="191401"/>
                      <a:pt x="220299" y="182080"/>
                    </a:cubicBezTo>
                    <a:cubicBezTo>
                      <a:pt x="227355" y="161657"/>
                      <a:pt x="227355" y="139454"/>
                      <a:pt x="220299" y="119031"/>
                    </a:cubicBezTo>
                    <a:cubicBezTo>
                      <a:pt x="216991" y="109711"/>
                      <a:pt x="211887" y="101116"/>
                      <a:pt x="205272" y="93750"/>
                    </a:cubicBezTo>
                    <a:cubicBezTo>
                      <a:pt x="198781" y="86608"/>
                      <a:pt x="190847" y="80936"/>
                      <a:pt x="181996" y="77097"/>
                    </a:cubicBezTo>
                    <a:cubicBezTo>
                      <a:pt x="172508" y="73050"/>
                      <a:pt x="162276" y="71010"/>
                      <a:pt x="151959" y="71148"/>
                    </a:cubicBezTo>
                    <a:close/>
                  </a:path>
                </a:pathLst>
              </a:custGeom>
              <a:grpFill/>
              <a:ln w="1726" cap="flat">
                <a:noFill/>
                <a:prstDash val="solid"/>
                <a:miter/>
              </a:ln>
            </p:spPr>
            <p:txBody>
              <a:bodyPr rtlCol="0" anchor="ctr"/>
              <a:lstStyle/>
              <a:p>
                <a:endParaRPr lang="en-US"/>
              </a:p>
            </p:txBody>
          </p:sp>
          <p:sp>
            <p:nvSpPr>
              <p:cNvPr id="60" name="Freeform: Shape 68">
                <a:extLst>
                  <a:ext uri="{FF2B5EF4-FFF2-40B4-BE49-F238E27FC236}">
                    <a16:creationId xmlns:a16="http://schemas.microsoft.com/office/drawing/2014/main" id="{750CDB08-6D20-6956-CCC5-B82B92BCBCB9}"/>
                  </a:ext>
                </a:extLst>
              </p:cNvPr>
              <p:cNvSpPr/>
              <p:nvPr/>
            </p:nvSpPr>
            <p:spPr>
              <a:xfrm>
                <a:off x="5949714" y="4441024"/>
                <a:ext cx="462514" cy="295971"/>
              </a:xfrm>
              <a:custGeom>
                <a:avLst/>
                <a:gdLst>
                  <a:gd name="connsiteX0" fmla="*/ 349578 w 462514"/>
                  <a:gd name="connsiteY0" fmla="*/ -1114 h 295971"/>
                  <a:gd name="connsiteX1" fmla="*/ 395386 w 462514"/>
                  <a:gd name="connsiteY1" fmla="*/ 7066 h 295971"/>
                  <a:gd name="connsiteX2" fmla="*/ 431026 w 462514"/>
                  <a:gd name="connsiteY2" fmla="*/ 30013 h 295971"/>
                  <a:gd name="connsiteX3" fmla="*/ 454008 w 462514"/>
                  <a:gd name="connsiteY3" fmla="*/ 65549 h 295971"/>
                  <a:gd name="connsiteX4" fmla="*/ 462101 w 462514"/>
                  <a:gd name="connsiteY4" fmla="*/ 111357 h 295971"/>
                  <a:gd name="connsiteX5" fmla="*/ 462101 w 462514"/>
                  <a:gd name="connsiteY5" fmla="*/ 294848 h 295971"/>
                  <a:gd name="connsiteX6" fmla="*/ 385512 w 462514"/>
                  <a:gd name="connsiteY6" fmla="*/ 294848 h 295971"/>
                  <a:gd name="connsiteX7" fmla="*/ 385512 w 462514"/>
                  <a:gd name="connsiteY7" fmla="*/ 136327 h 295971"/>
                  <a:gd name="connsiteX8" fmla="*/ 370779 w 462514"/>
                  <a:gd name="connsiteY8" fmla="*/ 88306 h 295971"/>
                  <a:gd name="connsiteX9" fmla="*/ 329830 w 462514"/>
                  <a:gd name="connsiteY9" fmla="*/ 71792 h 295971"/>
                  <a:gd name="connsiteX10" fmla="*/ 306416 w 462514"/>
                  <a:gd name="connsiteY10" fmla="*/ 75821 h 295971"/>
                  <a:gd name="connsiteX11" fmla="*/ 287273 w 462514"/>
                  <a:gd name="connsiteY11" fmla="*/ 87926 h 295971"/>
                  <a:gd name="connsiteX12" fmla="*/ 274304 w 462514"/>
                  <a:gd name="connsiteY12" fmla="*/ 108296 h 295971"/>
                  <a:gd name="connsiteX13" fmla="*/ 269444 w 462514"/>
                  <a:gd name="connsiteY13" fmla="*/ 136846 h 295971"/>
                  <a:gd name="connsiteX14" fmla="*/ 269444 w 462514"/>
                  <a:gd name="connsiteY14" fmla="*/ 294762 h 295971"/>
                  <a:gd name="connsiteX15" fmla="*/ 192562 w 462514"/>
                  <a:gd name="connsiteY15" fmla="*/ 294762 h 295971"/>
                  <a:gd name="connsiteX16" fmla="*/ 192562 w 462514"/>
                  <a:gd name="connsiteY16" fmla="*/ 136241 h 295971"/>
                  <a:gd name="connsiteX17" fmla="*/ 177967 w 462514"/>
                  <a:gd name="connsiteY17" fmla="*/ 88220 h 295971"/>
                  <a:gd name="connsiteX18" fmla="*/ 136880 w 462514"/>
                  <a:gd name="connsiteY18" fmla="*/ 71705 h 295971"/>
                  <a:gd name="connsiteX19" fmla="*/ 113466 w 462514"/>
                  <a:gd name="connsiteY19" fmla="*/ 75734 h 295971"/>
                  <a:gd name="connsiteX20" fmla="*/ 94306 w 462514"/>
                  <a:gd name="connsiteY20" fmla="*/ 87839 h 295971"/>
                  <a:gd name="connsiteX21" fmla="*/ 81353 w 462514"/>
                  <a:gd name="connsiteY21" fmla="*/ 108210 h 295971"/>
                  <a:gd name="connsiteX22" fmla="*/ 76494 w 462514"/>
                  <a:gd name="connsiteY22" fmla="*/ 136760 h 295971"/>
                  <a:gd name="connsiteX23" fmla="*/ 76494 w 462514"/>
                  <a:gd name="connsiteY23" fmla="*/ 294676 h 295971"/>
                  <a:gd name="connsiteX24" fmla="*/ -406 w 462514"/>
                  <a:gd name="connsiteY24" fmla="*/ 294676 h 295971"/>
                  <a:gd name="connsiteX25" fmla="*/ -406 w 462514"/>
                  <a:gd name="connsiteY25" fmla="*/ 6651 h 295971"/>
                  <a:gd name="connsiteX26" fmla="*/ 74419 w 462514"/>
                  <a:gd name="connsiteY26" fmla="*/ 6651 h 295971"/>
                  <a:gd name="connsiteX27" fmla="*/ 74419 w 462514"/>
                  <a:gd name="connsiteY27" fmla="*/ 40561 h 295971"/>
                  <a:gd name="connsiteX28" fmla="*/ 111840 w 462514"/>
                  <a:gd name="connsiteY28" fmla="*/ 8293 h 295971"/>
                  <a:gd name="connsiteX29" fmla="*/ 158374 w 462514"/>
                  <a:gd name="connsiteY29" fmla="*/ -1079 h 295971"/>
                  <a:gd name="connsiteX30" fmla="*/ 213918 w 462514"/>
                  <a:gd name="connsiteY30" fmla="*/ 12011 h 295971"/>
                  <a:gd name="connsiteX31" fmla="*/ 252653 w 462514"/>
                  <a:gd name="connsiteY31" fmla="*/ 48326 h 295971"/>
                  <a:gd name="connsiteX32" fmla="*/ 295366 w 462514"/>
                  <a:gd name="connsiteY32" fmla="*/ 9815 h 295971"/>
                  <a:gd name="connsiteX33" fmla="*/ 321737 w 462514"/>
                  <a:gd name="connsiteY33" fmla="*/ 1480 h 295971"/>
                  <a:gd name="connsiteX34" fmla="*/ 349578 w 462514"/>
                  <a:gd name="connsiteY34" fmla="*/ -1114 h 295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514" h="295971">
                    <a:moveTo>
                      <a:pt x="349578" y="-1114"/>
                    </a:moveTo>
                    <a:cubicBezTo>
                      <a:pt x="365226" y="-1304"/>
                      <a:pt x="380769" y="1480"/>
                      <a:pt x="395386" y="7066"/>
                    </a:cubicBezTo>
                    <a:cubicBezTo>
                      <a:pt x="408712" y="12202"/>
                      <a:pt x="420842" y="20000"/>
                      <a:pt x="431026" y="30013"/>
                    </a:cubicBezTo>
                    <a:cubicBezTo>
                      <a:pt x="441109" y="40112"/>
                      <a:pt x="448941" y="52217"/>
                      <a:pt x="454008" y="65549"/>
                    </a:cubicBezTo>
                    <a:cubicBezTo>
                      <a:pt x="459536" y="80179"/>
                      <a:pt x="462282" y="95725"/>
                      <a:pt x="462101" y="111357"/>
                    </a:cubicBezTo>
                    <a:lnTo>
                      <a:pt x="462101" y="294848"/>
                    </a:lnTo>
                    <a:lnTo>
                      <a:pt x="385512" y="294848"/>
                    </a:lnTo>
                    <a:lnTo>
                      <a:pt x="385512" y="136327"/>
                    </a:lnTo>
                    <a:cubicBezTo>
                      <a:pt x="385512" y="115317"/>
                      <a:pt x="380601" y="99304"/>
                      <a:pt x="370779" y="88306"/>
                    </a:cubicBezTo>
                    <a:cubicBezTo>
                      <a:pt x="360957" y="77308"/>
                      <a:pt x="347308" y="71809"/>
                      <a:pt x="329830" y="71792"/>
                    </a:cubicBezTo>
                    <a:cubicBezTo>
                      <a:pt x="321850" y="71757"/>
                      <a:pt x="313923" y="73106"/>
                      <a:pt x="306416" y="75821"/>
                    </a:cubicBezTo>
                    <a:cubicBezTo>
                      <a:pt x="299208" y="78363"/>
                      <a:pt x="292667" y="82513"/>
                      <a:pt x="287273" y="87926"/>
                    </a:cubicBezTo>
                    <a:cubicBezTo>
                      <a:pt x="281611" y="93771"/>
                      <a:pt x="277198" y="100688"/>
                      <a:pt x="274304" y="108296"/>
                    </a:cubicBezTo>
                    <a:cubicBezTo>
                      <a:pt x="270892" y="117427"/>
                      <a:pt x="269242" y="127111"/>
                      <a:pt x="269444" y="136846"/>
                    </a:cubicBezTo>
                    <a:lnTo>
                      <a:pt x="269444" y="294762"/>
                    </a:lnTo>
                    <a:lnTo>
                      <a:pt x="192562" y="294762"/>
                    </a:lnTo>
                    <a:lnTo>
                      <a:pt x="192562" y="136241"/>
                    </a:lnTo>
                    <a:cubicBezTo>
                      <a:pt x="192562" y="115231"/>
                      <a:pt x="187697" y="99218"/>
                      <a:pt x="177967" y="88220"/>
                    </a:cubicBezTo>
                    <a:cubicBezTo>
                      <a:pt x="168236" y="77222"/>
                      <a:pt x="154541" y="71723"/>
                      <a:pt x="136880" y="71705"/>
                    </a:cubicBezTo>
                    <a:cubicBezTo>
                      <a:pt x="128899" y="71653"/>
                      <a:pt x="120972" y="73019"/>
                      <a:pt x="113466" y="75734"/>
                    </a:cubicBezTo>
                    <a:cubicBezTo>
                      <a:pt x="106253" y="78276"/>
                      <a:pt x="99706" y="82427"/>
                      <a:pt x="94306" y="87839"/>
                    </a:cubicBezTo>
                    <a:cubicBezTo>
                      <a:pt x="88654" y="93684"/>
                      <a:pt x="84248" y="100618"/>
                      <a:pt x="81353" y="108210"/>
                    </a:cubicBezTo>
                    <a:cubicBezTo>
                      <a:pt x="77933" y="117323"/>
                      <a:pt x="76283" y="127024"/>
                      <a:pt x="76494" y="136760"/>
                    </a:cubicBezTo>
                    <a:lnTo>
                      <a:pt x="76494" y="294676"/>
                    </a:lnTo>
                    <a:lnTo>
                      <a:pt x="-406" y="294676"/>
                    </a:lnTo>
                    <a:lnTo>
                      <a:pt x="-406" y="6651"/>
                    </a:lnTo>
                    <a:lnTo>
                      <a:pt x="74419" y="6651"/>
                    </a:lnTo>
                    <a:lnTo>
                      <a:pt x="74419" y="40561"/>
                    </a:lnTo>
                    <a:cubicBezTo>
                      <a:pt x="84634" y="25292"/>
                      <a:pt x="97107" y="14536"/>
                      <a:pt x="111840" y="8293"/>
                    </a:cubicBezTo>
                    <a:cubicBezTo>
                      <a:pt x="126554" y="2051"/>
                      <a:pt x="142387" y="-1148"/>
                      <a:pt x="158374" y="-1079"/>
                    </a:cubicBezTo>
                    <a:cubicBezTo>
                      <a:pt x="179195" y="-1079"/>
                      <a:pt x="197710" y="3279"/>
                      <a:pt x="213918" y="12011"/>
                    </a:cubicBezTo>
                    <a:cubicBezTo>
                      <a:pt x="229827" y="20467"/>
                      <a:pt x="243198" y="32987"/>
                      <a:pt x="252653" y="48326"/>
                    </a:cubicBezTo>
                    <a:cubicBezTo>
                      <a:pt x="262605" y="31414"/>
                      <a:pt x="277517" y="17977"/>
                      <a:pt x="295366" y="9815"/>
                    </a:cubicBezTo>
                    <a:cubicBezTo>
                      <a:pt x="303779" y="5959"/>
                      <a:pt x="312636" y="3158"/>
                      <a:pt x="321737" y="1480"/>
                    </a:cubicBezTo>
                    <a:cubicBezTo>
                      <a:pt x="330920" y="-232"/>
                      <a:pt x="340238" y="-1096"/>
                      <a:pt x="349578" y="-1114"/>
                    </a:cubicBezTo>
                    <a:close/>
                  </a:path>
                </a:pathLst>
              </a:custGeom>
              <a:grpFill/>
              <a:ln w="1726" cap="flat">
                <a:noFill/>
                <a:prstDash val="solid"/>
                <a:miter/>
              </a:ln>
            </p:spPr>
            <p:txBody>
              <a:bodyPr rtlCol="0" anchor="ctr"/>
              <a:lstStyle/>
              <a:p>
                <a:endParaRPr lang="en-US"/>
              </a:p>
            </p:txBody>
          </p:sp>
          <p:sp>
            <p:nvSpPr>
              <p:cNvPr id="61" name="Freeform: Shape 69">
                <a:extLst>
                  <a:ext uri="{FF2B5EF4-FFF2-40B4-BE49-F238E27FC236}">
                    <a16:creationId xmlns:a16="http://schemas.microsoft.com/office/drawing/2014/main" id="{BFB419B0-05E1-A336-0B28-4D5B091F809C}"/>
                  </a:ext>
                </a:extLst>
              </p:cNvPr>
              <p:cNvSpPr/>
              <p:nvPr/>
            </p:nvSpPr>
            <p:spPr>
              <a:xfrm>
                <a:off x="6443450" y="4441062"/>
                <a:ext cx="298711" cy="303356"/>
              </a:xfrm>
              <a:custGeom>
                <a:avLst/>
                <a:gdLst>
                  <a:gd name="connsiteX0" fmla="*/ 298306 w 298711"/>
                  <a:gd name="connsiteY0" fmla="*/ 294793 h 303356"/>
                  <a:gd name="connsiteX1" fmla="*/ 223187 w 298711"/>
                  <a:gd name="connsiteY1" fmla="*/ 294793 h 303356"/>
                  <a:gd name="connsiteX2" fmla="*/ 223187 w 298711"/>
                  <a:gd name="connsiteY2" fmla="*/ 262974 h 303356"/>
                  <a:gd name="connsiteX3" fmla="*/ 188135 w 298711"/>
                  <a:gd name="connsiteY3" fmla="*/ 291369 h 303356"/>
                  <a:gd name="connsiteX4" fmla="*/ 137762 w 298711"/>
                  <a:gd name="connsiteY4" fmla="*/ 302228 h 303356"/>
                  <a:gd name="connsiteX5" fmla="*/ 82962 w 298711"/>
                  <a:gd name="connsiteY5" fmla="*/ 290625 h 303356"/>
                  <a:gd name="connsiteX6" fmla="*/ 39074 w 298711"/>
                  <a:gd name="connsiteY6" fmla="*/ 258807 h 303356"/>
                  <a:gd name="connsiteX7" fmla="*/ 10057 w 298711"/>
                  <a:gd name="connsiteY7" fmla="*/ 210786 h 303356"/>
                  <a:gd name="connsiteX8" fmla="*/ 10057 w 298711"/>
                  <a:gd name="connsiteY8" fmla="*/ 90326 h 303356"/>
                  <a:gd name="connsiteX9" fmla="*/ 39074 w 298711"/>
                  <a:gd name="connsiteY9" fmla="*/ 42304 h 303356"/>
                  <a:gd name="connsiteX10" fmla="*/ 82962 w 298711"/>
                  <a:gd name="connsiteY10" fmla="*/ 10486 h 303356"/>
                  <a:gd name="connsiteX11" fmla="*/ 137762 w 298711"/>
                  <a:gd name="connsiteY11" fmla="*/ -1117 h 303356"/>
                  <a:gd name="connsiteX12" fmla="*/ 188135 w 298711"/>
                  <a:gd name="connsiteY12" fmla="*/ 9742 h 303356"/>
                  <a:gd name="connsiteX13" fmla="*/ 223187 w 298711"/>
                  <a:gd name="connsiteY13" fmla="*/ 38431 h 303356"/>
                  <a:gd name="connsiteX14" fmla="*/ 223187 w 298711"/>
                  <a:gd name="connsiteY14" fmla="*/ 6612 h 303356"/>
                  <a:gd name="connsiteX15" fmla="*/ 298306 w 298711"/>
                  <a:gd name="connsiteY15" fmla="*/ 6612 h 303356"/>
                  <a:gd name="connsiteX16" fmla="*/ 151890 w 298711"/>
                  <a:gd name="connsiteY16" fmla="*/ 71148 h 303356"/>
                  <a:gd name="connsiteX17" fmla="*/ 121403 w 298711"/>
                  <a:gd name="connsiteY17" fmla="*/ 77391 h 303356"/>
                  <a:gd name="connsiteX18" fmla="*/ 98128 w 298711"/>
                  <a:gd name="connsiteY18" fmla="*/ 94355 h 303356"/>
                  <a:gd name="connsiteX19" fmla="*/ 83394 w 298711"/>
                  <a:gd name="connsiteY19" fmla="*/ 119619 h 303356"/>
                  <a:gd name="connsiteX20" fmla="*/ 83394 w 298711"/>
                  <a:gd name="connsiteY20" fmla="*/ 181630 h 303356"/>
                  <a:gd name="connsiteX21" fmla="*/ 98128 w 298711"/>
                  <a:gd name="connsiteY21" fmla="*/ 206774 h 303356"/>
                  <a:gd name="connsiteX22" fmla="*/ 121403 w 298711"/>
                  <a:gd name="connsiteY22" fmla="*/ 223720 h 303356"/>
                  <a:gd name="connsiteX23" fmla="*/ 151890 w 298711"/>
                  <a:gd name="connsiteY23" fmla="*/ 229963 h 303356"/>
                  <a:gd name="connsiteX24" fmla="*/ 181945 w 298711"/>
                  <a:gd name="connsiteY24" fmla="*/ 224014 h 303356"/>
                  <a:gd name="connsiteX25" fmla="*/ 205220 w 298711"/>
                  <a:gd name="connsiteY25" fmla="*/ 207362 h 303356"/>
                  <a:gd name="connsiteX26" fmla="*/ 220230 w 298711"/>
                  <a:gd name="connsiteY26" fmla="*/ 182080 h 303356"/>
                  <a:gd name="connsiteX27" fmla="*/ 220230 w 298711"/>
                  <a:gd name="connsiteY27" fmla="*/ 119031 h 303356"/>
                  <a:gd name="connsiteX28" fmla="*/ 205220 w 298711"/>
                  <a:gd name="connsiteY28" fmla="*/ 93750 h 303356"/>
                  <a:gd name="connsiteX29" fmla="*/ 181945 w 298711"/>
                  <a:gd name="connsiteY29" fmla="*/ 77097 h 303356"/>
                  <a:gd name="connsiteX30" fmla="*/ 151890 w 298711"/>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1" h="303356">
                    <a:moveTo>
                      <a:pt x="298306" y="294793"/>
                    </a:moveTo>
                    <a:lnTo>
                      <a:pt x="223187" y="294793"/>
                    </a:lnTo>
                    <a:lnTo>
                      <a:pt x="223187" y="262974"/>
                    </a:lnTo>
                    <a:cubicBezTo>
                      <a:pt x="213625" y="274785"/>
                      <a:pt x="201675" y="284469"/>
                      <a:pt x="188135" y="291369"/>
                    </a:cubicBezTo>
                    <a:cubicBezTo>
                      <a:pt x="174185" y="298614"/>
                      <a:pt x="15739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27" y="16694"/>
                      <a:pt x="213694" y="26481"/>
                      <a:pt x="223187" y="38431"/>
                    </a:cubicBezTo>
                    <a:lnTo>
                      <a:pt x="223187" y="6612"/>
                    </a:lnTo>
                    <a:lnTo>
                      <a:pt x="298306" y="6612"/>
                    </a:lnTo>
                    <a:close/>
                    <a:moveTo>
                      <a:pt x="151890" y="71148"/>
                    </a:moveTo>
                    <a:cubicBezTo>
                      <a:pt x="141397" y="71010"/>
                      <a:pt x="130996" y="73137"/>
                      <a:pt x="121403" y="77391"/>
                    </a:cubicBezTo>
                    <a:cubicBezTo>
                      <a:pt x="112544" y="81351"/>
                      <a:pt x="104616" y="87144"/>
                      <a:pt x="98128" y="94355"/>
                    </a:cubicBezTo>
                    <a:cubicBezTo>
                      <a:pt x="91607" y="101721"/>
                      <a:pt x="86600" y="110316"/>
                      <a:pt x="83394" y="119619"/>
                    </a:cubicBezTo>
                    <a:cubicBezTo>
                      <a:pt x="76524" y="139713"/>
                      <a:pt x="76524" y="161536"/>
                      <a:pt x="83394" y="181630"/>
                    </a:cubicBezTo>
                    <a:cubicBezTo>
                      <a:pt x="86621" y="190899"/>
                      <a:pt x="91626" y="199424"/>
                      <a:pt x="98128" y="206774"/>
                    </a:cubicBezTo>
                    <a:cubicBezTo>
                      <a:pt x="104621" y="213985"/>
                      <a:pt x="112550" y="219760"/>
                      <a:pt x="121403" y="223720"/>
                    </a:cubicBezTo>
                    <a:cubicBezTo>
                      <a:pt x="130996" y="227974"/>
                      <a:pt x="141397" y="230101"/>
                      <a:pt x="151890" y="229963"/>
                    </a:cubicBezTo>
                    <a:cubicBezTo>
                      <a:pt x="162214" y="230101"/>
                      <a:pt x="172453" y="228078"/>
                      <a:pt x="181945" y="224014"/>
                    </a:cubicBezTo>
                    <a:cubicBezTo>
                      <a:pt x="190798" y="220175"/>
                      <a:pt x="198736" y="214503"/>
                      <a:pt x="205220" y="207362"/>
                    </a:cubicBezTo>
                    <a:cubicBezTo>
                      <a:pt x="211826" y="199995"/>
                      <a:pt x="216927" y="191401"/>
                      <a:pt x="220230" y="182080"/>
                    </a:cubicBezTo>
                    <a:cubicBezTo>
                      <a:pt x="227303" y="161657"/>
                      <a:pt x="227303" y="139454"/>
                      <a:pt x="220230" y="119031"/>
                    </a:cubicBezTo>
                    <a:cubicBezTo>
                      <a:pt x="216927" y="109711"/>
                      <a:pt x="211826" y="101116"/>
                      <a:pt x="205220" y="93750"/>
                    </a:cubicBezTo>
                    <a:cubicBezTo>
                      <a:pt x="198736" y="86608"/>
                      <a:pt x="190798" y="80936"/>
                      <a:pt x="181945" y="77097"/>
                    </a:cubicBezTo>
                    <a:cubicBezTo>
                      <a:pt x="172449" y="73050"/>
                      <a:pt x="162214" y="71010"/>
                      <a:pt x="151890" y="71148"/>
                    </a:cubicBezTo>
                    <a:close/>
                  </a:path>
                </a:pathLst>
              </a:custGeom>
              <a:grpFill/>
              <a:ln w="1726" cap="flat">
                <a:noFill/>
                <a:prstDash val="solid"/>
                <a:miter/>
              </a:ln>
            </p:spPr>
            <p:txBody>
              <a:bodyPr rtlCol="0" anchor="ctr"/>
              <a:lstStyle/>
              <a:p>
                <a:endParaRPr lang="en-US"/>
              </a:p>
            </p:txBody>
          </p:sp>
          <p:sp>
            <p:nvSpPr>
              <p:cNvPr id="62" name="Freeform: Shape 70">
                <a:extLst>
                  <a:ext uri="{FF2B5EF4-FFF2-40B4-BE49-F238E27FC236}">
                    <a16:creationId xmlns:a16="http://schemas.microsoft.com/office/drawing/2014/main" id="{BE034CB9-DEAE-A2C6-B4D1-D8874978B184}"/>
                  </a:ext>
                </a:extLst>
              </p:cNvPr>
              <p:cNvSpPr/>
              <p:nvPr/>
            </p:nvSpPr>
            <p:spPr>
              <a:xfrm>
                <a:off x="6781295" y="4448797"/>
                <a:ext cx="249859" cy="288180"/>
              </a:xfrm>
              <a:custGeom>
                <a:avLst/>
                <a:gdLst>
                  <a:gd name="connsiteX0" fmla="*/ 246203 w 249859"/>
                  <a:gd name="connsiteY0" fmla="*/ 55683 h 288180"/>
                  <a:gd name="connsiteX1" fmla="*/ 105390 w 249859"/>
                  <a:gd name="connsiteY1" fmla="*/ 217766 h 288180"/>
                  <a:gd name="connsiteX2" fmla="*/ 249454 w 249859"/>
                  <a:gd name="connsiteY2" fmla="*/ 217766 h 288180"/>
                  <a:gd name="connsiteX3" fmla="*/ 249454 w 249859"/>
                  <a:gd name="connsiteY3" fmla="*/ 287058 h 288180"/>
                  <a:gd name="connsiteX4" fmla="*/ -406 w 249859"/>
                  <a:gd name="connsiteY4" fmla="*/ 287058 h 288180"/>
                  <a:gd name="connsiteX5" fmla="*/ -406 w 249859"/>
                  <a:gd name="connsiteY5" fmla="*/ 231151 h 288180"/>
                  <a:gd name="connsiteX6" fmla="*/ 143641 w 249859"/>
                  <a:gd name="connsiteY6" fmla="*/ 67875 h 288180"/>
                  <a:gd name="connsiteX7" fmla="*/ 4592 w 249859"/>
                  <a:gd name="connsiteY7" fmla="*/ 67875 h 288180"/>
                  <a:gd name="connsiteX8" fmla="*/ 4592 w 249859"/>
                  <a:gd name="connsiteY8" fmla="*/ -1123 h 288180"/>
                  <a:gd name="connsiteX9" fmla="*/ 246151 w 249859"/>
                  <a:gd name="connsiteY9" fmla="*/ -1123 h 288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9859" h="288180">
                    <a:moveTo>
                      <a:pt x="246203" y="55683"/>
                    </a:moveTo>
                    <a:lnTo>
                      <a:pt x="105390" y="217766"/>
                    </a:lnTo>
                    <a:lnTo>
                      <a:pt x="249454" y="217766"/>
                    </a:lnTo>
                    <a:lnTo>
                      <a:pt x="249454" y="287058"/>
                    </a:lnTo>
                    <a:lnTo>
                      <a:pt x="-406" y="287058"/>
                    </a:lnTo>
                    <a:lnTo>
                      <a:pt x="-406" y="231151"/>
                    </a:lnTo>
                    <a:lnTo>
                      <a:pt x="143641" y="67875"/>
                    </a:lnTo>
                    <a:lnTo>
                      <a:pt x="4592" y="67875"/>
                    </a:lnTo>
                    <a:lnTo>
                      <a:pt x="4592" y="-1123"/>
                    </a:lnTo>
                    <a:lnTo>
                      <a:pt x="246151" y="-1123"/>
                    </a:lnTo>
                    <a:close/>
                  </a:path>
                </a:pathLst>
              </a:custGeom>
              <a:grpFill/>
              <a:ln w="1726" cap="flat">
                <a:noFill/>
                <a:prstDash val="solid"/>
                <a:miter/>
              </a:ln>
            </p:spPr>
            <p:txBody>
              <a:bodyPr rtlCol="0" anchor="ctr"/>
              <a:lstStyle/>
              <a:p>
                <a:endParaRPr lang="en-US"/>
              </a:p>
            </p:txBody>
          </p:sp>
          <p:sp>
            <p:nvSpPr>
              <p:cNvPr id="63" name="Freeform: Shape 71">
                <a:extLst>
                  <a:ext uri="{FF2B5EF4-FFF2-40B4-BE49-F238E27FC236}">
                    <a16:creationId xmlns:a16="http://schemas.microsoft.com/office/drawing/2014/main" id="{21864EC5-69B5-B0BE-FC03-4B8FB818D0BF}"/>
                  </a:ext>
                </a:extLst>
              </p:cNvPr>
              <p:cNvSpPr/>
              <p:nvPr/>
            </p:nvSpPr>
            <p:spPr>
              <a:xfrm>
                <a:off x="7059462" y="4304558"/>
                <a:ext cx="98068" cy="432419"/>
              </a:xfrm>
              <a:custGeom>
                <a:avLst/>
                <a:gdLst>
                  <a:gd name="connsiteX0" fmla="*/ 48465 w 98068"/>
                  <a:gd name="connsiteY0" fmla="*/ -1121 h 432419"/>
                  <a:gd name="connsiteX1" fmla="*/ 67746 w 98068"/>
                  <a:gd name="connsiteY1" fmla="*/ 2735 h 432419"/>
                  <a:gd name="connsiteX2" fmla="*/ 93823 w 98068"/>
                  <a:gd name="connsiteY2" fmla="*/ 29210 h 432419"/>
                  <a:gd name="connsiteX3" fmla="*/ 97662 w 98068"/>
                  <a:gd name="connsiteY3" fmla="*/ 48837 h 432419"/>
                  <a:gd name="connsiteX4" fmla="*/ 83361 w 98068"/>
                  <a:gd name="connsiteY4" fmla="*/ 84079 h 432419"/>
                  <a:gd name="connsiteX5" fmla="*/ 67798 w 98068"/>
                  <a:gd name="connsiteY5" fmla="*/ 94455 h 432419"/>
                  <a:gd name="connsiteX6" fmla="*/ 29218 w 98068"/>
                  <a:gd name="connsiteY6" fmla="*/ 94455 h 432419"/>
                  <a:gd name="connsiteX7" fmla="*/ 13655 w 98068"/>
                  <a:gd name="connsiteY7" fmla="*/ 84079 h 432419"/>
                  <a:gd name="connsiteX8" fmla="*/ 3279 w 98068"/>
                  <a:gd name="connsiteY8" fmla="*/ 68326 h 432419"/>
                  <a:gd name="connsiteX9" fmla="*/ -404 w 98068"/>
                  <a:gd name="connsiteY9" fmla="*/ 48837 h 432419"/>
                  <a:gd name="connsiteX10" fmla="*/ 3279 w 98068"/>
                  <a:gd name="connsiteY10" fmla="*/ 29210 h 432419"/>
                  <a:gd name="connsiteX11" fmla="*/ 13655 w 98068"/>
                  <a:gd name="connsiteY11" fmla="*/ 13301 h 432419"/>
                  <a:gd name="connsiteX12" fmla="*/ 29218 w 98068"/>
                  <a:gd name="connsiteY12" fmla="*/ 2735 h 432419"/>
                  <a:gd name="connsiteX13" fmla="*/ 48465 w 98068"/>
                  <a:gd name="connsiteY13" fmla="*/ -1121 h 432419"/>
                  <a:gd name="connsiteX14" fmla="*/ 87338 w 98068"/>
                  <a:gd name="connsiteY14" fmla="*/ 431296 h 432419"/>
                  <a:gd name="connsiteX15" fmla="*/ 10456 w 98068"/>
                  <a:gd name="connsiteY15" fmla="*/ 431296 h 432419"/>
                  <a:gd name="connsiteX16" fmla="*/ 10456 w 98068"/>
                  <a:gd name="connsiteY16" fmla="*/ 143116 h 432419"/>
                  <a:gd name="connsiteX17" fmla="*/ 87338 w 98068"/>
                  <a:gd name="connsiteY17" fmla="*/ 143116 h 432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68" h="432419">
                    <a:moveTo>
                      <a:pt x="48465" y="-1121"/>
                    </a:moveTo>
                    <a:cubicBezTo>
                      <a:pt x="55088" y="-1173"/>
                      <a:pt x="61659" y="141"/>
                      <a:pt x="67746" y="2735"/>
                    </a:cubicBezTo>
                    <a:cubicBezTo>
                      <a:pt x="79608" y="7732"/>
                      <a:pt x="88998" y="17261"/>
                      <a:pt x="93823" y="29210"/>
                    </a:cubicBezTo>
                    <a:cubicBezTo>
                      <a:pt x="96399" y="35435"/>
                      <a:pt x="97696" y="42110"/>
                      <a:pt x="97662" y="48837"/>
                    </a:cubicBezTo>
                    <a:cubicBezTo>
                      <a:pt x="97748" y="62014"/>
                      <a:pt x="92595" y="74689"/>
                      <a:pt x="83361" y="84079"/>
                    </a:cubicBezTo>
                    <a:cubicBezTo>
                      <a:pt x="78934" y="88558"/>
                      <a:pt x="73625" y="92086"/>
                      <a:pt x="67798" y="94455"/>
                    </a:cubicBezTo>
                    <a:cubicBezTo>
                      <a:pt x="55416" y="99418"/>
                      <a:pt x="41599" y="99418"/>
                      <a:pt x="29218" y="94455"/>
                    </a:cubicBezTo>
                    <a:cubicBezTo>
                      <a:pt x="23390" y="92086"/>
                      <a:pt x="18082" y="88558"/>
                      <a:pt x="13655" y="84079"/>
                    </a:cubicBezTo>
                    <a:cubicBezTo>
                      <a:pt x="9176" y="79566"/>
                      <a:pt x="5648" y="74222"/>
                      <a:pt x="3279" y="68326"/>
                    </a:cubicBezTo>
                    <a:cubicBezTo>
                      <a:pt x="789" y="62135"/>
                      <a:pt x="-456" y="55512"/>
                      <a:pt x="-404" y="48837"/>
                    </a:cubicBezTo>
                    <a:cubicBezTo>
                      <a:pt x="-439" y="42127"/>
                      <a:pt x="806" y="35452"/>
                      <a:pt x="3279" y="29210"/>
                    </a:cubicBezTo>
                    <a:cubicBezTo>
                      <a:pt x="5614" y="23261"/>
                      <a:pt x="9159" y="17849"/>
                      <a:pt x="13655" y="13301"/>
                    </a:cubicBezTo>
                    <a:cubicBezTo>
                      <a:pt x="18099" y="8805"/>
                      <a:pt x="23390" y="5208"/>
                      <a:pt x="29218" y="2735"/>
                    </a:cubicBezTo>
                    <a:cubicBezTo>
                      <a:pt x="35305" y="141"/>
                      <a:pt x="41859" y="-1173"/>
                      <a:pt x="48465" y="-1121"/>
                    </a:cubicBezTo>
                    <a:close/>
                    <a:moveTo>
                      <a:pt x="87338" y="431296"/>
                    </a:moveTo>
                    <a:lnTo>
                      <a:pt x="10456" y="431296"/>
                    </a:lnTo>
                    <a:lnTo>
                      <a:pt x="10456" y="143116"/>
                    </a:lnTo>
                    <a:lnTo>
                      <a:pt x="87338" y="143116"/>
                    </a:lnTo>
                    <a:close/>
                  </a:path>
                </a:pathLst>
              </a:custGeom>
              <a:grpFill/>
              <a:ln w="1726" cap="flat">
                <a:noFill/>
                <a:prstDash val="solid"/>
                <a:miter/>
              </a:ln>
            </p:spPr>
            <p:txBody>
              <a:bodyPr rtlCol="0" anchor="ctr"/>
              <a:lstStyle/>
              <a:p>
                <a:endParaRPr lang="en-US"/>
              </a:p>
            </p:txBody>
          </p:sp>
          <p:sp>
            <p:nvSpPr>
              <p:cNvPr id="64" name="Freeform: Shape 72">
                <a:extLst>
                  <a:ext uri="{FF2B5EF4-FFF2-40B4-BE49-F238E27FC236}">
                    <a16:creationId xmlns:a16="http://schemas.microsoft.com/office/drawing/2014/main" id="{14A95125-4042-68F5-637B-C5574088DA1F}"/>
                  </a:ext>
                </a:extLst>
              </p:cNvPr>
              <p:cNvSpPr/>
              <p:nvPr/>
            </p:nvSpPr>
            <p:spPr>
              <a:xfrm>
                <a:off x="7198461" y="4441027"/>
                <a:ext cx="269857" cy="295916"/>
              </a:xfrm>
              <a:custGeom>
                <a:avLst/>
                <a:gdLst>
                  <a:gd name="connsiteX0" fmla="*/ 158375 w 269857"/>
                  <a:gd name="connsiteY0" fmla="*/ -1117 h 295916"/>
                  <a:gd name="connsiteX1" fmla="*/ 203006 w 269857"/>
                  <a:gd name="connsiteY1" fmla="*/ 7063 h 295916"/>
                  <a:gd name="connsiteX2" fmla="*/ 261196 w 269857"/>
                  <a:gd name="connsiteY2" fmla="*/ 65494 h 295916"/>
                  <a:gd name="connsiteX3" fmla="*/ 269445 w 269857"/>
                  <a:gd name="connsiteY3" fmla="*/ 111302 h 295916"/>
                  <a:gd name="connsiteX4" fmla="*/ 269445 w 269857"/>
                  <a:gd name="connsiteY4" fmla="*/ 294794 h 295916"/>
                  <a:gd name="connsiteX5" fmla="*/ 192544 w 269857"/>
                  <a:gd name="connsiteY5" fmla="*/ 294794 h 295916"/>
                  <a:gd name="connsiteX6" fmla="*/ 192544 w 269857"/>
                  <a:gd name="connsiteY6" fmla="*/ 136273 h 295916"/>
                  <a:gd name="connsiteX7" fmla="*/ 177967 w 269857"/>
                  <a:gd name="connsiteY7" fmla="*/ 88251 h 295916"/>
                  <a:gd name="connsiteX8" fmla="*/ 136880 w 269857"/>
                  <a:gd name="connsiteY8" fmla="*/ 71737 h 295916"/>
                  <a:gd name="connsiteX9" fmla="*/ 113448 w 269857"/>
                  <a:gd name="connsiteY9" fmla="*/ 75766 h 295916"/>
                  <a:gd name="connsiteX10" fmla="*/ 94306 w 269857"/>
                  <a:gd name="connsiteY10" fmla="*/ 87871 h 295916"/>
                  <a:gd name="connsiteX11" fmla="*/ 81336 w 269857"/>
                  <a:gd name="connsiteY11" fmla="*/ 108241 h 295916"/>
                  <a:gd name="connsiteX12" fmla="*/ 76477 w 269857"/>
                  <a:gd name="connsiteY12" fmla="*/ 136791 h 295916"/>
                  <a:gd name="connsiteX13" fmla="*/ 76477 w 269857"/>
                  <a:gd name="connsiteY13" fmla="*/ 294707 h 295916"/>
                  <a:gd name="connsiteX14" fmla="*/ -406 w 269857"/>
                  <a:gd name="connsiteY14" fmla="*/ 294707 h 295916"/>
                  <a:gd name="connsiteX15" fmla="*/ -406 w 269857"/>
                  <a:gd name="connsiteY15" fmla="*/ 6648 h 295916"/>
                  <a:gd name="connsiteX16" fmla="*/ 74419 w 269857"/>
                  <a:gd name="connsiteY16" fmla="*/ 6648 h 295916"/>
                  <a:gd name="connsiteX17" fmla="*/ 74419 w 269857"/>
                  <a:gd name="connsiteY17" fmla="*/ 40558 h 295916"/>
                  <a:gd name="connsiteX18" fmla="*/ 111840 w 269857"/>
                  <a:gd name="connsiteY18" fmla="*/ 8290 h 295916"/>
                  <a:gd name="connsiteX19" fmla="*/ 158375 w 269857"/>
                  <a:gd name="connsiteY19" fmla="*/ -1117 h 295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9857" h="295916">
                    <a:moveTo>
                      <a:pt x="158375" y="-1117"/>
                    </a:moveTo>
                    <a:cubicBezTo>
                      <a:pt x="173644" y="-1272"/>
                      <a:pt x="188792" y="1512"/>
                      <a:pt x="203006" y="7063"/>
                    </a:cubicBezTo>
                    <a:cubicBezTo>
                      <a:pt x="229827" y="17386"/>
                      <a:pt x="250993" y="38639"/>
                      <a:pt x="261196" y="65494"/>
                    </a:cubicBezTo>
                    <a:cubicBezTo>
                      <a:pt x="266816" y="80106"/>
                      <a:pt x="269617" y="95652"/>
                      <a:pt x="269445" y="111302"/>
                    </a:cubicBezTo>
                    <a:lnTo>
                      <a:pt x="269445" y="294794"/>
                    </a:lnTo>
                    <a:lnTo>
                      <a:pt x="192544" y="294794"/>
                    </a:lnTo>
                    <a:lnTo>
                      <a:pt x="192544" y="136273"/>
                    </a:lnTo>
                    <a:cubicBezTo>
                      <a:pt x="192544" y="115262"/>
                      <a:pt x="187685" y="99249"/>
                      <a:pt x="177967" y="88251"/>
                    </a:cubicBezTo>
                    <a:cubicBezTo>
                      <a:pt x="168249" y="77253"/>
                      <a:pt x="154553" y="71754"/>
                      <a:pt x="136880" y="71737"/>
                    </a:cubicBezTo>
                    <a:cubicBezTo>
                      <a:pt x="128891" y="71702"/>
                      <a:pt x="120953" y="73051"/>
                      <a:pt x="113448" y="75766"/>
                    </a:cubicBezTo>
                    <a:cubicBezTo>
                      <a:pt x="106237" y="78308"/>
                      <a:pt x="99701" y="82458"/>
                      <a:pt x="94306" y="87871"/>
                    </a:cubicBezTo>
                    <a:cubicBezTo>
                      <a:pt x="88651" y="93716"/>
                      <a:pt x="84241" y="100650"/>
                      <a:pt x="81336" y="108241"/>
                    </a:cubicBezTo>
                    <a:cubicBezTo>
                      <a:pt x="77930" y="117372"/>
                      <a:pt x="76269" y="127056"/>
                      <a:pt x="76477" y="136791"/>
                    </a:cubicBezTo>
                    <a:lnTo>
                      <a:pt x="76477" y="294707"/>
                    </a:lnTo>
                    <a:lnTo>
                      <a:pt x="-406" y="294707"/>
                    </a:lnTo>
                    <a:lnTo>
                      <a:pt x="-406" y="6648"/>
                    </a:lnTo>
                    <a:lnTo>
                      <a:pt x="74419" y="6648"/>
                    </a:lnTo>
                    <a:lnTo>
                      <a:pt x="74419" y="40558"/>
                    </a:lnTo>
                    <a:cubicBezTo>
                      <a:pt x="84622" y="25289"/>
                      <a:pt x="97090" y="14533"/>
                      <a:pt x="111840" y="8290"/>
                    </a:cubicBezTo>
                    <a:cubicBezTo>
                      <a:pt x="126556" y="2031"/>
                      <a:pt x="142379" y="-1186"/>
                      <a:pt x="158375" y="-1117"/>
                    </a:cubicBezTo>
                    <a:close/>
                  </a:path>
                </a:pathLst>
              </a:custGeom>
              <a:grpFill/>
              <a:ln w="1726" cap="flat">
                <a:noFill/>
                <a:prstDash val="solid"/>
                <a:miter/>
              </a:ln>
            </p:spPr>
            <p:txBody>
              <a:bodyPr rtlCol="0" anchor="ctr"/>
              <a:lstStyle/>
              <a:p>
                <a:endParaRPr lang="en-US"/>
              </a:p>
            </p:txBody>
          </p:sp>
          <p:sp>
            <p:nvSpPr>
              <p:cNvPr id="65" name="Freeform: Shape 73">
                <a:extLst>
                  <a:ext uri="{FF2B5EF4-FFF2-40B4-BE49-F238E27FC236}">
                    <a16:creationId xmlns:a16="http://schemas.microsoft.com/office/drawing/2014/main" id="{74ACCE80-D5F6-533D-5C61-07E38F410E9E}"/>
                  </a:ext>
                </a:extLst>
              </p:cNvPr>
              <p:cNvSpPr/>
              <p:nvPr/>
            </p:nvSpPr>
            <p:spPr>
              <a:xfrm>
                <a:off x="7499563" y="4441031"/>
                <a:ext cx="295075" cy="420452"/>
              </a:xfrm>
              <a:custGeom>
                <a:avLst/>
                <a:gdLst>
                  <a:gd name="connsiteX0" fmla="*/ 130944 w 295075"/>
                  <a:gd name="connsiteY0" fmla="*/ -1121 h 420452"/>
                  <a:gd name="connsiteX1" fmla="*/ 182822 w 295075"/>
                  <a:gd name="connsiteY1" fmla="*/ 9583 h 420452"/>
                  <a:gd name="connsiteX2" fmla="*/ 219343 w 295075"/>
                  <a:gd name="connsiteY2" fmla="*/ 38721 h 420452"/>
                  <a:gd name="connsiteX3" fmla="*/ 219343 w 295075"/>
                  <a:gd name="connsiteY3" fmla="*/ 6608 h 420452"/>
                  <a:gd name="connsiteX4" fmla="*/ 294670 w 295075"/>
                  <a:gd name="connsiteY4" fmla="*/ 6608 h 420452"/>
                  <a:gd name="connsiteX5" fmla="*/ 294670 w 295075"/>
                  <a:gd name="connsiteY5" fmla="*/ 270994 h 420452"/>
                  <a:gd name="connsiteX6" fmla="*/ 283914 w 295075"/>
                  <a:gd name="connsiteY6" fmla="*/ 333247 h 420452"/>
                  <a:gd name="connsiteX7" fmla="*/ 252978 w 295075"/>
                  <a:gd name="connsiteY7" fmla="*/ 379937 h 420452"/>
                  <a:gd name="connsiteX8" fmla="*/ 204368 w 295075"/>
                  <a:gd name="connsiteY8" fmla="*/ 409231 h 420452"/>
                  <a:gd name="connsiteX9" fmla="*/ 140593 w 295075"/>
                  <a:gd name="connsiteY9" fmla="*/ 419330 h 420452"/>
                  <a:gd name="connsiteX10" fmla="*/ 106562 w 295075"/>
                  <a:gd name="connsiteY10" fmla="*/ 417099 h 420452"/>
                  <a:gd name="connsiteX11" fmla="*/ 73273 w 295075"/>
                  <a:gd name="connsiteY11" fmla="*/ 410562 h 420452"/>
                  <a:gd name="connsiteX12" fmla="*/ 42493 w 295075"/>
                  <a:gd name="connsiteY12" fmla="*/ 399703 h 420452"/>
                  <a:gd name="connsiteX13" fmla="*/ 15689 w 295075"/>
                  <a:gd name="connsiteY13" fmla="*/ 384537 h 420452"/>
                  <a:gd name="connsiteX14" fmla="*/ 43081 w 295075"/>
                  <a:gd name="connsiteY14" fmla="*/ 321195 h 420452"/>
                  <a:gd name="connsiteX15" fmla="*/ 88041 w 295075"/>
                  <a:gd name="connsiteY15" fmla="*/ 343052 h 420452"/>
                  <a:gd name="connsiteX16" fmla="*/ 137394 w 295075"/>
                  <a:gd name="connsiteY16" fmla="*/ 350644 h 420452"/>
                  <a:gd name="connsiteX17" fmla="*/ 170250 w 295075"/>
                  <a:gd name="connsiteY17" fmla="*/ 345733 h 420452"/>
                  <a:gd name="connsiteX18" fmla="*/ 195878 w 295075"/>
                  <a:gd name="connsiteY18" fmla="*/ 331155 h 420452"/>
                  <a:gd name="connsiteX19" fmla="*/ 212669 w 295075"/>
                  <a:gd name="connsiteY19" fmla="*/ 307222 h 420452"/>
                  <a:gd name="connsiteX20" fmla="*/ 218704 w 295075"/>
                  <a:gd name="connsiteY20" fmla="*/ 274211 h 420452"/>
                  <a:gd name="connsiteX21" fmla="*/ 218704 w 295075"/>
                  <a:gd name="connsiteY21" fmla="*/ 253978 h 420452"/>
                  <a:gd name="connsiteX22" fmla="*/ 182389 w 295075"/>
                  <a:gd name="connsiteY22" fmla="*/ 282529 h 420452"/>
                  <a:gd name="connsiteX23" fmla="*/ 130979 w 295075"/>
                  <a:gd name="connsiteY23" fmla="*/ 292904 h 420452"/>
                  <a:gd name="connsiteX24" fmla="*/ 81038 w 295075"/>
                  <a:gd name="connsiteY24" fmla="*/ 282356 h 420452"/>
                  <a:gd name="connsiteX25" fmla="*/ 39207 w 295075"/>
                  <a:gd name="connsiteY25" fmla="*/ 252612 h 420452"/>
                  <a:gd name="connsiteX26" fmla="*/ 10346 w 295075"/>
                  <a:gd name="connsiteY26" fmla="*/ 206216 h 420452"/>
                  <a:gd name="connsiteX27" fmla="*/ 10346 w 295075"/>
                  <a:gd name="connsiteY27" fmla="*/ 85618 h 420452"/>
                  <a:gd name="connsiteX28" fmla="*/ 39207 w 295075"/>
                  <a:gd name="connsiteY28" fmla="*/ 39222 h 420452"/>
                  <a:gd name="connsiteX29" fmla="*/ 81038 w 295075"/>
                  <a:gd name="connsiteY29" fmla="*/ 9324 h 420452"/>
                  <a:gd name="connsiteX30" fmla="*/ 130944 w 295075"/>
                  <a:gd name="connsiteY30" fmla="*/ -1121 h 420452"/>
                  <a:gd name="connsiteX31" fmla="*/ 150381 w 295075"/>
                  <a:gd name="connsiteY31" fmla="*/ 70245 h 420452"/>
                  <a:gd name="connsiteX32" fmla="*/ 120638 w 295075"/>
                  <a:gd name="connsiteY32" fmla="*/ 76194 h 420452"/>
                  <a:gd name="connsiteX33" fmla="*/ 97950 w 295075"/>
                  <a:gd name="connsiteY33" fmla="*/ 92414 h 420452"/>
                  <a:gd name="connsiteX34" fmla="*/ 83511 w 295075"/>
                  <a:gd name="connsiteY34" fmla="*/ 116503 h 420452"/>
                  <a:gd name="connsiteX35" fmla="*/ 78496 w 295075"/>
                  <a:gd name="connsiteY35" fmla="*/ 146090 h 420452"/>
                  <a:gd name="connsiteX36" fmla="*/ 83511 w 295075"/>
                  <a:gd name="connsiteY36" fmla="*/ 175488 h 420452"/>
                  <a:gd name="connsiteX37" fmla="*/ 97950 w 295075"/>
                  <a:gd name="connsiteY37" fmla="*/ 199420 h 420452"/>
                  <a:gd name="connsiteX38" fmla="*/ 120638 w 295075"/>
                  <a:gd name="connsiteY38" fmla="*/ 215624 h 420452"/>
                  <a:gd name="connsiteX39" fmla="*/ 179554 w 295075"/>
                  <a:gd name="connsiteY39" fmla="*/ 215779 h 420452"/>
                  <a:gd name="connsiteX40" fmla="*/ 202224 w 295075"/>
                  <a:gd name="connsiteY40" fmla="*/ 199870 h 420452"/>
                  <a:gd name="connsiteX41" fmla="*/ 216819 w 295075"/>
                  <a:gd name="connsiteY41" fmla="*/ 175920 h 420452"/>
                  <a:gd name="connsiteX42" fmla="*/ 222007 w 295075"/>
                  <a:gd name="connsiteY42" fmla="*/ 146038 h 420452"/>
                  <a:gd name="connsiteX43" fmla="*/ 216819 w 295075"/>
                  <a:gd name="connsiteY43" fmla="*/ 116001 h 420452"/>
                  <a:gd name="connsiteX44" fmla="*/ 202224 w 295075"/>
                  <a:gd name="connsiteY44" fmla="*/ 91913 h 420452"/>
                  <a:gd name="connsiteX45" fmla="*/ 179554 w 295075"/>
                  <a:gd name="connsiteY45" fmla="*/ 76003 h 420452"/>
                  <a:gd name="connsiteX46" fmla="*/ 150381 w 295075"/>
                  <a:gd name="connsiteY46" fmla="*/ 70280 h 42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95075" h="420452">
                    <a:moveTo>
                      <a:pt x="130944" y="-1121"/>
                    </a:moveTo>
                    <a:cubicBezTo>
                      <a:pt x="150969" y="-1121"/>
                      <a:pt x="168261" y="2441"/>
                      <a:pt x="182822" y="9583"/>
                    </a:cubicBezTo>
                    <a:cubicBezTo>
                      <a:pt x="197019" y="16465"/>
                      <a:pt x="209487" y="26409"/>
                      <a:pt x="219343" y="38721"/>
                    </a:cubicBezTo>
                    <a:lnTo>
                      <a:pt x="219343" y="6608"/>
                    </a:lnTo>
                    <a:lnTo>
                      <a:pt x="294670" y="6608"/>
                    </a:lnTo>
                    <a:lnTo>
                      <a:pt x="294670" y="270994"/>
                    </a:lnTo>
                    <a:cubicBezTo>
                      <a:pt x="294670" y="294201"/>
                      <a:pt x="291090" y="314952"/>
                      <a:pt x="283914" y="333247"/>
                    </a:cubicBezTo>
                    <a:cubicBezTo>
                      <a:pt x="277187" y="350903"/>
                      <a:pt x="266621" y="366864"/>
                      <a:pt x="252978" y="379937"/>
                    </a:cubicBezTo>
                    <a:cubicBezTo>
                      <a:pt x="239022" y="393028"/>
                      <a:pt x="222456" y="403006"/>
                      <a:pt x="204368" y="409231"/>
                    </a:cubicBezTo>
                    <a:cubicBezTo>
                      <a:pt x="185416" y="415958"/>
                      <a:pt x="164163" y="419330"/>
                      <a:pt x="140593" y="419330"/>
                    </a:cubicBezTo>
                    <a:cubicBezTo>
                      <a:pt x="129215" y="419313"/>
                      <a:pt x="117854" y="418569"/>
                      <a:pt x="106562" y="417099"/>
                    </a:cubicBezTo>
                    <a:cubicBezTo>
                      <a:pt x="95339" y="415664"/>
                      <a:pt x="84220" y="413485"/>
                      <a:pt x="73273" y="410562"/>
                    </a:cubicBezTo>
                    <a:cubicBezTo>
                      <a:pt x="62742" y="407744"/>
                      <a:pt x="52453" y="404112"/>
                      <a:pt x="42493" y="399703"/>
                    </a:cubicBezTo>
                    <a:cubicBezTo>
                      <a:pt x="33068" y="395570"/>
                      <a:pt x="24094" y="390486"/>
                      <a:pt x="15689" y="384537"/>
                    </a:cubicBezTo>
                    <a:lnTo>
                      <a:pt x="43081" y="321195"/>
                    </a:lnTo>
                    <a:cubicBezTo>
                      <a:pt x="57001" y="330498"/>
                      <a:pt x="72132" y="337865"/>
                      <a:pt x="88041" y="343052"/>
                    </a:cubicBezTo>
                    <a:cubicBezTo>
                      <a:pt x="103985" y="348154"/>
                      <a:pt x="120655" y="350730"/>
                      <a:pt x="137394" y="350644"/>
                    </a:cubicBezTo>
                    <a:cubicBezTo>
                      <a:pt x="148531" y="350765"/>
                      <a:pt x="159632" y="349105"/>
                      <a:pt x="170250" y="345733"/>
                    </a:cubicBezTo>
                    <a:cubicBezTo>
                      <a:pt x="179709" y="342724"/>
                      <a:pt x="188442" y="337744"/>
                      <a:pt x="195878" y="331155"/>
                    </a:cubicBezTo>
                    <a:cubicBezTo>
                      <a:pt x="203175" y="324515"/>
                      <a:pt x="208916" y="316353"/>
                      <a:pt x="212669" y="307222"/>
                    </a:cubicBezTo>
                    <a:cubicBezTo>
                      <a:pt x="216871" y="296743"/>
                      <a:pt x="218928" y="285503"/>
                      <a:pt x="218704" y="274211"/>
                    </a:cubicBezTo>
                    <a:lnTo>
                      <a:pt x="218704" y="253978"/>
                    </a:lnTo>
                    <a:cubicBezTo>
                      <a:pt x="208882" y="266083"/>
                      <a:pt x="196465" y="275836"/>
                      <a:pt x="182389" y="282529"/>
                    </a:cubicBezTo>
                    <a:cubicBezTo>
                      <a:pt x="167950" y="289446"/>
                      <a:pt x="150813" y="292904"/>
                      <a:pt x="130979" y="292904"/>
                    </a:cubicBezTo>
                    <a:cubicBezTo>
                      <a:pt x="113773" y="292973"/>
                      <a:pt x="96757" y="289376"/>
                      <a:pt x="81038" y="282356"/>
                    </a:cubicBezTo>
                    <a:cubicBezTo>
                      <a:pt x="65250" y="275317"/>
                      <a:pt x="51035" y="265219"/>
                      <a:pt x="39207" y="252612"/>
                    </a:cubicBezTo>
                    <a:cubicBezTo>
                      <a:pt x="26705" y="239141"/>
                      <a:pt x="16900" y="223388"/>
                      <a:pt x="10346" y="206216"/>
                    </a:cubicBezTo>
                    <a:cubicBezTo>
                      <a:pt x="-3990" y="167291"/>
                      <a:pt x="-3990" y="124544"/>
                      <a:pt x="10346" y="85618"/>
                    </a:cubicBezTo>
                    <a:cubicBezTo>
                      <a:pt x="16952" y="68464"/>
                      <a:pt x="26739" y="52728"/>
                      <a:pt x="39207" y="39222"/>
                    </a:cubicBezTo>
                    <a:cubicBezTo>
                      <a:pt x="51001" y="26547"/>
                      <a:pt x="65232" y="16379"/>
                      <a:pt x="81038" y="9324"/>
                    </a:cubicBezTo>
                    <a:cubicBezTo>
                      <a:pt x="96757" y="2355"/>
                      <a:pt x="113755" y="-1208"/>
                      <a:pt x="130944" y="-1121"/>
                    </a:cubicBezTo>
                    <a:close/>
                    <a:moveTo>
                      <a:pt x="150381" y="70245"/>
                    </a:moveTo>
                    <a:cubicBezTo>
                      <a:pt x="140161" y="70090"/>
                      <a:pt x="130010" y="72113"/>
                      <a:pt x="120638" y="76194"/>
                    </a:cubicBezTo>
                    <a:cubicBezTo>
                      <a:pt x="112043" y="79981"/>
                      <a:pt x="104314" y="85514"/>
                      <a:pt x="97950" y="92414"/>
                    </a:cubicBezTo>
                    <a:cubicBezTo>
                      <a:pt x="91569" y="99400"/>
                      <a:pt x="86658" y="107580"/>
                      <a:pt x="83511" y="116503"/>
                    </a:cubicBezTo>
                    <a:cubicBezTo>
                      <a:pt x="80121" y="125996"/>
                      <a:pt x="78427" y="136009"/>
                      <a:pt x="78496" y="146090"/>
                    </a:cubicBezTo>
                    <a:cubicBezTo>
                      <a:pt x="78427" y="156103"/>
                      <a:pt x="80121" y="166063"/>
                      <a:pt x="83511" y="175488"/>
                    </a:cubicBezTo>
                    <a:cubicBezTo>
                      <a:pt x="86692" y="184341"/>
                      <a:pt x="91603" y="192486"/>
                      <a:pt x="97950" y="199420"/>
                    </a:cubicBezTo>
                    <a:cubicBezTo>
                      <a:pt x="104314" y="206320"/>
                      <a:pt x="112043" y="211837"/>
                      <a:pt x="120638" y="215624"/>
                    </a:cubicBezTo>
                    <a:cubicBezTo>
                      <a:pt x="139469" y="223509"/>
                      <a:pt x="160670" y="223561"/>
                      <a:pt x="179554" y="215779"/>
                    </a:cubicBezTo>
                    <a:cubicBezTo>
                      <a:pt x="188131" y="212096"/>
                      <a:pt x="195843" y="206683"/>
                      <a:pt x="202224" y="199870"/>
                    </a:cubicBezTo>
                    <a:cubicBezTo>
                      <a:pt x="208640" y="192936"/>
                      <a:pt x="213602" y="184791"/>
                      <a:pt x="216819" y="175920"/>
                    </a:cubicBezTo>
                    <a:cubicBezTo>
                      <a:pt x="220329" y="166357"/>
                      <a:pt x="222076" y="156224"/>
                      <a:pt x="222007" y="146038"/>
                    </a:cubicBezTo>
                    <a:cubicBezTo>
                      <a:pt x="222076" y="135801"/>
                      <a:pt x="220312" y="125633"/>
                      <a:pt x="216819" y="116001"/>
                    </a:cubicBezTo>
                    <a:cubicBezTo>
                      <a:pt x="213620" y="107078"/>
                      <a:pt x="208657" y="98881"/>
                      <a:pt x="202224" y="91913"/>
                    </a:cubicBezTo>
                    <a:cubicBezTo>
                      <a:pt x="195843" y="85099"/>
                      <a:pt x="188131" y="79687"/>
                      <a:pt x="179554" y="76003"/>
                    </a:cubicBezTo>
                    <a:cubicBezTo>
                      <a:pt x="170336" y="72078"/>
                      <a:pt x="160393" y="70141"/>
                      <a:pt x="150381" y="70280"/>
                    </a:cubicBezTo>
                    <a:close/>
                  </a:path>
                </a:pathLst>
              </a:custGeom>
              <a:grpFill/>
              <a:ln w="1726" cap="flat">
                <a:noFill/>
                <a:prstDash val="solid"/>
                <a:miter/>
              </a:ln>
            </p:spPr>
            <p:txBody>
              <a:bodyPr rtlCol="0" anchor="ctr"/>
              <a:lstStyle/>
              <a:p>
                <a:endParaRPr lang="en-US"/>
              </a:p>
            </p:txBody>
          </p:sp>
        </p:grpSp>
        <p:cxnSp>
          <p:nvCxnSpPr>
            <p:cNvPr id="52" name="Straight Connector 51">
              <a:extLst>
                <a:ext uri="{FF2B5EF4-FFF2-40B4-BE49-F238E27FC236}">
                  <a16:creationId xmlns:a16="http://schemas.microsoft.com/office/drawing/2014/main" id="{3A302BAC-AA9F-6CB8-190D-4286DE87723F}"/>
                </a:ext>
              </a:extLst>
            </p:cNvPr>
            <p:cNvCxnSpPr>
              <a:cxnSpLocks/>
            </p:cNvCxnSpPr>
            <p:nvPr userDrawn="1"/>
          </p:nvCxnSpPr>
          <p:spPr>
            <a:xfrm>
              <a:off x="11020866" y="6400010"/>
              <a:ext cx="0" cy="286021"/>
            </a:xfrm>
            <a:prstGeom prst="line">
              <a:avLst/>
            </a:prstGeom>
            <a:grpFill/>
            <a:ln w="15875">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138952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8_Menu">
    <p:spTree>
      <p:nvGrpSpPr>
        <p:cNvPr id="1" name=""/>
        <p:cNvGrpSpPr/>
        <p:nvPr/>
      </p:nvGrpSpPr>
      <p:grpSpPr>
        <a:xfrm>
          <a:off x="0" y="0"/>
          <a:ext cx="0" cy="0"/>
          <a:chOff x="0" y="0"/>
          <a:chExt cx="0" cy="0"/>
        </a:xfrm>
      </p:grpSpPr>
      <p:pic>
        <p:nvPicPr>
          <p:cNvPr id="24" name="Picture 23" descr="A colorful light swirls on a black background&#10;&#10;Description automatically generated">
            <a:extLst>
              <a:ext uri="{FF2B5EF4-FFF2-40B4-BE49-F238E27FC236}">
                <a16:creationId xmlns:a16="http://schemas.microsoft.com/office/drawing/2014/main" id="{7417C144-6647-547F-41AC-83DF236DC988}"/>
              </a:ext>
            </a:extLst>
          </p:cNvPr>
          <p:cNvPicPr>
            <a:picLocks noChangeAspect="1"/>
          </p:cNvPicPr>
          <p:nvPr userDrawn="1"/>
        </p:nvPicPr>
        <p:blipFill rotWithShape="1">
          <a:blip r:embed="rId2" cstate="screen">
            <a:alphaModFix/>
            <a:extLst>
              <a:ext uri="{28A0092B-C50C-407E-A947-70E740481C1C}">
                <a14:useLocalDpi xmlns:a14="http://schemas.microsoft.com/office/drawing/2010/main" val="0"/>
              </a:ext>
            </a:extLst>
          </a:blip>
          <a:srcRect/>
          <a:stretch/>
        </p:blipFill>
        <p:spPr>
          <a:xfrm>
            <a:off x="7595870" y="7216"/>
            <a:ext cx="4596130" cy="6843568"/>
          </a:xfrm>
          <a:prstGeom prst="rect">
            <a:avLst/>
          </a:prstGeom>
        </p:spPr>
      </p:pic>
      <p:sp>
        <p:nvSpPr>
          <p:cNvPr id="81" name="Rectangle 80">
            <a:extLst>
              <a:ext uri="{FF2B5EF4-FFF2-40B4-BE49-F238E27FC236}">
                <a16:creationId xmlns:a16="http://schemas.microsoft.com/office/drawing/2014/main" id="{CDA2DAFF-6043-05E5-D945-26DDEFBD2596}"/>
              </a:ext>
            </a:extLst>
          </p:cNvPr>
          <p:cNvSpPr>
            <a:spLocks/>
          </p:cNvSpPr>
          <p:nvPr userDrawn="1"/>
        </p:nvSpPr>
        <p:spPr>
          <a:xfrm rot="5400000">
            <a:off x="7875605" y="2534389"/>
            <a:ext cx="6858004" cy="1774786"/>
          </a:xfrm>
          <a:prstGeom prst="rect">
            <a:avLst/>
          </a:prstGeom>
          <a:gradFill flip="none" rotWithShape="1">
            <a:gsLst>
              <a:gs pos="0">
                <a:schemeClr val="tx1">
                  <a:alpha val="73000"/>
                </a:schemeClr>
              </a:gs>
              <a:gs pos="100000">
                <a:schemeClr val="tx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e-IL" err="1"/>
          </a:p>
        </p:txBody>
      </p:sp>
      <p:sp>
        <p:nvSpPr>
          <p:cNvPr id="2" name="Title 1">
            <a:extLst>
              <a:ext uri="{FF2B5EF4-FFF2-40B4-BE49-F238E27FC236}">
                <a16:creationId xmlns:a16="http://schemas.microsoft.com/office/drawing/2014/main" id="{684891E4-FD68-179A-737C-C14819C07AD1}"/>
              </a:ext>
            </a:extLst>
          </p:cNvPr>
          <p:cNvSpPr>
            <a:spLocks noGrp="1"/>
          </p:cNvSpPr>
          <p:nvPr>
            <p:ph type="title"/>
          </p:nvPr>
        </p:nvSpPr>
        <p:spPr/>
        <p:txBody>
          <a:bodyPr/>
          <a:lstStyle/>
          <a:p>
            <a:r>
              <a:rPr lang="en-US" dirty="0"/>
              <a:t>Click to edit Master title style</a:t>
            </a:r>
          </a:p>
        </p:txBody>
      </p:sp>
      <p:grpSp>
        <p:nvGrpSpPr>
          <p:cNvPr id="3" name="Group 2">
            <a:extLst>
              <a:ext uri="{FF2B5EF4-FFF2-40B4-BE49-F238E27FC236}">
                <a16:creationId xmlns:a16="http://schemas.microsoft.com/office/drawing/2014/main" id="{25A59BF5-E26D-158C-B092-785B212F1D19}"/>
              </a:ext>
            </a:extLst>
          </p:cNvPr>
          <p:cNvGrpSpPr/>
          <p:nvPr userDrawn="1"/>
        </p:nvGrpSpPr>
        <p:grpSpPr>
          <a:xfrm>
            <a:off x="10554061" y="6345623"/>
            <a:ext cx="1465983" cy="391342"/>
            <a:chOff x="10554061" y="6345623"/>
            <a:chExt cx="1465983" cy="391342"/>
          </a:xfrm>
        </p:grpSpPr>
        <p:grpSp>
          <p:nvGrpSpPr>
            <p:cNvPr id="4" name="Amdocs_Logomark">
              <a:extLst>
                <a:ext uri="{FF2B5EF4-FFF2-40B4-BE49-F238E27FC236}">
                  <a16:creationId xmlns:a16="http://schemas.microsoft.com/office/drawing/2014/main" id="{53841714-F52A-11D0-E449-39B3411C78DE}"/>
                </a:ext>
              </a:extLst>
            </p:cNvPr>
            <p:cNvGrpSpPr>
              <a:grpSpLocks noChangeAspect="1"/>
            </p:cNvGrpSpPr>
            <p:nvPr userDrawn="1"/>
          </p:nvGrpSpPr>
          <p:grpSpPr>
            <a:xfrm>
              <a:off x="10554061" y="6400942"/>
              <a:ext cx="384048" cy="285861"/>
              <a:chOff x="4624387" y="2333625"/>
              <a:chExt cx="2943225" cy="2190750"/>
            </a:xfrm>
            <a:solidFill>
              <a:schemeClr val="bg1"/>
            </a:solidFill>
          </p:grpSpPr>
          <p:sp>
            <p:nvSpPr>
              <p:cNvPr id="21" name="Freeform: Shape 6">
                <a:extLst>
                  <a:ext uri="{FF2B5EF4-FFF2-40B4-BE49-F238E27FC236}">
                    <a16:creationId xmlns:a16="http://schemas.microsoft.com/office/drawing/2014/main" id="{649F5E27-58CD-E6B4-468C-D5B4125FD70B}"/>
                  </a:ext>
                </a:extLst>
              </p:cNvPr>
              <p:cNvSpPr/>
              <p:nvPr/>
            </p:nvSpPr>
            <p:spPr>
              <a:xfrm>
                <a:off x="4617243" y="2326481"/>
                <a:ext cx="2200275" cy="2200275"/>
              </a:xfrm>
              <a:custGeom>
                <a:avLst/>
                <a:gdLst>
                  <a:gd name="connsiteX0" fmla="*/ 1541621 w 2200275"/>
                  <a:gd name="connsiteY0" fmla="*/ 7144 h 2200275"/>
                  <a:gd name="connsiteX1" fmla="*/ 254794 w 2200275"/>
                  <a:gd name="connsiteY1" fmla="*/ 7144 h 2200275"/>
                  <a:gd name="connsiteX2" fmla="*/ 381476 w 2200275"/>
                  <a:gd name="connsiteY2" fmla="*/ 445294 h 2200275"/>
                  <a:gd name="connsiteX3" fmla="*/ 1541621 w 2200275"/>
                  <a:gd name="connsiteY3" fmla="*/ 445294 h 2200275"/>
                  <a:gd name="connsiteX4" fmla="*/ 1760696 w 2200275"/>
                  <a:gd name="connsiteY4" fmla="*/ 664369 h 2200275"/>
                  <a:gd name="connsiteX5" fmla="*/ 1760696 w 2200275"/>
                  <a:gd name="connsiteY5" fmla="*/ 883444 h 2200275"/>
                  <a:gd name="connsiteX6" fmla="*/ 664369 w 2200275"/>
                  <a:gd name="connsiteY6" fmla="*/ 883444 h 2200275"/>
                  <a:gd name="connsiteX7" fmla="*/ 7144 w 2200275"/>
                  <a:gd name="connsiteY7" fmla="*/ 1540669 h 2200275"/>
                  <a:gd name="connsiteX8" fmla="*/ 664369 w 2200275"/>
                  <a:gd name="connsiteY8" fmla="*/ 2197894 h 2200275"/>
                  <a:gd name="connsiteX9" fmla="*/ 1540669 w 2200275"/>
                  <a:gd name="connsiteY9" fmla="*/ 2197894 h 2200275"/>
                  <a:gd name="connsiteX10" fmla="*/ 2197894 w 2200275"/>
                  <a:gd name="connsiteY10" fmla="*/ 1540669 h 2200275"/>
                  <a:gd name="connsiteX11" fmla="*/ 2197894 w 2200275"/>
                  <a:gd name="connsiteY11" fmla="*/ 1102519 h 2200275"/>
                  <a:gd name="connsiteX12" fmla="*/ 2197894 w 2200275"/>
                  <a:gd name="connsiteY12" fmla="*/ 883444 h 2200275"/>
                  <a:gd name="connsiteX13" fmla="*/ 2197894 w 2200275"/>
                  <a:gd name="connsiteY13" fmla="*/ 664369 h 2200275"/>
                  <a:gd name="connsiteX14" fmla="*/ 1541621 w 2200275"/>
                  <a:gd name="connsiteY14" fmla="*/ 7144 h 2200275"/>
                  <a:gd name="connsiteX15" fmla="*/ 1760696 w 2200275"/>
                  <a:gd name="connsiteY15" fmla="*/ 1541621 h 2200275"/>
                  <a:gd name="connsiteX16" fmla="*/ 1541621 w 2200275"/>
                  <a:gd name="connsiteY16" fmla="*/ 1760696 h 2200275"/>
                  <a:gd name="connsiteX17" fmla="*/ 664369 w 2200275"/>
                  <a:gd name="connsiteY17" fmla="*/ 1760696 h 2200275"/>
                  <a:gd name="connsiteX18" fmla="*/ 445294 w 2200275"/>
                  <a:gd name="connsiteY18" fmla="*/ 1541621 h 2200275"/>
                  <a:gd name="connsiteX19" fmla="*/ 664369 w 2200275"/>
                  <a:gd name="connsiteY19" fmla="*/ 1322546 h 2200275"/>
                  <a:gd name="connsiteX20" fmla="*/ 1759744 w 2200275"/>
                  <a:gd name="connsiteY20" fmla="*/ 1322546 h 2200275"/>
                  <a:gd name="connsiteX21" fmla="*/ 1759744 w 2200275"/>
                  <a:gd name="connsiteY21" fmla="*/ 1541621 h 2200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200275" h="2200275">
                    <a:moveTo>
                      <a:pt x="1541621" y="7144"/>
                    </a:moveTo>
                    <a:lnTo>
                      <a:pt x="254794" y="7144"/>
                    </a:lnTo>
                    <a:lnTo>
                      <a:pt x="381476" y="445294"/>
                    </a:lnTo>
                    <a:lnTo>
                      <a:pt x="1541621" y="445294"/>
                    </a:lnTo>
                    <a:cubicBezTo>
                      <a:pt x="1662589" y="445294"/>
                      <a:pt x="1760696" y="543401"/>
                      <a:pt x="1760696" y="664369"/>
                    </a:cubicBezTo>
                    <a:lnTo>
                      <a:pt x="1760696" y="883444"/>
                    </a:lnTo>
                    <a:lnTo>
                      <a:pt x="664369" y="883444"/>
                    </a:lnTo>
                    <a:cubicBezTo>
                      <a:pt x="301466" y="883444"/>
                      <a:pt x="7144" y="1178719"/>
                      <a:pt x="7144" y="1540669"/>
                    </a:cubicBezTo>
                    <a:cubicBezTo>
                      <a:pt x="7144" y="1903571"/>
                      <a:pt x="302419" y="2197894"/>
                      <a:pt x="664369" y="2197894"/>
                    </a:cubicBezTo>
                    <a:lnTo>
                      <a:pt x="1540669" y="2197894"/>
                    </a:lnTo>
                    <a:cubicBezTo>
                      <a:pt x="1903571" y="2197894"/>
                      <a:pt x="2197894" y="1902619"/>
                      <a:pt x="2197894" y="1540669"/>
                    </a:cubicBezTo>
                    <a:lnTo>
                      <a:pt x="2197894" y="1102519"/>
                    </a:lnTo>
                    <a:lnTo>
                      <a:pt x="2197894" y="883444"/>
                    </a:lnTo>
                    <a:lnTo>
                      <a:pt x="2197894" y="664369"/>
                    </a:lnTo>
                    <a:cubicBezTo>
                      <a:pt x="2198846" y="302419"/>
                      <a:pt x="1903571" y="7144"/>
                      <a:pt x="1541621" y="7144"/>
                    </a:cubicBezTo>
                    <a:close/>
                    <a:moveTo>
                      <a:pt x="1760696" y="1541621"/>
                    </a:moveTo>
                    <a:cubicBezTo>
                      <a:pt x="1760696" y="1662589"/>
                      <a:pt x="1662589" y="1760696"/>
                      <a:pt x="1541621" y="1760696"/>
                    </a:cubicBezTo>
                    <a:lnTo>
                      <a:pt x="664369" y="1760696"/>
                    </a:lnTo>
                    <a:cubicBezTo>
                      <a:pt x="543401" y="1760696"/>
                      <a:pt x="445294" y="1662589"/>
                      <a:pt x="445294" y="1541621"/>
                    </a:cubicBezTo>
                    <a:cubicBezTo>
                      <a:pt x="445294" y="1420654"/>
                      <a:pt x="543401" y="1322546"/>
                      <a:pt x="664369" y="1322546"/>
                    </a:cubicBezTo>
                    <a:lnTo>
                      <a:pt x="1759744" y="1322546"/>
                    </a:lnTo>
                    <a:lnTo>
                      <a:pt x="1759744" y="1541621"/>
                    </a:lnTo>
                    <a:close/>
                  </a:path>
                </a:pathLst>
              </a:custGeom>
              <a:grpFill/>
              <a:ln w="9525" cap="flat">
                <a:noFill/>
                <a:prstDash val="solid"/>
                <a:miter/>
              </a:ln>
            </p:spPr>
            <p:txBody>
              <a:bodyPr rtlCol="0" anchor="ctr"/>
              <a:lstStyle/>
              <a:p>
                <a:endParaRPr lang="en-US"/>
              </a:p>
            </p:txBody>
          </p:sp>
          <p:sp>
            <p:nvSpPr>
              <p:cNvPr id="22" name="Freeform: Shape 7">
                <a:extLst>
                  <a:ext uri="{FF2B5EF4-FFF2-40B4-BE49-F238E27FC236}">
                    <a16:creationId xmlns:a16="http://schemas.microsoft.com/office/drawing/2014/main" id="{1851186E-5606-937D-434E-E6BC391C7D35}"/>
                  </a:ext>
                </a:extLst>
              </p:cNvPr>
              <p:cNvSpPr/>
              <p:nvPr/>
            </p:nvSpPr>
            <p:spPr>
              <a:xfrm>
                <a:off x="7036593" y="3202781"/>
                <a:ext cx="533400" cy="447675"/>
              </a:xfrm>
              <a:custGeom>
                <a:avLst/>
                <a:gdLst>
                  <a:gd name="connsiteX0" fmla="*/ 407194 w 533400"/>
                  <a:gd name="connsiteY0" fmla="*/ 7144 h 447675"/>
                  <a:gd name="connsiteX1" fmla="*/ 7144 w 533400"/>
                  <a:gd name="connsiteY1" fmla="*/ 7144 h 447675"/>
                  <a:gd name="connsiteX2" fmla="*/ 7144 w 533400"/>
                  <a:gd name="connsiteY2" fmla="*/ 446246 h 447675"/>
                  <a:gd name="connsiteX3" fmla="*/ 533876 w 533400"/>
                  <a:gd name="connsiteY3" fmla="*/ 446246 h 447675"/>
                </a:gdLst>
                <a:ahLst/>
                <a:cxnLst>
                  <a:cxn ang="0">
                    <a:pos x="connsiteX0" y="connsiteY0"/>
                  </a:cxn>
                  <a:cxn ang="0">
                    <a:pos x="connsiteX1" y="connsiteY1"/>
                  </a:cxn>
                  <a:cxn ang="0">
                    <a:pos x="connsiteX2" y="connsiteY2"/>
                  </a:cxn>
                  <a:cxn ang="0">
                    <a:pos x="connsiteX3" y="connsiteY3"/>
                  </a:cxn>
                </a:cxnLst>
                <a:rect l="l" t="t" r="r" b="b"/>
                <a:pathLst>
                  <a:path w="533400" h="447675">
                    <a:moveTo>
                      <a:pt x="407194" y="7144"/>
                    </a:moveTo>
                    <a:lnTo>
                      <a:pt x="7144" y="7144"/>
                    </a:lnTo>
                    <a:lnTo>
                      <a:pt x="7144" y="446246"/>
                    </a:lnTo>
                    <a:lnTo>
                      <a:pt x="533876" y="446246"/>
                    </a:lnTo>
                    <a:close/>
                  </a:path>
                </a:pathLst>
              </a:custGeom>
              <a:grpFill/>
              <a:ln w="9525" cap="flat">
                <a:noFill/>
                <a:prstDash val="solid"/>
                <a:miter/>
              </a:ln>
            </p:spPr>
            <p:txBody>
              <a:bodyPr rtlCol="0" anchor="ctr"/>
              <a:lstStyle/>
              <a:p>
                <a:endParaRPr lang="en-US"/>
              </a:p>
            </p:txBody>
          </p:sp>
        </p:grpSp>
        <p:grpSp>
          <p:nvGrpSpPr>
            <p:cNvPr id="5" name="Group 4">
              <a:extLst>
                <a:ext uri="{FF2B5EF4-FFF2-40B4-BE49-F238E27FC236}">
                  <a16:creationId xmlns:a16="http://schemas.microsoft.com/office/drawing/2014/main" id="{418D76DE-D0FB-AACA-4524-BD6EF7382D01}"/>
                </a:ext>
              </a:extLst>
            </p:cNvPr>
            <p:cNvGrpSpPr/>
            <p:nvPr userDrawn="1"/>
          </p:nvGrpSpPr>
          <p:grpSpPr>
            <a:xfrm>
              <a:off x="11122366" y="6345623"/>
              <a:ext cx="897678" cy="391342"/>
              <a:chOff x="5599695" y="3904599"/>
              <a:chExt cx="2194943" cy="956884"/>
            </a:xfrm>
            <a:gradFill>
              <a:gsLst>
                <a:gs pos="0">
                  <a:schemeClr val="accent2"/>
                </a:gs>
                <a:gs pos="100000">
                  <a:schemeClr val="accent4"/>
                </a:gs>
              </a:gsLst>
              <a:lin ang="0" scaled="0"/>
            </a:gradFill>
          </p:grpSpPr>
          <p:sp>
            <p:nvSpPr>
              <p:cNvPr id="7" name="Freeform: Shape 61">
                <a:extLst>
                  <a:ext uri="{FF2B5EF4-FFF2-40B4-BE49-F238E27FC236}">
                    <a16:creationId xmlns:a16="http://schemas.microsoft.com/office/drawing/2014/main" id="{7B4EBA49-AB91-0910-28F2-3849EB237887}"/>
                  </a:ext>
                </a:extLst>
              </p:cNvPr>
              <p:cNvSpPr/>
              <p:nvPr/>
            </p:nvSpPr>
            <p:spPr>
              <a:xfrm>
                <a:off x="5617507" y="4041099"/>
                <a:ext cx="462428" cy="295919"/>
              </a:xfrm>
              <a:custGeom>
                <a:avLst/>
                <a:gdLst>
                  <a:gd name="connsiteX0" fmla="*/ 349492 w 462428"/>
                  <a:gd name="connsiteY0" fmla="*/ -1114 h 295919"/>
                  <a:gd name="connsiteX1" fmla="*/ 395300 w 462428"/>
                  <a:gd name="connsiteY1" fmla="*/ 7066 h 295919"/>
                  <a:gd name="connsiteX2" fmla="*/ 430940 w 462428"/>
                  <a:gd name="connsiteY2" fmla="*/ 29961 h 295919"/>
                  <a:gd name="connsiteX3" fmla="*/ 453921 w 462428"/>
                  <a:gd name="connsiteY3" fmla="*/ 65497 h 295919"/>
                  <a:gd name="connsiteX4" fmla="*/ 462014 w 462428"/>
                  <a:gd name="connsiteY4" fmla="*/ 111305 h 295919"/>
                  <a:gd name="connsiteX5" fmla="*/ 462014 w 462428"/>
                  <a:gd name="connsiteY5" fmla="*/ 294796 h 295919"/>
                  <a:gd name="connsiteX6" fmla="*/ 385426 w 462428"/>
                  <a:gd name="connsiteY6" fmla="*/ 294796 h 295919"/>
                  <a:gd name="connsiteX7" fmla="*/ 385426 w 462428"/>
                  <a:gd name="connsiteY7" fmla="*/ 136293 h 295919"/>
                  <a:gd name="connsiteX8" fmla="*/ 370692 w 462428"/>
                  <a:gd name="connsiteY8" fmla="*/ 88254 h 295919"/>
                  <a:gd name="connsiteX9" fmla="*/ 329744 w 462428"/>
                  <a:gd name="connsiteY9" fmla="*/ 71757 h 295919"/>
                  <a:gd name="connsiteX10" fmla="*/ 306329 w 462428"/>
                  <a:gd name="connsiteY10" fmla="*/ 75769 h 295919"/>
                  <a:gd name="connsiteX11" fmla="*/ 287169 w 462428"/>
                  <a:gd name="connsiteY11" fmla="*/ 87874 h 295919"/>
                  <a:gd name="connsiteX12" fmla="*/ 274217 w 462428"/>
                  <a:gd name="connsiteY12" fmla="*/ 108244 h 295919"/>
                  <a:gd name="connsiteX13" fmla="*/ 269358 w 462428"/>
                  <a:gd name="connsiteY13" fmla="*/ 136794 h 295919"/>
                  <a:gd name="connsiteX14" fmla="*/ 269358 w 462428"/>
                  <a:gd name="connsiteY14" fmla="*/ 294710 h 295919"/>
                  <a:gd name="connsiteX15" fmla="*/ 192475 w 462428"/>
                  <a:gd name="connsiteY15" fmla="*/ 294710 h 295919"/>
                  <a:gd name="connsiteX16" fmla="*/ 192475 w 462428"/>
                  <a:gd name="connsiteY16" fmla="*/ 136207 h 295919"/>
                  <a:gd name="connsiteX17" fmla="*/ 177880 w 462428"/>
                  <a:gd name="connsiteY17" fmla="*/ 88168 h 295919"/>
                  <a:gd name="connsiteX18" fmla="*/ 136793 w 462428"/>
                  <a:gd name="connsiteY18" fmla="*/ 71671 h 295919"/>
                  <a:gd name="connsiteX19" fmla="*/ 113379 w 462428"/>
                  <a:gd name="connsiteY19" fmla="*/ 75683 h 295919"/>
                  <a:gd name="connsiteX20" fmla="*/ 94219 w 462428"/>
                  <a:gd name="connsiteY20" fmla="*/ 87787 h 295919"/>
                  <a:gd name="connsiteX21" fmla="*/ 81267 w 462428"/>
                  <a:gd name="connsiteY21" fmla="*/ 108158 h 295919"/>
                  <a:gd name="connsiteX22" fmla="*/ 76408 w 462428"/>
                  <a:gd name="connsiteY22" fmla="*/ 136708 h 295919"/>
                  <a:gd name="connsiteX23" fmla="*/ 76408 w 462428"/>
                  <a:gd name="connsiteY23" fmla="*/ 294624 h 295919"/>
                  <a:gd name="connsiteX24" fmla="*/ -406 w 462428"/>
                  <a:gd name="connsiteY24" fmla="*/ 294624 h 295919"/>
                  <a:gd name="connsiteX25" fmla="*/ -406 w 462428"/>
                  <a:gd name="connsiteY25" fmla="*/ 6616 h 295919"/>
                  <a:gd name="connsiteX26" fmla="*/ 74419 w 462428"/>
                  <a:gd name="connsiteY26" fmla="*/ 6616 h 295919"/>
                  <a:gd name="connsiteX27" fmla="*/ 74419 w 462428"/>
                  <a:gd name="connsiteY27" fmla="*/ 40527 h 295919"/>
                  <a:gd name="connsiteX28" fmla="*/ 111840 w 462428"/>
                  <a:gd name="connsiteY28" fmla="*/ 8259 h 295919"/>
                  <a:gd name="connsiteX29" fmla="*/ 158374 w 462428"/>
                  <a:gd name="connsiteY29" fmla="*/ -1114 h 295919"/>
                  <a:gd name="connsiteX30" fmla="*/ 213918 w 462428"/>
                  <a:gd name="connsiteY30" fmla="*/ 11977 h 295919"/>
                  <a:gd name="connsiteX31" fmla="*/ 252653 w 462428"/>
                  <a:gd name="connsiteY31" fmla="*/ 48291 h 295919"/>
                  <a:gd name="connsiteX32" fmla="*/ 295297 w 462428"/>
                  <a:gd name="connsiteY32" fmla="*/ 9729 h 295919"/>
                  <a:gd name="connsiteX33" fmla="*/ 321668 w 462428"/>
                  <a:gd name="connsiteY33" fmla="*/ 1394 h 295919"/>
                  <a:gd name="connsiteX34" fmla="*/ 349492 w 462428"/>
                  <a:gd name="connsiteY34" fmla="*/ -1114 h 295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428" h="295919">
                    <a:moveTo>
                      <a:pt x="349492" y="-1114"/>
                    </a:moveTo>
                    <a:cubicBezTo>
                      <a:pt x="365140" y="-1304"/>
                      <a:pt x="380682" y="1480"/>
                      <a:pt x="395300" y="7066"/>
                    </a:cubicBezTo>
                    <a:cubicBezTo>
                      <a:pt x="408617" y="12184"/>
                      <a:pt x="420746" y="19983"/>
                      <a:pt x="430940" y="29961"/>
                    </a:cubicBezTo>
                    <a:cubicBezTo>
                      <a:pt x="441023" y="40060"/>
                      <a:pt x="448855" y="52165"/>
                      <a:pt x="453921" y="65497"/>
                    </a:cubicBezTo>
                    <a:cubicBezTo>
                      <a:pt x="459450" y="80127"/>
                      <a:pt x="462196" y="95673"/>
                      <a:pt x="462014" y="111305"/>
                    </a:cubicBezTo>
                    <a:lnTo>
                      <a:pt x="462014" y="294796"/>
                    </a:lnTo>
                    <a:lnTo>
                      <a:pt x="385426" y="294796"/>
                    </a:lnTo>
                    <a:lnTo>
                      <a:pt x="385426" y="136293"/>
                    </a:lnTo>
                    <a:cubicBezTo>
                      <a:pt x="385426" y="115265"/>
                      <a:pt x="380515" y="99252"/>
                      <a:pt x="370692" y="88254"/>
                    </a:cubicBezTo>
                    <a:cubicBezTo>
                      <a:pt x="360870" y="77256"/>
                      <a:pt x="347221" y="71757"/>
                      <a:pt x="329744" y="71757"/>
                    </a:cubicBezTo>
                    <a:cubicBezTo>
                      <a:pt x="321763" y="71705"/>
                      <a:pt x="313838" y="73071"/>
                      <a:pt x="306329" y="75769"/>
                    </a:cubicBezTo>
                    <a:cubicBezTo>
                      <a:pt x="299122" y="78328"/>
                      <a:pt x="292577" y="82461"/>
                      <a:pt x="287169" y="87874"/>
                    </a:cubicBezTo>
                    <a:cubicBezTo>
                      <a:pt x="281518" y="93719"/>
                      <a:pt x="277112" y="100653"/>
                      <a:pt x="274217" y="108244"/>
                    </a:cubicBezTo>
                    <a:cubicBezTo>
                      <a:pt x="270805" y="117375"/>
                      <a:pt x="269157" y="127059"/>
                      <a:pt x="269358" y="136794"/>
                    </a:cubicBezTo>
                    <a:lnTo>
                      <a:pt x="269358" y="294710"/>
                    </a:lnTo>
                    <a:lnTo>
                      <a:pt x="192475" y="294710"/>
                    </a:lnTo>
                    <a:lnTo>
                      <a:pt x="192475" y="136207"/>
                    </a:lnTo>
                    <a:cubicBezTo>
                      <a:pt x="192475" y="115179"/>
                      <a:pt x="187611" y="99166"/>
                      <a:pt x="177880" y="88168"/>
                    </a:cubicBezTo>
                    <a:cubicBezTo>
                      <a:pt x="168150" y="77170"/>
                      <a:pt x="154454" y="71671"/>
                      <a:pt x="136793" y="71671"/>
                    </a:cubicBezTo>
                    <a:cubicBezTo>
                      <a:pt x="128813" y="71619"/>
                      <a:pt x="120888" y="72985"/>
                      <a:pt x="113379" y="75683"/>
                    </a:cubicBezTo>
                    <a:cubicBezTo>
                      <a:pt x="106170" y="78242"/>
                      <a:pt x="99623" y="82375"/>
                      <a:pt x="94219" y="87787"/>
                    </a:cubicBezTo>
                    <a:cubicBezTo>
                      <a:pt x="88568" y="93632"/>
                      <a:pt x="84162" y="100567"/>
                      <a:pt x="81267" y="108158"/>
                    </a:cubicBezTo>
                    <a:cubicBezTo>
                      <a:pt x="77848" y="117271"/>
                      <a:pt x="76199" y="126972"/>
                      <a:pt x="76408" y="136708"/>
                    </a:cubicBezTo>
                    <a:lnTo>
                      <a:pt x="76408" y="294624"/>
                    </a:lnTo>
                    <a:lnTo>
                      <a:pt x="-406" y="294624"/>
                    </a:lnTo>
                    <a:lnTo>
                      <a:pt x="-406" y="6616"/>
                    </a:lnTo>
                    <a:lnTo>
                      <a:pt x="74419" y="6616"/>
                    </a:lnTo>
                    <a:lnTo>
                      <a:pt x="74419" y="40527"/>
                    </a:lnTo>
                    <a:cubicBezTo>
                      <a:pt x="84634" y="25257"/>
                      <a:pt x="97107" y="14502"/>
                      <a:pt x="111840" y="8259"/>
                    </a:cubicBezTo>
                    <a:cubicBezTo>
                      <a:pt x="126558" y="2016"/>
                      <a:pt x="142389" y="-1166"/>
                      <a:pt x="158374" y="-1114"/>
                    </a:cubicBezTo>
                    <a:cubicBezTo>
                      <a:pt x="179195" y="-1114"/>
                      <a:pt x="197710" y="3244"/>
                      <a:pt x="213918" y="11977"/>
                    </a:cubicBezTo>
                    <a:cubicBezTo>
                      <a:pt x="229824" y="20433"/>
                      <a:pt x="243193" y="32970"/>
                      <a:pt x="252653" y="48291"/>
                    </a:cubicBezTo>
                    <a:cubicBezTo>
                      <a:pt x="262579" y="31362"/>
                      <a:pt x="277467" y="17908"/>
                      <a:pt x="295297" y="9729"/>
                    </a:cubicBezTo>
                    <a:cubicBezTo>
                      <a:pt x="303710" y="5873"/>
                      <a:pt x="312567" y="3071"/>
                      <a:pt x="321668" y="1394"/>
                    </a:cubicBezTo>
                    <a:cubicBezTo>
                      <a:pt x="330847" y="-284"/>
                      <a:pt x="340161" y="-1131"/>
                      <a:pt x="349492" y="-1114"/>
                    </a:cubicBezTo>
                    <a:close/>
                  </a:path>
                </a:pathLst>
              </a:custGeom>
              <a:grpFill/>
              <a:ln w="1726" cap="flat">
                <a:noFill/>
                <a:prstDash val="solid"/>
                <a:miter/>
              </a:ln>
            </p:spPr>
            <p:txBody>
              <a:bodyPr rtlCol="0" anchor="ctr"/>
              <a:lstStyle/>
              <a:p>
                <a:endParaRPr lang="en-US"/>
              </a:p>
            </p:txBody>
          </p:sp>
          <p:sp>
            <p:nvSpPr>
              <p:cNvPr id="9" name="Freeform: Shape 62">
                <a:extLst>
                  <a:ext uri="{FF2B5EF4-FFF2-40B4-BE49-F238E27FC236}">
                    <a16:creationId xmlns:a16="http://schemas.microsoft.com/office/drawing/2014/main" id="{EC1C33EA-6C30-A725-059D-D4C910B735E0}"/>
                  </a:ext>
                </a:extLst>
              </p:cNvPr>
              <p:cNvSpPr/>
              <p:nvPr/>
            </p:nvSpPr>
            <p:spPr>
              <a:xfrm>
                <a:off x="6117053" y="4041034"/>
                <a:ext cx="298712" cy="303424"/>
              </a:xfrm>
              <a:custGeom>
                <a:avLst/>
                <a:gdLst>
                  <a:gd name="connsiteX0" fmla="*/ 298307 w 298712"/>
                  <a:gd name="connsiteY0" fmla="*/ 294861 h 303424"/>
                  <a:gd name="connsiteX1" fmla="*/ 223188 w 298712"/>
                  <a:gd name="connsiteY1" fmla="*/ 294861 h 303424"/>
                  <a:gd name="connsiteX2" fmla="*/ 223188 w 298712"/>
                  <a:gd name="connsiteY2" fmla="*/ 263043 h 303424"/>
                  <a:gd name="connsiteX3" fmla="*/ 188118 w 298712"/>
                  <a:gd name="connsiteY3" fmla="*/ 291454 h 303424"/>
                  <a:gd name="connsiteX4" fmla="*/ 137745 w 298712"/>
                  <a:gd name="connsiteY4" fmla="*/ 302297 h 303424"/>
                  <a:gd name="connsiteX5" fmla="*/ 82963 w 298712"/>
                  <a:gd name="connsiteY5" fmla="*/ 290711 h 303424"/>
                  <a:gd name="connsiteX6" fmla="*/ 39057 w 298712"/>
                  <a:gd name="connsiteY6" fmla="*/ 258806 h 303424"/>
                  <a:gd name="connsiteX7" fmla="*/ 10040 w 298712"/>
                  <a:gd name="connsiteY7" fmla="*/ 210785 h 303424"/>
                  <a:gd name="connsiteX8" fmla="*/ 10040 w 298712"/>
                  <a:gd name="connsiteY8" fmla="*/ 90325 h 303424"/>
                  <a:gd name="connsiteX9" fmla="*/ 39057 w 298712"/>
                  <a:gd name="connsiteY9" fmla="*/ 42303 h 303424"/>
                  <a:gd name="connsiteX10" fmla="*/ 82963 w 298712"/>
                  <a:gd name="connsiteY10" fmla="*/ 10485 h 303424"/>
                  <a:gd name="connsiteX11" fmla="*/ 137745 w 298712"/>
                  <a:gd name="connsiteY11" fmla="*/ -1118 h 303424"/>
                  <a:gd name="connsiteX12" fmla="*/ 188118 w 298712"/>
                  <a:gd name="connsiteY12" fmla="*/ 9741 h 303424"/>
                  <a:gd name="connsiteX13" fmla="*/ 223188 w 298712"/>
                  <a:gd name="connsiteY13" fmla="*/ 38430 h 303424"/>
                  <a:gd name="connsiteX14" fmla="*/ 223188 w 298712"/>
                  <a:gd name="connsiteY14" fmla="*/ 6612 h 303424"/>
                  <a:gd name="connsiteX15" fmla="*/ 298307 w 298712"/>
                  <a:gd name="connsiteY15" fmla="*/ 6612 h 303424"/>
                  <a:gd name="connsiteX16" fmla="*/ 151977 w 298712"/>
                  <a:gd name="connsiteY16" fmla="*/ 71216 h 303424"/>
                  <a:gd name="connsiteX17" fmla="*/ 121490 w 298712"/>
                  <a:gd name="connsiteY17" fmla="*/ 77459 h 303424"/>
                  <a:gd name="connsiteX18" fmla="*/ 98214 w 298712"/>
                  <a:gd name="connsiteY18" fmla="*/ 94423 h 303424"/>
                  <a:gd name="connsiteX19" fmla="*/ 83481 w 298712"/>
                  <a:gd name="connsiteY19" fmla="*/ 119705 h 303424"/>
                  <a:gd name="connsiteX20" fmla="*/ 83481 w 298712"/>
                  <a:gd name="connsiteY20" fmla="*/ 181699 h 303424"/>
                  <a:gd name="connsiteX21" fmla="*/ 98214 w 298712"/>
                  <a:gd name="connsiteY21" fmla="*/ 206842 h 303424"/>
                  <a:gd name="connsiteX22" fmla="*/ 121490 w 298712"/>
                  <a:gd name="connsiteY22" fmla="*/ 223789 h 303424"/>
                  <a:gd name="connsiteX23" fmla="*/ 151977 w 298712"/>
                  <a:gd name="connsiteY23" fmla="*/ 230031 h 303424"/>
                  <a:gd name="connsiteX24" fmla="*/ 182031 w 298712"/>
                  <a:gd name="connsiteY24" fmla="*/ 224083 h 303424"/>
                  <a:gd name="connsiteX25" fmla="*/ 205290 w 298712"/>
                  <a:gd name="connsiteY25" fmla="*/ 207430 h 303424"/>
                  <a:gd name="connsiteX26" fmla="*/ 220317 w 298712"/>
                  <a:gd name="connsiteY26" fmla="*/ 182148 h 303424"/>
                  <a:gd name="connsiteX27" fmla="*/ 220317 w 298712"/>
                  <a:gd name="connsiteY27" fmla="*/ 119099 h 303424"/>
                  <a:gd name="connsiteX28" fmla="*/ 205290 w 298712"/>
                  <a:gd name="connsiteY28" fmla="*/ 93818 h 303424"/>
                  <a:gd name="connsiteX29" fmla="*/ 182031 w 298712"/>
                  <a:gd name="connsiteY29" fmla="*/ 77165 h 303424"/>
                  <a:gd name="connsiteX30" fmla="*/ 151977 w 298712"/>
                  <a:gd name="connsiteY30" fmla="*/ 71216 h 303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2" h="303424">
                    <a:moveTo>
                      <a:pt x="298307" y="294861"/>
                    </a:moveTo>
                    <a:lnTo>
                      <a:pt x="223188" y="294861"/>
                    </a:lnTo>
                    <a:lnTo>
                      <a:pt x="223188" y="263043"/>
                    </a:lnTo>
                    <a:cubicBezTo>
                      <a:pt x="213611" y="274854"/>
                      <a:pt x="201665" y="284537"/>
                      <a:pt x="188118" y="291454"/>
                    </a:cubicBezTo>
                    <a:cubicBezTo>
                      <a:pt x="174181" y="298683"/>
                      <a:pt x="157390" y="302297"/>
                      <a:pt x="137745" y="302297"/>
                    </a:cubicBezTo>
                    <a:cubicBezTo>
                      <a:pt x="118860" y="302452"/>
                      <a:pt x="100165" y="298510"/>
                      <a:pt x="82963" y="290711"/>
                    </a:cubicBezTo>
                    <a:cubicBezTo>
                      <a:pt x="66329" y="283137"/>
                      <a:pt x="51395" y="272294"/>
                      <a:pt x="39057" y="258806"/>
                    </a:cubicBezTo>
                    <a:cubicBezTo>
                      <a:pt x="26376" y="244816"/>
                      <a:pt x="16523" y="228509"/>
                      <a:pt x="10040" y="210785"/>
                    </a:cubicBezTo>
                    <a:cubicBezTo>
                      <a:pt x="-3888" y="171842"/>
                      <a:pt x="-3888" y="129267"/>
                      <a:pt x="10040" y="90325"/>
                    </a:cubicBezTo>
                    <a:cubicBezTo>
                      <a:pt x="16531" y="72600"/>
                      <a:pt x="26383" y="56293"/>
                      <a:pt x="39057" y="42303"/>
                    </a:cubicBezTo>
                    <a:cubicBezTo>
                      <a:pt x="51397" y="28850"/>
                      <a:pt x="66332" y="18025"/>
                      <a:pt x="82963" y="10485"/>
                    </a:cubicBezTo>
                    <a:cubicBezTo>
                      <a:pt x="100163" y="2686"/>
                      <a:pt x="118858" y="-1274"/>
                      <a:pt x="137745" y="-1118"/>
                    </a:cubicBezTo>
                    <a:cubicBezTo>
                      <a:pt x="157343" y="-1118"/>
                      <a:pt x="174134" y="2496"/>
                      <a:pt x="188118" y="9741"/>
                    </a:cubicBezTo>
                    <a:cubicBezTo>
                      <a:pt x="201723" y="16693"/>
                      <a:pt x="213682" y="26463"/>
                      <a:pt x="223188" y="38430"/>
                    </a:cubicBezTo>
                    <a:lnTo>
                      <a:pt x="223188" y="6612"/>
                    </a:lnTo>
                    <a:lnTo>
                      <a:pt x="298307" y="6612"/>
                    </a:lnTo>
                    <a:close/>
                    <a:moveTo>
                      <a:pt x="151977" y="71216"/>
                    </a:moveTo>
                    <a:cubicBezTo>
                      <a:pt x="141484" y="71078"/>
                      <a:pt x="131084" y="73205"/>
                      <a:pt x="121490" y="77459"/>
                    </a:cubicBezTo>
                    <a:cubicBezTo>
                      <a:pt x="112631" y="81419"/>
                      <a:pt x="104703" y="87212"/>
                      <a:pt x="98214" y="94423"/>
                    </a:cubicBezTo>
                    <a:cubicBezTo>
                      <a:pt x="91690" y="101807"/>
                      <a:pt x="86682" y="110384"/>
                      <a:pt x="83481" y="119705"/>
                    </a:cubicBezTo>
                    <a:cubicBezTo>
                      <a:pt x="76611" y="139799"/>
                      <a:pt x="76611" y="161605"/>
                      <a:pt x="83481" y="181699"/>
                    </a:cubicBezTo>
                    <a:cubicBezTo>
                      <a:pt x="86708" y="190967"/>
                      <a:pt x="91713" y="199493"/>
                      <a:pt x="98214" y="206842"/>
                    </a:cubicBezTo>
                    <a:cubicBezTo>
                      <a:pt x="104708" y="214053"/>
                      <a:pt x="112636" y="219829"/>
                      <a:pt x="121490" y="223789"/>
                    </a:cubicBezTo>
                    <a:cubicBezTo>
                      <a:pt x="131082" y="228043"/>
                      <a:pt x="141484" y="230169"/>
                      <a:pt x="151977" y="230031"/>
                    </a:cubicBezTo>
                    <a:cubicBezTo>
                      <a:pt x="162301" y="230169"/>
                      <a:pt x="172540" y="228146"/>
                      <a:pt x="182031" y="224083"/>
                    </a:cubicBezTo>
                    <a:cubicBezTo>
                      <a:pt x="190882" y="220261"/>
                      <a:pt x="198812" y="214572"/>
                      <a:pt x="205290" y="207430"/>
                    </a:cubicBezTo>
                    <a:cubicBezTo>
                      <a:pt x="211910" y="200063"/>
                      <a:pt x="217016" y="191486"/>
                      <a:pt x="220317" y="182148"/>
                    </a:cubicBezTo>
                    <a:cubicBezTo>
                      <a:pt x="227395" y="161726"/>
                      <a:pt x="227395" y="139522"/>
                      <a:pt x="220317" y="119099"/>
                    </a:cubicBezTo>
                    <a:cubicBezTo>
                      <a:pt x="217016" y="109762"/>
                      <a:pt x="211910" y="101184"/>
                      <a:pt x="205290" y="93818"/>
                    </a:cubicBezTo>
                    <a:cubicBezTo>
                      <a:pt x="198807" y="86676"/>
                      <a:pt x="190878" y="81004"/>
                      <a:pt x="182031" y="77165"/>
                    </a:cubicBezTo>
                    <a:cubicBezTo>
                      <a:pt x="172536" y="73119"/>
                      <a:pt x="162301" y="71078"/>
                      <a:pt x="151977" y="71216"/>
                    </a:cubicBezTo>
                    <a:close/>
                  </a:path>
                </a:pathLst>
              </a:custGeom>
              <a:grpFill/>
              <a:ln w="1726" cap="flat">
                <a:noFill/>
                <a:prstDash val="solid"/>
                <a:miter/>
              </a:ln>
            </p:spPr>
            <p:txBody>
              <a:bodyPr rtlCol="0" anchor="ctr"/>
              <a:lstStyle/>
              <a:p>
                <a:endParaRPr lang="en-US"/>
              </a:p>
            </p:txBody>
          </p:sp>
          <p:sp>
            <p:nvSpPr>
              <p:cNvPr id="10" name="Freeform: Shape 63">
                <a:extLst>
                  <a:ext uri="{FF2B5EF4-FFF2-40B4-BE49-F238E27FC236}">
                    <a16:creationId xmlns:a16="http://schemas.microsoft.com/office/drawing/2014/main" id="{2B5FE693-A7E9-9E79-B3EF-6836876BF760}"/>
                  </a:ext>
                </a:extLst>
              </p:cNvPr>
              <p:cNvSpPr/>
              <p:nvPr/>
            </p:nvSpPr>
            <p:spPr>
              <a:xfrm>
                <a:off x="6472900" y="3908768"/>
                <a:ext cx="279568" cy="428250"/>
              </a:xfrm>
              <a:custGeom>
                <a:avLst/>
                <a:gdLst>
                  <a:gd name="connsiteX0" fmla="*/ 76494 w 279568"/>
                  <a:gd name="connsiteY0" fmla="*/ 241561 h 428250"/>
                  <a:gd name="connsiteX1" fmla="*/ 103592 w 279568"/>
                  <a:gd name="connsiteY1" fmla="*/ 241561 h 428250"/>
                  <a:gd name="connsiteX2" fmla="*/ 184019 w 279568"/>
                  <a:gd name="connsiteY2" fmla="*/ 138947 h 428250"/>
                  <a:gd name="connsiteX3" fmla="*/ 278281 w 279568"/>
                  <a:gd name="connsiteY3" fmla="*/ 138947 h 428250"/>
                  <a:gd name="connsiteX4" fmla="*/ 165741 w 279568"/>
                  <a:gd name="connsiteY4" fmla="*/ 274572 h 428250"/>
                  <a:gd name="connsiteX5" fmla="*/ 279163 w 279568"/>
                  <a:gd name="connsiteY5" fmla="*/ 427127 h 428250"/>
                  <a:gd name="connsiteX6" fmla="*/ 184607 w 279568"/>
                  <a:gd name="connsiteY6" fmla="*/ 427127 h 428250"/>
                  <a:gd name="connsiteX7" fmla="*/ 102416 w 279568"/>
                  <a:gd name="connsiteY7" fmla="*/ 310558 h 428250"/>
                  <a:gd name="connsiteX8" fmla="*/ 76477 w 279568"/>
                  <a:gd name="connsiteY8" fmla="*/ 310558 h 428250"/>
                  <a:gd name="connsiteX9" fmla="*/ 76477 w 279568"/>
                  <a:gd name="connsiteY9" fmla="*/ 427127 h 428250"/>
                  <a:gd name="connsiteX10" fmla="*/ -406 w 279568"/>
                  <a:gd name="connsiteY10" fmla="*/ 427127 h 428250"/>
                  <a:gd name="connsiteX11" fmla="*/ -406 w 279568"/>
                  <a:gd name="connsiteY11" fmla="*/ -1123 h 428250"/>
                  <a:gd name="connsiteX12" fmla="*/ 76494 w 279568"/>
                  <a:gd name="connsiteY12" fmla="*/ -1123 h 428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568" h="428250">
                    <a:moveTo>
                      <a:pt x="76494" y="241561"/>
                    </a:moveTo>
                    <a:lnTo>
                      <a:pt x="103592" y="241561"/>
                    </a:lnTo>
                    <a:lnTo>
                      <a:pt x="184019" y="138947"/>
                    </a:lnTo>
                    <a:lnTo>
                      <a:pt x="278281" y="138947"/>
                    </a:lnTo>
                    <a:lnTo>
                      <a:pt x="165741" y="274572"/>
                    </a:lnTo>
                    <a:lnTo>
                      <a:pt x="279163" y="427127"/>
                    </a:lnTo>
                    <a:lnTo>
                      <a:pt x="184607" y="427127"/>
                    </a:lnTo>
                    <a:lnTo>
                      <a:pt x="102416" y="310558"/>
                    </a:lnTo>
                    <a:lnTo>
                      <a:pt x="76477" y="310558"/>
                    </a:lnTo>
                    <a:lnTo>
                      <a:pt x="76477" y="427127"/>
                    </a:lnTo>
                    <a:lnTo>
                      <a:pt x="-406" y="427127"/>
                    </a:lnTo>
                    <a:lnTo>
                      <a:pt x="-406" y="-1123"/>
                    </a:lnTo>
                    <a:lnTo>
                      <a:pt x="76494" y="-1123"/>
                    </a:lnTo>
                    <a:close/>
                  </a:path>
                </a:pathLst>
              </a:custGeom>
              <a:grpFill/>
              <a:ln w="1726" cap="flat">
                <a:noFill/>
                <a:prstDash val="solid"/>
                <a:miter/>
              </a:ln>
            </p:spPr>
            <p:txBody>
              <a:bodyPr rtlCol="0" anchor="ctr"/>
              <a:lstStyle/>
              <a:p>
                <a:endParaRPr lang="en-US"/>
              </a:p>
            </p:txBody>
          </p:sp>
          <p:sp>
            <p:nvSpPr>
              <p:cNvPr id="11" name="Freeform: Shape 64">
                <a:extLst>
                  <a:ext uri="{FF2B5EF4-FFF2-40B4-BE49-F238E27FC236}">
                    <a16:creationId xmlns:a16="http://schemas.microsoft.com/office/drawing/2014/main" id="{B80A82C5-F6D8-F652-4D12-09D6D8B2EE4B}"/>
                  </a:ext>
                </a:extLst>
              </p:cNvPr>
              <p:cNvSpPr/>
              <p:nvPr/>
            </p:nvSpPr>
            <p:spPr>
              <a:xfrm>
                <a:off x="6740055" y="4041097"/>
                <a:ext cx="283157" cy="303403"/>
              </a:xfrm>
              <a:custGeom>
                <a:avLst/>
                <a:gdLst>
                  <a:gd name="connsiteX0" fmla="*/ 143984 w 283157"/>
                  <a:gd name="connsiteY0" fmla="*/ -1112 h 303403"/>
                  <a:gd name="connsiteX1" fmla="*/ 200392 w 283157"/>
                  <a:gd name="connsiteY1" fmla="*/ 9886 h 303403"/>
                  <a:gd name="connsiteX2" fmla="*/ 244142 w 283157"/>
                  <a:gd name="connsiteY2" fmla="*/ 40823 h 303403"/>
                  <a:gd name="connsiteX3" fmla="*/ 272572 w 283157"/>
                  <a:gd name="connsiteY3" fmla="*/ 88706 h 303403"/>
                  <a:gd name="connsiteX4" fmla="*/ 282740 w 283157"/>
                  <a:gd name="connsiteY4" fmla="*/ 150267 h 303403"/>
                  <a:gd name="connsiteX5" fmla="*/ 282290 w 283157"/>
                  <a:gd name="connsiteY5" fmla="*/ 164240 h 303403"/>
                  <a:gd name="connsiteX6" fmla="*/ 281270 w 283157"/>
                  <a:gd name="connsiteY6" fmla="*/ 176431 h 303403"/>
                  <a:gd name="connsiteX7" fmla="*/ 78878 w 283157"/>
                  <a:gd name="connsiteY7" fmla="*/ 176431 h 303403"/>
                  <a:gd name="connsiteX8" fmla="*/ 88596 w 283157"/>
                  <a:gd name="connsiteY8" fmla="*/ 203355 h 303403"/>
                  <a:gd name="connsiteX9" fmla="*/ 104955 w 283157"/>
                  <a:gd name="connsiteY9" fmla="*/ 221945 h 303403"/>
                  <a:gd name="connsiteX10" fmla="*/ 126605 w 283157"/>
                  <a:gd name="connsiteY10" fmla="*/ 232787 h 303403"/>
                  <a:gd name="connsiteX11" fmla="*/ 152233 w 283157"/>
                  <a:gd name="connsiteY11" fmla="*/ 236246 h 303403"/>
                  <a:gd name="connsiteX12" fmla="*/ 189792 w 283157"/>
                  <a:gd name="connsiteY12" fmla="*/ 229121 h 303403"/>
                  <a:gd name="connsiteX13" fmla="*/ 224377 w 283157"/>
                  <a:gd name="connsiteY13" fmla="*/ 208595 h 303403"/>
                  <a:gd name="connsiteX14" fmla="*/ 269441 w 283157"/>
                  <a:gd name="connsiteY14" fmla="*/ 258553 h 303403"/>
                  <a:gd name="connsiteX15" fmla="*/ 214503 w 283157"/>
                  <a:gd name="connsiteY15" fmla="*/ 291720 h 303403"/>
                  <a:gd name="connsiteX16" fmla="*/ 147771 w 283157"/>
                  <a:gd name="connsiteY16" fmla="*/ 302269 h 303403"/>
                  <a:gd name="connsiteX17" fmla="*/ 87835 w 283157"/>
                  <a:gd name="connsiteY17" fmla="*/ 291426 h 303403"/>
                  <a:gd name="connsiteX18" fmla="*/ 40990 w 283157"/>
                  <a:gd name="connsiteY18" fmla="*/ 260784 h 303403"/>
                  <a:gd name="connsiteX19" fmla="*/ 10503 w 283157"/>
                  <a:gd name="connsiteY19" fmla="*/ 213195 h 303403"/>
                  <a:gd name="connsiteX20" fmla="*/ -391 w 283157"/>
                  <a:gd name="connsiteY20" fmla="*/ 151495 h 303403"/>
                  <a:gd name="connsiteX21" fmla="*/ 10209 w 283157"/>
                  <a:gd name="connsiteY21" fmla="*/ 89484 h 303403"/>
                  <a:gd name="connsiteX22" fmla="*/ 39814 w 283157"/>
                  <a:gd name="connsiteY22" fmla="*/ 41307 h 303403"/>
                  <a:gd name="connsiteX23" fmla="*/ 85328 w 283157"/>
                  <a:gd name="connsiteY23" fmla="*/ 10076 h 303403"/>
                  <a:gd name="connsiteX24" fmla="*/ 143984 w 283157"/>
                  <a:gd name="connsiteY24" fmla="*/ -1112 h 303403"/>
                  <a:gd name="connsiteX25" fmla="*/ 143396 w 283157"/>
                  <a:gd name="connsiteY25" fmla="*/ 65811 h 303403"/>
                  <a:gd name="connsiteX26" fmla="*/ 100165 w 283157"/>
                  <a:gd name="connsiteY26" fmla="*/ 81114 h 303403"/>
                  <a:gd name="connsiteX27" fmla="*/ 79241 w 283157"/>
                  <a:gd name="connsiteY27" fmla="*/ 123498 h 303403"/>
                  <a:gd name="connsiteX28" fmla="*/ 205615 w 283157"/>
                  <a:gd name="connsiteY28" fmla="*/ 123498 h 303403"/>
                  <a:gd name="connsiteX29" fmla="*/ 184414 w 283157"/>
                  <a:gd name="connsiteY29" fmla="*/ 80682 h 303403"/>
                  <a:gd name="connsiteX30" fmla="*/ 143396 w 283157"/>
                  <a:gd name="connsiteY30" fmla="*/ 65811 h 303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83157" h="303403">
                    <a:moveTo>
                      <a:pt x="143984" y="-1112"/>
                    </a:moveTo>
                    <a:cubicBezTo>
                      <a:pt x="163334" y="-1354"/>
                      <a:pt x="182546" y="2381"/>
                      <a:pt x="200392" y="9886"/>
                    </a:cubicBezTo>
                    <a:cubicBezTo>
                      <a:pt x="217011" y="16959"/>
                      <a:pt x="231934" y="27508"/>
                      <a:pt x="244142" y="40823"/>
                    </a:cubicBezTo>
                    <a:cubicBezTo>
                      <a:pt x="256697" y="54743"/>
                      <a:pt x="266364" y="71015"/>
                      <a:pt x="272572" y="88706"/>
                    </a:cubicBezTo>
                    <a:cubicBezTo>
                      <a:pt x="279540" y="108471"/>
                      <a:pt x="282982" y="129309"/>
                      <a:pt x="282740" y="150267"/>
                    </a:cubicBezTo>
                    <a:cubicBezTo>
                      <a:pt x="282740" y="154884"/>
                      <a:pt x="282584" y="159536"/>
                      <a:pt x="282290" y="164240"/>
                    </a:cubicBezTo>
                    <a:cubicBezTo>
                      <a:pt x="281996" y="168995"/>
                      <a:pt x="281650" y="173076"/>
                      <a:pt x="281270" y="176431"/>
                    </a:cubicBezTo>
                    <a:lnTo>
                      <a:pt x="78878" y="176431"/>
                    </a:lnTo>
                    <a:cubicBezTo>
                      <a:pt x="80469" y="185925"/>
                      <a:pt x="83754" y="195038"/>
                      <a:pt x="88596" y="203355"/>
                    </a:cubicBezTo>
                    <a:cubicBezTo>
                      <a:pt x="92867" y="210497"/>
                      <a:pt x="98401" y="216809"/>
                      <a:pt x="104955" y="221945"/>
                    </a:cubicBezTo>
                    <a:cubicBezTo>
                      <a:pt x="111405" y="226925"/>
                      <a:pt x="118754" y="230608"/>
                      <a:pt x="126605" y="232787"/>
                    </a:cubicBezTo>
                    <a:cubicBezTo>
                      <a:pt x="134940" y="235122"/>
                      <a:pt x="143569" y="236280"/>
                      <a:pt x="152233" y="236246"/>
                    </a:cubicBezTo>
                    <a:cubicBezTo>
                      <a:pt x="165081" y="236159"/>
                      <a:pt x="177808" y="233738"/>
                      <a:pt x="189792" y="229121"/>
                    </a:cubicBezTo>
                    <a:cubicBezTo>
                      <a:pt x="202433" y="224366"/>
                      <a:pt x="214140" y="217414"/>
                      <a:pt x="224377" y="208595"/>
                    </a:cubicBezTo>
                    <a:lnTo>
                      <a:pt x="269441" y="258553"/>
                    </a:lnTo>
                    <a:cubicBezTo>
                      <a:pt x="253636" y="273321"/>
                      <a:pt x="234926" y="284613"/>
                      <a:pt x="214503" y="291720"/>
                    </a:cubicBezTo>
                    <a:cubicBezTo>
                      <a:pt x="193008" y="298949"/>
                      <a:pt x="170442" y="302511"/>
                      <a:pt x="147771" y="302269"/>
                    </a:cubicBezTo>
                    <a:cubicBezTo>
                      <a:pt x="127280" y="302511"/>
                      <a:pt x="106943" y="298828"/>
                      <a:pt x="87835" y="291426"/>
                    </a:cubicBezTo>
                    <a:cubicBezTo>
                      <a:pt x="70266" y="284578"/>
                      <a:pt x="54305" y="274151"/>
                      <a:pt x="40990" y="260784"/>
                    </a:cubicBezTo>
                    <a:cubicBezTo>
                      <a:pt x="27657" y="247192"/>
                      <a:pt x="17282" y="230989"/>
                      <a:pt x="10503" y="213195"/>
                    </a:cubicBezTo>
                    <a:cubicBezTo>
                      <a:pt x="3033" y="193499"/>
                      <a:pt x="-668" y="172557"/>
                      <a:pt x="-391" y="151495"/>
                    </a:cubicBezTo>
                    <a:cubicBezTo>
                      <a:pt x="-651" y="130346"/>
                      <a:pt x="2946" y="109336"/>
                      <a:pt x="10209" y="89484"/>
                    </a:cubicBezTo>
                    <a:cubicBezTo>
                      <a:pt x="16745" y="71604"/>
                      <a:pt x="26810" y="55210"/>
                      <a:pt x="39814" y="41307"/>
                    </a:cubicBezTo>
                    <a:cubicBezTo>
                      <a:pt x="52628" y="27819"/>
                      <a:pt x="68139" y="17184"/>
                      <a:pt x="85328" y="10076"/>
                    </a:cubicBezTo>
                    <a:cubicBezTo>
                      <a:pt x="103935" y="2451"/>
                      <a:pt x="123873" y="-1354"/>
                      <a:pt x="143984" y="-1112"/>
                    </a:cubicBezTo>
                    <a:close/>
                    <a:moveTo>
                      <a:pt x="143396" y="65811"/>
                    </a:moveTo>
                    <a:cubicBezTo>
                      <a:pt x="125135" y="65811"/>
                      <a:pt x="110731" y="70912"/>
                      <a:pt x="100165" y="81114"/>
                    </a:cubicBezTo>
                    <a:cubicBezTo>
                      <a:pt x="89599" y="91317"/>
                      <a:pt x="82630" y="105445"/>
                      <a:pt x="79241" y="123498"/>
                    </a:cubicBezTo>
                    <a:lnTo>
                      <a:pt x="205615" y="123498"/>
                    </a:lnTo>
                    <a:cubicBezTo>
                      <a:pt x="202087" y="104874"/>
                      <a:pt x="195014" y="90608"/>
                      <a:pt x="184414" y="80682"/>
                    </a:cubicBezTo>
                    <a:cubicBezTo>
                      <a:pt x="173814" y="70756"/>
                      <a:pt x="160135" y="65793"/>
                      <a:pt x="143396" y="65811"/>
                    </a:cubicBezTo>
                    <a:close/>
                  </a:path>
                </a:pathLst>
              </a:custGeom>
              <a:grpFill/>
              <a:ln w="1726" cap="flat">
                <a:noFill/>
                <a:prstDash val="solid"/>
                <a:miter/>
              </a:ln>
            </p:spPr>
            <p:txBody>
              <a:bodyPr rtlCol="0" anchor="ctr"/>
              <a:lstStyle/>
              <a:p>
                <a:endParaRPr lang="en-US"/>
              </a:p>
            </p:txBody>
          </p:sp>
          <p:sp>
            <p:nvSpPr>
              <p:cNvPr id="12" name="Freeform: Shape 65">
                <a:extLst>
                  <a:ext uri="{FF2B5EF4-FFF2-40B4-BE49-F238E27FC236}">
                    <a16:creationId xmlns:a16="http://schemas.microsoft.com/office/drawing/2014/main" id="{913D469F-53D2-6B49-3653-40EB434E7D7F}"/>
                  </a:ext>
                </a:extLst>
              </p:cNvPr>
              <p:cNvSpPr/>
              <p:nvPr/>
            </p:nvSpPr>
            <p:spPr>
              <a:xfrm>
                <a:off x="7173696" y="3904599"/>
                <a:ext cx="98034" cy="432418"/>
              </a:xfrm>
              <a:custGeom>
                <a:avLst/>
                <a:gdLst>
                  <a:gd name="connsiteX0" fmla="*/ 48516 w 98034"/>
                  <a:gd name="connsiteY0" fmla="*/ -1121 h 432418"/>
                  <a:gd name="connsiteX1" fmla="*/ 83430 w 98034"/>
                  <a:gd name="connsiteY1" fmla="*/ 13301 h 432418"/>
                  <a:gd name="connsiteX2" fmla="*/ 93806 w 98034"/>
                  <a:gd name="connsiteY2" fmla="*/ 29210 h 432418"/>
                  <a:gd name="connsiteX3" fmla="*/ 97627 w 98034"/>
                  <a:gd name="connsiteY3" fmla="*/ 48837 h 432418"/>
                  <a:gd name="connsiteX4" fmla="*/ 83344 w 98034"/>
                  <a:gd name="connsiteY4" fmla="*/ 84079 h 432418"/>
                  <a:gd name="connsiteX5" fmla="*/ 67780 w 98034"/>
                  <a:gd name="connsiteY5" fmla="*/ 94455 h 432418"/>
                  <a:gd name="connsiteX6" fmla="*/ 29201 w 98034"/>
                  <a:gd name="connsiteY6" fmla="*/ 94455 h 432418"/>
                  <a:gd name="connsiteX7" fmla="*/ 13637 w 98034"/>
                  <a:gd name="connsiteY7" fmla="*/ 84079 h 432418"/>
                  <a:gd name="connsiteX8" fmla="*/ 3262 w 98034"/>
                  <a:gd name="connsiteY8" fmla="*/ 68325 h 432418"/>
                  <a:gd name="connsiteX9" fmla="*/ -404 w 98034"/>
                  <a:gd name="connsiteY9" fmla="*/ 48837 h 432418"/>
                  <a:gd name="connsiteX10" fmla="*/ 3262 w 98034"/>
                  <a:gd name="connsiteY10" fmla="*/ 29210 h 432418"/>
                  <a:gd name="connsiteX11" fmla="*/ 13637 w 98034"/>
                  <a:gd name="connsiteY11" fmla="*/ 13301 h 432418"/>
                  <a:gd name="connsiteX12" fmla="*/ 29201 w 98034"/>
                  <a:gd name="connsiteY12" fmla="*/ 2735 h 432418"/>
                  <a:gd name="connsiteX13" fmla="*/ 48516 w 98034"/>
                  <a:gd name="connsiteY13" fmla="*/ -1121 h 432418"/>
                  <a:gd name="connsiteX14" fmla="*/ 87407 w 98034"/>
                  <a:gd name="connsiteY14" fmla="*/ 431296 h 432418"/>
                  <a:gd name="connsiteX15" fmla="*/ 10525 w 98034"/>
                  <a:gd name="connsiteY15" fmla="*/ 431296 h 432418"/>
                  <a:gd name="connsiteX16" fmla="*/ 10525 w 98034"/>
                  <a:gd name="connsiteY16" fmla="*/ 143116 h 432418"/>
                  <a:gd name="connsiteX17" fmla="*/ 87407 w 98034"/>
                  <a:gd name="connsiteY17" fmla="*/ 143116 h 43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34" h="432418">
                    <a:moveTo>
                      <a:pt x="48516" y="-1121"/>
                    </a:moveTo>
                    <a:cubicBezTo>
                      <a:pt x="61624" y="-1208"/>
                      <a:pt x="74196" y="3997"/>
                      <a:pt x="83430" y="13301"/>
                    </a:cubicBezTo>
                    <a:cubicBezTo>
                      <a:pt x="87891" y="17883"/>
                      <a:pt x="91419" y="23278"/>
                      <a:pt x="93806" y="29210"/>
                    </a:cubicBezTo>
                    <a:cubicBezTo>
                      <a:pt x="96365" y="35435"/>
                      <a:pt x="97662" y="42110"/>
                      <a:pt x="97627" y="48837"/>
                    </a:cubicBezTo>
                    <a:cubicBezTo>
                      <a:pt x="97731" y="62014"/>
                      <a:pt x="92595" y="74689"/>
                      <a:pt x="83344" y="84079"/>
                    </a:cubicBezTo>
                    <a:cubicBezTo>
                      <a:pt x="78917" y="88558"/>
                      <a:pt x="73608" y="92085"/>
                      <a:pt x="67780" y="94455"/>
                    </a:cubicBezTo>
                    <a:cubicBezTo>
                      <a:pt x="55399" y="99418"/>
                      <a:pt x="41582" y="99418"/>
                      <a:pt x="29201" y="94455"/>
                    </a:cubicBezTo>
                    <a:cubicBezTo>
                      <a:pt x="23373" y="92085"/>
                      <a:pt x="18064" y="88558"/>
                      <a:pt x="13637" y="84079"/>
                    </a:cubicBezTo>
                    <a:cubicBezTo>
                      <a:pt x="9158" y="79583"/>
                      <a:pt x="5631" y="74222"/>
                      <a:pt x="3262" y="68325"/>
                    </a:cubicBezTo>
                    <a:cubicBezTo>
                      <a:pt x="789" y="62135"/>
                      <a:pt x="-456" y="55512"/>
                      <a:pt x="-404" y="48837"/>
                    </a:cubicBezTo>
                    <a:cubicBezTo>
                      <a:pt x="-456" y="42127"/>
                      <a:pt x="789" y="35452"/>
                      <a:pt x="3262" y="29210"/>
                    </a:cubicBezTo>
                    <a:cubicBezTo>
                      <a:pt x="5614" y="23261"/>
                      <a:pt x="9141" y="17849"/>
                      <a:pt x="13637" y="13301"/>
                    </a:cubicBezTo>
                    <a:cubicBezTo>
                      <a:pt x="18099" y="8805"/>
                      <a:pt x="23373" y="5225"/>
                      <a:pt x="29201" y="2735"/>
                    </a:cubicBezTo>
                    <a:cubicBezTo>
                      <a:pt x="35305" y="141"/>
                      <a:pt x="41876" y="-1173"/>
                      <a:pt x="48516" y="-1121"/>
                    </a:cubicBezTo>
                    <a:close/>
                    <a:moveTo>
                      <a:pt x="87407" y="431296"/>
                    </a:moveTo>
                    <a:lnTo>
                      <a:pt x="10525" y="431296"/>
                    </a:lnTo>
                    <a:lnTo>
                      <a:pt x="10525" y="143116"/>
                    </a:lnTo>
                    <a:lnTo>
                      <a:pt x="87407" y="143116"/>
                    </a:lnTo>
                    <a:close/>
                  </a:path>
                </a:pathLst>
              </a:custGeom>
              <a:grpFill/>
              <a:ln w="1726" cap="flat">
                <a:noFill/>
                <a:prstDash val="solid"/>
                <a:miter/>
              </a:ln>
            </p:spPr>
            <p:txBody>
              <a:bodyPr rtlCol="0" anchor="ctr"/>
              <a:lstStyle/>
              <a:p>
                <a:endParaRPr lang="en-US"/>
              </a:p>
            </p:txBody>
          </p:sp>
          <p:sp>
            <p:nvSpPr>
              <p:cNvPr id="13" name="Freeform: Shape 66">
                <a:extLst>
                  <a:ext uri="{FF2B5EF4-FFF2-40B4-BE49-F238E27FC236}">
                    <a16:creationId xmlns:a16="http://schemas.microsoft.com/office/drawing/2014/main" id="{4A93DFA3-7E24-B969-DD10-2282B1AC1376}"/>
                  </a:ext>
                </a:extLst>
              </p:cNvPr>
              <p:cNvSpPr/>
              <p:nvPr/>
            </p:nvSpPr>
            <p:spPr>
              <a:xfrm>
                <a:off x="7290474" y="3963291"/>
                <a:ext cx="256552" cy="381231"/>
              </a:xfrm>
              <a:custGeom>
                <a:avLst/>
                <a:gdLst>
                  <a:gd name="connsiteX0" fmla="*/ 234877 w 256552"/>
                  <a:gd name="connsiteY0" fmla="*/ 153421 h 381231"/>
                  <a:gd name="connsiteX1" fmla="*/ 131467 w 256552"/>
                  <a:gd name="connsiteY1" fmla="*/ 153421 h 381231"/>
                  <a:gd name="connsiteX2" fmla="*/ 131467 w 256552"/>
                  <a:gd name="connsiteY2" fmla="*/ 258732 h 381231"/>
                  <a:gd name="connsiteX3" fmla="*/ 134926 w 256552"/>
                  <a:gd name="connsiteY3" fmla="*/ 281489 h 381231"/>
                  <a:gd name="connsiteX4" fmla="*/ 144056 w 256552"/>
                  <a:gd name="connsiteY4" fmla="*/ 296655 h 381231"/>
                  <a:gd name="connsiteX5" fmla="*/ 157614 w 256552"/>
                  <a:gd name="connsiteY5" fmla="*/ 305128 h 381231"/>
                  <a:gd name="connsiteX6" fmla="*/ 174249 w 256552"/>
                  <a:gd name="connsiteY6" fmla="*/ 307809 h 381231"/>
                  <a:gd name="connsiteX7" fmla="*/ 202090 w 256552"/>
                  <a:gd name="connsiteY7" fmla="*/ 302016 h 381231"/>
                  <a:gd name="connsiteX8" fmla="*/ 227873 w 256552"/>
                  <a:gd name="connsiteY8" fmla="*/ 289081 h 381231"/>
                  <a:gd name="connsiteX9" fmla="*/ 256147 w 256552"/>
                  <a:gd name="connsiteY9" fmla="*/ 349743 h 381231"/>
                  <a:gd name="connsiteX10" fmla="*/ 214645 w 256552"/>
                  <a:gd name="connsiteY10" fmla="*/ 371462 h 381231"/>
                  <a:gd name="connsiteX11" fmla="*/ 161626 w 256552"/>
                  <a:gd name="connsiteY11" fmla="*/ 380109 h 381231"/>
                  <a:gd name="connsiteX12" fmla="*/ 81492 w 256552"/>
                  <a:gd name="connsiteY12" fmla="*/ 350711 h 381231"/>
                  <a:gd name="connsiteX13" fmla="*/ 54689 w 256552"/>
                  <a:gd name="connsiteY13" fmla="*/ 265062 h 381231"/>
                  <a:gd name="connsiteX14" fmla="*/ 54689 w 256552"/>
                  <a:gd name="connsiteY14" fmla="*/ 153525 h 381231"/>
                  <a:gd name="connsiteX15" fmla="*/ -406 w 256552"/>
                  <a:gd name="connsiteY15" fmla="*/ 153525 h 381231"/>
                  <a:gd name="connsiteX16" fmla="*/ -406 w 256552"/>
                  <a:gd name="connsiteY16" fmla="*/ 84527 h 381231"/>
                  <a:gd name="connsiteX17" fmla="*/ 54689 w 256552"/>
                  <a:gd name="connsiteY17" fmla="*/ 84527 h 381231"/>
                  <a:gd name="connsiteX18" fmla="*/ 54689 w 256552"/>
                  <a:gd name="connsiteY18" fmla="*/ -1123 h 381231"/>
                  <a:gd name="connsiteX19" fmla="*/ 131571 w 256552"/>
                  <a:gd name="connsiteY19" fmla="*/ -1123 h 381231"/>
                  <a:gd name="connsiteX20" fmla="*/ 131571 w 256552"/>
                  <a:gd name="connsiteY20" fmla="*/ 84527 h 381231"/>
                  <a:gd name="connsiteX21" fmla="*/ 234980 w 256552"/>
                  <a:gd name="connsiteY21" fmla="*/ 84527 h 381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56552" h="381231">
                    <a:moveTo>
                      <a:pt x="234877" y="153421"/>
                    </a:moveTo>
                    <a:lnTo>
                      <a:pt x="131467" y="153421"/>
                    </a:lnTo>
                    <a:lnTo>
                      <a:pt x="131467" y="258732"/>
                    </a:lnTo>
                    <a:cubicBezTo>
                      <a:pt x="131294" y="266462"/>
                      <a:pt x="132470" y="274157"/>
                      <a:pt x="134926" y="281489"/>
                    </a:cubicBezTo>
                    <a:cubicBezTo>
                      <a:pt x="136828" y="287144"/>
                      <a:pt x="139941" y="292332"/>
                      <a:pt x="144056" y="296655"/>
                    </a:cubicBezTo>
                    <a:cubicBezTo>
                      <a:pt x="147843" y="300494"/>
                      <a:pt x="152495" y="303399"/>
                      <a:pt x="157614" y="305128"/>
                    </a:cubicBezTo>
                    <a:cubicBezTo>
                      <a:pt x="162974" y="306944"/>
                      <a:pt x="168595" y="307843"/>
                      <a:pt x="174249" y="307809"/>
                    </a:cubicBezTo>
                    <a:cubicBezTo>
                      <a:pt x="183829" y="307739"/>
                      <a:pt x="193288" y="305768"/>
                      <a:pt x="202090" y="302016"/>
                    </a:cubicBezTo>
                    <a:cubicBezTo>
                      <a:pt x="210996" y="298350"/>
                      <a:pt x="219608" y="294027"/>
                      <a:pt x="227873" y="289081"/>
                    </a:cubicBezTo>
                    <a:lnTo>
                      <a:pt x="256147" y="349743"/>
                    </a:lnTo>
                    <a:cubicBezTo>
                      <a:pt x="243246" y="358649"/>
                      <a:pt x="229309" y="365946"/>
                      <a:pt x="214645" y="371462"/>
                    </a:cubicBezTo>
                    <a:cubicBezTo>
                      <a:pt x="199514" y="377221"/>
                      <a:pt x="181840" y="380109"/>
                      <a:pt x="161626" y="380109"/>
                    </a:cubicBezTo>
                    <a:cubicBezTo>
                      <a:pt x="126072" y="380109"/>
                      <a:pt x="99355" y="370304"/>
                      <a:pt x="81492" y="350711"/>
                    </a:cubicBezTo>
                    <a:cubicBezTo>
                      <a:pt x="63629" y="331119"/>
                      <a:pt x="54689" y="302569"/>
                      <a:pt x="54689" y="265062"/>
                    </a:cubicBezTo>
                    <a:lnTo>
                      <a:pt x="54689" y="153525"/>
                    </a:lnTo>
                    <a:lnTo>
                      <a:pt x="-406" y="153525"/>
                    </a:lnTo>
                    <a:lnTo>
                      <a:pt x="-406" y="84527"/>
                    </a:lnTo>
                    <a:lnTo>
                      <a:pt x="54689" y="84527"/>
                    </a:lnTo>
                    <a:lnTo>
                      <a:pt x="54689" y="-1123"/>
                    </a:lnTo>
                    <a:lnTo>
                      <a:pt x="131571" y="-1123"/>
                    </a:lnTo>
                    <a:lnTo>
                      <a:pt x="131571" y="84527"/>
                    </a:lnTo>
                    <a:lnTo>
                      <a:pt x="234980" y="84527"/>
                    </a:lnTo>
                    <a:close/>
                  </a:path>
                </a:pathLst>
              </a:custGeom>
              <a:grpFill/>
              <a:ln w="1726" cap="flat">
                <a:noFill/>
                <a:prstDash val="solid"/>
                <a:miter/>
              </a:ln>
            </p:spPr>
            <p:txBody>
              <a:bodyPr rtlCol="0" anchor="ctr"/>
              <a:lstStyle/>
              <a:p>
                <a:endParaRPr lang="en-US"/>
              </a:p>
            </p:txBody>
          </p:sp>
          <p:sp>
            <p:nvSpPr>
              <p:cNvPr id="14" name="Freeform: Shape 67">
                <a:extLst>
                  <a:ext uri="{FF2B5EF4-FFF2-40B4-BE49-F238E27FC236}">
                    <a16:creationId xmlns:a16="http://schemas.microsoft.com/office/drawing/2014/main" id="{8E082A95-BDFF-B09A-E8BC-1B33F097196E}"/>
                  </a:ext>
                </a:extLst>
              </p:cNvPr>
              <p:cNvSpPr/>
              <p:nvPr/>
            </p:nvSpPr>
            <p:spPr>
              <a:xfrm>
                <a:off x="5599695" y="4441062"/>
                <a:ext cx="298763" cy="303356"/>
              </a:xfrm>
              <a:custGeom>
                <a:avLst/>
                <a:gdLst>
                  <a:gd name="connsiteX0" fmla="*/ 298358 w 298763"/>
                  <a:gd name="connsiteY0" fmla="*/ 294793 h 303356"/>
                  <a:gd name="connsiteX1" fmla="*/ 223187 w 298763"/>
                  <a:gd name="connsiteY1" fmla="*/ 294793 h 303356"/>
                  <a:gd name="connsiteX2" fmla="*/ 223187 w 298763"/>
                  <a:gd name="connsiteY2" fmla="*/ 262974 h 303356"/>
                  <a:gd name="connsiteX3" fmla="*/ 188135 w 298763"/>
                  <a:gd name="connsiteY3" fmla="*/ 291369 h 303356"/>
                  <a:gd name="connsiteX4" fmla="*/ 137762 w 298763"/>
                  <a:gd name="connsiteY4" fmla="*/ 302228 h 303356"/>
                  <a:gd name="connsiteX5" fmla="*/ 82962 w 298763"/>
                  <a:gd name="connsiteY5" fmla="*/ 290625 h 303356"/>
                  <a:gd name="connsiteX6" fmla="*/ 39074 w 298763"/>
                  <a:gd name="connsiteY6" fmla="*/ 258807 h 303356"/>
                  <a:gd name="connsiteX7" fmla="*/ 10057 w 298763"/>
                  <a:gd name="connsiteY7" fmla="*/ 210786 h 303356"/>
                  <a:gd name="connsiteX8" fmla="*/ 10057 w 298763"/>
                  <a:gd name="connsiteY8" fmla="*/ 90326 h 303356"/>
                  <a:gd name="connsiteX9" fmla="*/ 39074 w 298763"/>
                  <a:gd name="connsiteY9" fmla="*/ 42304 h 303356"/>
                  <a:gd name="connsiteX10" fmla="*/ 82962 w 298763"/>
                  <a:gd name="connsiteY10" fmla="*/ 10486 h 303356"/>
                  <a:gd name="connsiteX11" fmla="*/ 137762 w 298763"/>
                  <a:gd name="connsiteY11" fmla="*/ -1117 h 303356"/>
                  <a:gd name="connsiteX12" fmla="*/ 188135 w 298763"/>
                  <a:gd name="connsiteY12" fmla="*/ 9742 h 303356"/>
                  <a:gd name="connsiteX13" fmla="*/ 223187 w 298763"/>
                  <a:gd name="connsiteY13" fmla="*/ 38431 h 303356"/>
                  <a:gd name="connsiteX14" fmla="*/ 223187 w 298763"/>
                  <a:gd name="connsiteY14" fmla="*/ 6612 h 303356"/>
                  <a:gd name="connsiteX15" fmla="*/ 298306 w 298763"/>
                  <a:gd name="connsiteY15" fmla="*/ 6612 h 303356"/>
                  <a:gd name="connsiteX16" fmla="*/ 151959 w 298763"/>
                  <a:gd name="connsiteY16" fmla="*/ 71148 h 303356"/>
                  <a:gd name="connsiteX17" fmla="*/ 121455 w 298763"/>
                  <a:gd name="connsiteY17" fmla="*/ 77391 h 303356"/>
                  <a:gd name="connsiteX18" fmla="*/ 98197 w 298763"/>
                  <a:gd name="connsiteY18" fmla="*/ 94355 h 303356"/>
                  <a:gd name="connsiteX19" fmla="*/ 83464 w 298763"/>
                  <a:gd name="connsiteY19" fmla="*/ 119619 h 303356"/>
                  <a:gd name="connsiteX20" fmla="*/ 83464 w 298763"/>
                  <a:gd name="connsiteY20" fmla="*/ 181630 h 303356"/>
                  <a:gd name="connsiteX21" fmla="*/ 98197 w 298763"/>
                  <a:gd name="connsiteY21" fmla="*/ 206774 h 303356"/>
                  <a:gd name="connsiteX22" fmla="*/ 121455 w 298763"/>
                  <a:gd name="connsiteY22" fmla="*/ 223720 h 303356"/>
                  <a:gd name="connsiteX23" fmla="*/ 151959 w 298763"/>
                  <a:gd name="connsiteY23" fmla="*/ 229963 h 303356"/>
                  <a:gd name="connsiteX24" fmla="*/ 181996 w 298763"/>
                  <a:gd name="connsiteY24" fmla="*/ 224014 h 303356"/>
                  <a:gd name="connsiteX25" fmla="*/ 205272 w 298763"/>
                  <a:gd name="connsiteY25" fmla="*/ 207362 h 303356"/>
                  <a:gd name="connsiteX26" fmla="*/ 220299 w 298763"/>
                  <a:gd name="connsiteY26" fmla="*/ 182080 h 303356"/>
                  <a:gd name="connsiteX27" fmla="*/ 220299 w 298763"/>
                  <a:gd name="connsiteY27" fmla="*/ 119031 h 303356"/>
                  <a:gd name="connsiteX28" fmla="*/ 205272 w 298763"/>
                  <a:gd name="connsiteY28" fmla="*/ 93750 h 303356"/>
                  <a:gd name="connsiteX29" fmla="*/ 181996 w 298763"/>
                  <a:gd name="connsiteY29" fmla="*/ 77097 h 303356"/>
                  <a:gd name="connsiteX30" fmla="*/ 151959 w 298763"/>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63" h="303356">
                    <a:moveTo>
                      <a:pt x="298358" y="294793"/>
                    </a:moveTo>
                    <a:lnTo>
                      <a:pt x="223187" y="294793"/>
                    </a:lnTo>
                    <a:lnTo>
                      <a:pt x="223187" y="262974"/>
                    </a:lnTo>
                    <a:cubicBezTo>
                      <a:pt x="213623" y="274785"/>
                      <a:pt x="201681" y="284469"/>
                      <a:pt x="188135" y="291369"/>
                    </a:cubicBezTo>
                    <a:cubicBezTo>
                      <a:pt x="174175" y="298614"/>
                      <a:pt x="15738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34" y="16694"/>
                      <a:pt x="213687" y="26481"/>
                      <a:pt x="223187" y="38431"/>
                    </a:cubicBezTo>
                    <a:lnTo>
                      <a:pt x="223187" y="6612"/>
                    </a:lnTo>
                    <a:lnTo>
                      <a:pt x="298306" y="6612"/>
                    </a:lnTo>
                    <a:close/>
                    <a:moveTo>
                      <a:pt x="151959" y="71148"/>
                    </a:moveTo>
                    <a:cubicBezTo>
                      <a:pt x="141459" y="70992"/>
                      <a:pt x="131053" y="73137"/>
                      <a:pt x="121455" y="77391"/>
                    </a:cubicBezTo>
                    <a:cubicBezTo>
                      <a:pt x="112598" y="81351"/>
                      <a:pt x="104675" y="87127"/>
                      <a:pt x="98197" y="94355"/>
                    </a:cubicBezTo>
                    <a:cubicBezTo>
                      <a:pt x="91662" y="101721"/>
                      <a:pt x="86654" y="110298"/>
                      <a:pt x="83464" y="119619"/>
                    </a:cubicBezTo>
                    <a:cubicBezTo>
                      <a:pt x="76593" y="139713"/>
                      <a:pt x="76593" y="161536"/>
                      <a:pt x="83464" y="181630"/>
                    </a:cubicBezTo>
                    <a:cubicBezTo>
                      <a:pt x="86677" y="190899"/>
                      <a:pt x="91683" y="199442"/>
                      <a:pt x="98197" y="206774"/>
                    </a:cubicBezTo>
                    <a:cubicBezTo>
                      <a:pt x="104681" y="213985"/>
                      <a:pt x="112603" y="219760"/>
                      <a:pt x="121455" y="223720"/>
                    </a:cubicBezTo>
                    <a:cubicBezTo>
                      <a:pt x="131053" y="227974"/>
                      <a:pt x="141459" y="230119"/>
                      <a:pt x="151959" y="229963"/>
                    </a:cubicBezTo>
                    <a:cubicBezTo>
                      <a:pt x="162278" y="230101"/>
                      <a:pt x="172510" y="228078"/>
                      <a:pt x="181996" y="224014"/>
                    </a:cubicBezTo>
                    <a:cubicBezTo>
                      <a:pt x="190850" y="220175"/>
                      <a:pt x="198786" y="214503"/>
                      <a:pt x="205272" y="207362"/>
                    </a:cubicBezTo>
                    <a:cubicBezTo>
                      <a:pt x="211887" y="199995"/>
                      <a:pt x="216991" y="191401"/>
                      <a:pt x="220299" y="182080"/>
                    </a:cubicBezTo>
                    <a:cubicBezTo>
                      <a:pt x="227355" y="161657"/>
                      <a:pt x="227355" y="139454"/>
                      <a:pt x="220299" y="119031"/>
                    </a:cubicBezTo>
                    <a:cubicBezTo>
                      <a:pt x="216991" y="109711"/>
                      <a:pt x="211887" y="101116"/>
                      <a:pt x="205272" y="93750"/>
                    </a:cubicBezTo>
                    <a:cubicBezTo>
                      <a:pt x="198781" y="86608"/>
                      <a:pt x="190847" y="80936"/>
                      <a:pt x="181996" y="77097"/>
                    </a:cubicBezTo>
                    <a:cubicBezTo>
                      <a:pt x="172508" y="73050"/>
                      <a:pt x="162276" y="71010"/>
                      <a:pt x="151959" y="71148"/>
                    </a:cubicBezTo>
                    <a:close/>
                  </a:path>
                </a:pathLst>
              </a:custGeom>
              <a:grpFill/>
              <a:ln w="1726" cap="flat">
                <a:noFill/>
                <a:prstDash val="solid"/>
                <a:miter/>
              </a:ln>
            </p:spPr>
            <p:txBody>
              <a:bodyPr rtlCol="0" anchor="ctr"/>
              <a:lstStyle/>
              <a:p>
                <a:endParaRPr lang="en-US"/>
              </a:p>
            </p:txBody>
          </p:sp>
          <p:sp>
            <p:nvSpPr>
              <p:cNvPr id="15" name="Freeform: Shape 68">
                <a:extLst>
                  <a:ext uri="{FF2B5EF4-FFF2-40B4-BE49-F238E27FC236}">
                    <a16:creationId xmlns:a16="http://schemas.microsoft.com/office/drawing/2014/main" id="{8E43C969-6BC0-C2B6-767F-C2E8E152CF41}"/>
                  </a:ext>
                </a:extLst>
              </p:cNvPr>
              <p:cNvSpPr/>
              <p:nvPr/>
            </p:nvSpPr>
            <p:spPr>
              <a:xfrm>
                <a:off x="5949714" y="4441024"/>
                <a:ext cx="462514" cy="295971"/>
              </a:xfrm>
              <a:custGeom>
                <a:avLst/>
                <a:gdLst>
                  <a:gd name="connsiteX0" fmla="*/ 349578 w 462514"/>
                  <a:gd name="connsiteY0" fmla="*/ -1114 h 295971"/>
                  <a:gd name="connsiteX1" fmla="*/ 395386 w 462514"/>
                  <a:gd name="connsiteY1" fmla="*/ 7066 h 295971"/>
                  <a:gd name="connsiteX2" fmla="*/ 431026 w 462514"/>
                  <a:gd name="connsiteY2" fmla="*/ 30013 h 295971"/>
                  <a:gd name="connsiteX3" fmla="*/ 454008 w 462514"/>
                  <a:gd name="connsiteY3" fmla="*/ 65549 h 295971"/>
                  <a:gd name="connsiteX4" fmla="*/ 462101 w 462514"/>
                  <a:gd name="connsiteY4" fmla="*/ 111357 h 295971"/>
                  <a:gd name="connsiteX5" fmla="*/ 462101 w 462514"/>
                  <a:gd name="connsiteY5" fmla="*/ 294848 h 295971"/>
                  <a:gd name="connsiteX6" fmla="*/ 385512 w 462514"/>
                  <a:gd name="connsiteY6" fmla="*/ 294848 h 295971"/>
                  <a:gd name="connsiteX7" fmla="*/ 385512 w 462514"/>
                  <a:gd name="connsiteY7" fmla="*/ 136327 h 295971"/>
                  <a:gd name="connsiteX8" fmla="*/ 370779 w 462514"/>
                  <a:gd name="connsiteY8" fmla="*/ 88306 h 295971"/>
                  <a:gd name="connsiteX9" fmla="*/ 329830 w 462514"/>
                  <a:gd name="connsiteY9" fmla="*/ 71792 h 295971"/>
                  <a:gd name="connsiteX10" fmla="*/ 306416 w 462514"/>
                  <a:gd name="connsiteY10" fmla="*/ 75821 h 295971"/>
                  <a:gd name="connsiteX11" fmla="*/ 287273 w 462514"/>
                  <a:gd name="connsiteY11" fmla="*/ 87926 h 295971"/>
                  <a:gd name="connsiteX12" fmla="*/ 274304 w 462514"/>
                  <a:gd name="connsiteY12" fmla="*/ 108296 h 295971"/>
                  <a:gd name="connsiteX13" fmla="*/ 269444 w 462514"/>
                  <a:gd name="connsiteY13" fmla="*/ 136846 h 295971"/>
                  <a:gd name="connsiteX14" fmla="*/ 269444 w 462514"/>
                  <a:gd name="connsiteY14" fmla="*/ 294762 h 295971"/>
                  <a:gd name="connsiteX15" fmla="*/ 192562 w 462514"/>
                  <a:gd name="connsiteY15" fmla="*/ 294762 h 295971"/>
                  <a:gd name="connsiteX16" fmla="*/ 192562 w 462514"/>
                  <a:gd name="connsiteY16" fmla="*/ 136241 h 295971"/>
                  <a:gd name="connsiteX17" fmla="*/ 177967 w 462514"/>
                  <a:gd name="connsiteY17" fmla="*/ 88220 h 295971"/>
                  <a:gd name="connsiteX18" fmla="*/ 136880 w 462514"/>
                  <a:gd name="connsiteY18" fmla="*/ 71705 h 295971"/>
                  <a:gd name="connsiteX19" fmla="*/ 113466 w 462514"/>
                  <a:gd name="connsiteY19" fmla="*/ 75734 h 295971"/>
                  <a:gd name="connsiteX20" fmla="*/ 94306 w 462514"/>
                  <a:gd name="connsiteY20" fmla="*/ 87839 h 295971"/>
                  <a:gd name="connsiteX21" fmla="*/ 81353 w 462514"/>
                  <a:gd name="connsiteY21" fmla="*/ 108210 h 295971"/>
                  <a:gd name="connsiteX22" fmla="*/ 76494 w 462514"/>
                  <a:gd name="connsiteY22" fmla="*/ 136760 h 295971"/>
                  <a:gd name="connsiteX23" fmla="*/ 76494 w 462514"/>
                  <a:gd name="connsiteY23" fmla="*/ 294676 h 295971"/>
                  <a:gd name="connsiteX24" fmla="*/ -406 w 462514"/>
                  <a:gd name="connsiteY24" fmla="*/ 294676 h 295971"/>
                  <a:gd name="connsiteX25" fmla="*/ -406 w 462514"/>
                  <a:gd name="connsiteY25" fmla="*/ 6651 h 295971"/>
                  <a:gd name="connsiteX26" fmla="*/ 74419 w 462514"/>
                  <a:gd name="connsiteY26" fmla="*/ 6651 h 295971"/>
                  <a:gd name="connsiteX27" fmla="*/ 74419 w 462514"/>
                  <a:gd name="connsiteY27" fmla="*/ 40561 h 295971"/>
                  <a:gd name="connsiteX28" fmla="*/ 111840 w 462514"/>
                  <a:gd name="connsiteY28" fmla="*/ 8293 h 295971"/>
                  <a:gd name="connsiteX29" fmla="*/ 158374 w 462514"/>
                  <a:gd name="connsiteY29" fmla="*/ -1079 h 295971"/>
                  <a:gd name="connsiteX30" fmla="*/ 213918 w 462514"/>
                  <a:gd name="connsiteY30" fmla="*/ 12011 h 295971"/>
                  <a:gd name="connsiteX31" fmla="*/ 252653 w 462514"/>
                  <a:gd name="connsiteY31" fmla="*/ 48326 h 295971"/>
                  <a:gd name="connsiteX32" fmla="*/ 295366 w 462514"/>
                  <a:gd name="connsiteY32" fmla="*/ 9815 h 295971"/>
                  <a:gd name="connsiteX33" fmla="*/ 321737 w 462514"/>
                  <a:gd name="connsiteY33" fmla="*/ 1480 h 295971"/>
                  <a:gd name="connsiteX34" fmla="*/ 349578 w 462514"/>
                  <a:gd name="connsiteY34" fmla="*/ -1114 h 295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514" h="295971">
                    <a:moveTo>
                      <a:pt x="349578" y="-1114"/>
                    </a:moveTo>
                    <a:cubicBezTo>
                      <a:pt x="365226" y="-1304"/>
                      <a:pt x="380769" y="1480"/>
                      <a:pt x="395386" y="7066"/>
                    </a:cubicBezTo>
                    <a:cubicBezTo>
                      <a:pt x="408712" y="12202"/>
                      <a:pt x="420842" y="20000"/>
                      <a:pt x="431026" y="30013"/>
                    </a:cubicBezTo>
                    <a:cubicBezTo>
                      <a:pt x="441109" y="40112"/>
                      <a:pt x="448941" y="52217"/>
                      <a:pt x="454008" y="65549"/>
                    </a:cubicBezTo>
                    <a:cubicBezTo>
                      <a:pt x="459536" y="80179"/>
                      <a:pt x="462282" y="95725"/>
                      <a:pt x="462101" y="111357"/>
                    </a:cubicBezTo>
                    <a:lnTo>
                      <a:pt x="462101" y="294848"/>
                    </a:lnTo>
                    <a:lnTo>
                      <a:pt x="385512" y="294848"/>
                    </a:lnTo>
                    <a:lnTo>
                      <a:pt x="385512" y="136327"/>
                    </a:lnTo>
                    <a:cubicBezTo>
                      <a:pt x="385512" y="115317"/>
                      <a:pt x="380601" y="99304"/>
                      <a:pt x="370779" y="88306"/>
                    </a:cubicBezTo>
                    <a:cubicBezTo>
                      <a:pt x="360957" y="77308"/>
                      <a:pt x="347308" y="71809"/>
                      <a:pt x="329830" y="71792"/>
                    </a:cubicBezTo>
                    <a:cubicBezTo>
                      <a:pt x="321850" y="71757"/>
                      <a:pt x="313923" y="73106"/>
                      <a:pt x="306416" y="75821"/>
                    </a:cubicBezTo>
                    <a:cubicBezTo>
                      <a:pt x="299208" y="78363"/>
                      <a:pt x="292667" y="82513"/>
                      <a:pt x="287273" y="87926"/>
                    </a:cubicBezTo>
                    <a:cubicBezTo>
                      <a:pt x="281611" y="93771"/>
                      <a:pt x="277198" y="100688"/>
                      <a:pt x="274304" y="108296"/>
                    </a:cubicBezTo>
                    <a:cubicBezTo>
                      <a:pt x="270892" y="117427"/>
                      <a:pt x="269242" y="127111"/>
                      <a:pt x="269444" y="136846"/>
                    </a:cubicBezTo>
                    <a:lnTo>
                      <a:pt x="269444" y="294762"/>
                    </a:lnTo>
                    <a:lnTo>
                      <a:pt x="192562" y="294762"/>
                    </a:lnTo>
                    <a:lnTo>
                      <a:pt x="192562" y="136241"/>
                    </a:lnTo>
                    <a:cubicBezTo>
                      <a:pt x="192562" y="115231"/>
                      <a:pt x="187697" y="99218"/>
                      <a:pt x="177967" y="88220"/>
                    </a:cubicBezTo>
                    <a:cubicBezTo>
                      <a:pt x="168236" y="77222"/>
                      <a:pt x="154541" y="71723"/>
                      <a:pt x="136880" y="71705"/>
                    </a:cubicBezTo>
                    <a:cubicBezTo>
                      <a:pt x="128899" y="71653"/>
                      <a:pt x="120972" y="73019"/>
                      <a:pt x="113466" y="75734"/>
                    </a:cubicBezTo>
                    <a:cubicBezTo>
                      <a:pt x="106253" y="78276"/>
                      <a:pt x="99706" y="82427"/>
                      <a:pt x="94306" y="87839"/>
                    </a:cubicBezTo>
                    <a:cubicBezTo>
                      <a:pt x="88654" y="93684"/>
                      <a:pt x="84248" y="100618"/>
                      <a:pt x="81353" y="108210"/>
                    </a:cubicBezTo>
                    <a:cubicBezTo>
                      <a:pt x="77933" y="117323"/>
                      <a:pt x="76283" y="127024"/>
                      <a:pt x="76494" y="136760"/>
                    </a:cubicBezTo>
                    <a:lnTo>
                      <a:pt x="76494" y="294676"/>
                    </a:lnTo>
                    <a:lnTo>
                      <a:pt x="-406" y="294676"/>
                    </a:lnTo>
                    <a:lnTo>
                      <a:pt x="-406" y="6651"/>
                    </a:lnTo>
                    <a:lnTo>
                      <a:pt x="74419" y="6651"/>
                    </a:lnTo>
                    <a:lnTo>
                      <a:pt x="74419" y="40561"/>
                    </a:lnTo>
                    <a:cubicBezTo>
                      <a:pt x="84634" y="25292"/>
                      <a:pt x="97107" y="14536"/>
                      <a:pt x="111840" y="8293"/>
                    </a:cubicBezTo>
                    <a:cubicBezTo>
                      <a:pt x="126554" y="2051"/>
                      <a:pt x="142387" y="-1148"/>
                      <a:pt x="158374" y="-1079"/>
                    </a:cubicBezTo>
                    <a:cubicBezTo>
                      <a:pt x="179195" y="-1079"/>
                      <a:pt x="197710" y="3279"/>
                      <a:pt x="213918" y="12011"/>
                    </a:cubicBezTo>
                    <a:cubicBezTo>
                      <a:pt x="229827" y="20467"/>
                      <a:pt x="243198" y="32987"/>
                      <a:pt x="252653" y="48326"/>
                    </a:cubicBezTo>
                    <a:cubicBezTo>
                      <a:pt x="262605" y="31414"/>
                      <a:pt x="277517" y="17977"/>
                      <a:pt x="295366" y="9815"/>
                    </a:cubicBezTo>
                    <a:cubicBezTo>
                      <a:pt x="303779" y="5959"/>
                      <a:pt x="312636" y="3158"/>
                      <a:pt x="321737" y="1480"/>
                    </a:cubicBezTo>
                    <a:cubicBezTo>
                      <a:pt x="330920" y="-232"/>
                      <a:pt x="340238" y="-1096"/>
                      <a:pt x="349578" y="-1114"/>
                    </a:cubicBezTo>
                    <a:close/>
                  </a:path>
                </a:pathLst>
              </a:custGeom>
              <a:grpFill/>
              <a:ln w="1726" cap="flat">
                <a:noFill/>
                <a:prstDash val="solid"/>
                <a:miter/>
              </a:ln>
            </p:spPr>
            <p:txBody>
              <a:bodyPr rtlCol="0" anchor="ctr"/>
              <a:lstStyle/>
              <a:p>
                <a:endParaRPr lang="en-US"/>
              </a:p>
            </p:txBody>
          </p:sp>
          <p:sp>
            <p:nvSpPr>
              <p:cNvPr id="16" name="Freeform: Shape 69">
                <a:extLst>
                  <a:ext uri="{FF2B5EF4-FFF2-40B4-BE49-F238E27FC236}">
                    <a16:creationId xmlns:a16="http://schemas.microsoft.com/office/drawing/2014/main" id="{D896D1D3-C9BC-D4CF-66CF-45495D9DDE0B}"/>
                  </a:ext>
                </a:extLst>
              </p:cNvPr>
              <p:cNvSpPr/>
              <p:nvPr/>
            </p:nvSpPr>
            <p:spPr>
              <a:xfrm>
                <a:off x="6443450" y="4441062"/>
                <a:ext cx="298711" cy="303356"/>
              </a:xfrm>
              <a:custGeom>
                <a:avLst/>
                <a:gdLst>
                  <a:gd name="connsiteX0" fmla="*/ 298306 w 298711"/>
                  <a:gd name="connsiteY0" fmla="*/ 294793 h 303356"/>
                  <a:gd name="connsiteX1" fmla="*/ 223187 w 298711"/>
                  <a:gd name="connsiteY1" fmla="*/ 294793 h 303356"/>
                  <a:gd name="connsiteX2" fmla="*/ 223187 w 298711"/>
                  <a:gd name="connsiteY2" fmla="*/ 262974 h 303356"/>
                  <a:gd name="connsiteX3" fmla="*/ 188135 w 298711"/>
                  <a:gd name="connsiteY3" fmla="*/ 291369 h 303356"/>
                  <a:gd name="connsiteX4" fmla="*/ 137762 w 298711"/>
                  <a:gd name="connsiteY4" fmla="*/ 302228 h 303356"/>
                  <a:gd name="connsiteX5" fmla="*/ 82962 w 298711"/>
                  <a:gd name="connsiteY5" fmla="*/ 290625 h 303356"/>
                  <a:gd name="connsiteX6" fmla="*/ 39074 w 298711"/>
                  <a:gd name="connsiteY6" fmla="*/ 258807 h 303356"/>
                  <a:gd name="connsiteX7" fmla="*/ 10057 w 298711"/>
                  <a:gd name="connsiteY7" fmla="*/ 210786 h 303356"/>
                  <a:gd name="connsiteX8" fmla="*/ 10057 w 298711"/>
                  <a:gd name="connsiteY8" fmla="*/ 90326 h 303356"/>
                  <a:gd name="connsiteX9" fmla="*/ 39074 w 298711"/>
                  <a:gd name="connsiteY9" fmla="*/ 42304 h 303356"/>
                  <a:gd name="connsiteX10" fmla="*/ 82962 w 298711"/>
                  <a:gd name="connsiteY10" fmla="*/ 10486 h 303356"/>
                  <a:gd name="connsiteX11" fmla="*/ 137762 w 298711"/>
                  <a:gd name="connsiteY11" fmla="*/ -1117 h 303356"/>
                  <a:gd name="connsiteX12" fmla="*/ 188135 w 298711"/>
                  <a:gd name="connsiteY12" fmla="*/ 9742 h 303356"/>
                  <a:gd name="connsiteX13" fmla="*/ 223187 w 298711"/>
                  <a:gd name="connsiteY13" fmla="*/ 38431 h 303356"/>
                  <a:gd name="connsiteX14" fmla="*/ 223187 w 298711"/>
                  <a:gd name="connsiteY14" fmla="*/ 6612 h 303356"/>
                  <a:gd name="connsiteX15" fmla="*/ 298306 w 298711"/>
                  <a:gd name="connsiteY15" fmla="*/ 6612 h 303356"/>
                  <a:gd name="connsiteX16" fmla="*/ 151890 w 298711"/>
                  <a:gd name="connsiteY16" fmla="*/ 71148 h 303356"/>
                  <a:gd name="connsiteX17" fmla="*/ 121403 w 298711"/>
                  <a:gd name="connsiteY17" fmla="*/ 77391 h 303356"/>
                  <a:gd name="connsiteX18" fmla="*/ 98128 w 298711"/>
                  <a:gd name="connsiteY18" fmla="*/ 94355 h 303356"/>
                  <a:gd name="connsiteX19" fmla="*/ 83394 w 298711"/>
                  <a:gd name="connsiteY19" fmla="*/ 119619 h 303356"/>
                  <a:gd name="connsiteX20" fmla="*/ 83394 w 298711"/>
                  <a:gd name="connsiteY20" fmla="*/ 181630 h 303356"/>
                  <a:gd name="connsiteX21" fmla="*/ 98128 w 298711"/>
                  <a:gd name="connsiteY21" fmla="*/ 206774 h 303356"/>
                  <a:gd name="connsiteX22" fmla="*/ 121403 w 298711"/>
                  <a:gd name="connsiteY22" fmla="*/ 223720 h 303356"/>
                  <a:gd name="connsiteX23" fmla="*/ 151890 w 298711"/>
                  <a:gd name="connsiteY23" fmla="*/ 229963 h 303356"/>
                  <a:gd name="connsiteX24" fmla="*/ 181945 w 298711"/>
                  <a:gd name="connsiteY24" fmla="*/ 224014 h 303356"/>
                  <a:gd name="connsiteX25" fmla="*/ 205220 w 298711"/>
                  <a:gd name="connsiteY25" fmla="*/ 207362 h 303356"/>
                  <a:gd name="connsiteX26" fmla="*/ 220230 w 298711"/>
                  <a:gd name="connsiteY26" fmla="*/ 182080 h 303356"/>
                  <a:gd name="connsiteX27" fmla="*/ 220230 w 298711"/>
                  <a:gd name="connsiteY27" fmla="*/ 119031 h 303356"/>
                  <a:gd name="connsiteX28" fmla="*/ 205220 w 298711"/>
                  <a:gd name="connsiteY28" fmla="*/ 93750 h 303356"/>
                  <a:gd name="connsiteX29" fmla="*/ 181945 w 298711"/>
                  <a:gd name="connsiteY29" fmla="*/ 77097 h 303356"/>
                  <a:gd name="connsiteX30" fmla="*/ 151890 w 298711"/>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1" h="303356">
                    <a:moveTo>
                      <a:pt x="298306" y="294793"/>
                    </a:moveTo>
                    <a:lnTo>
                      <a:pt x="223187" y="294793"/>
                    </a:lnTo>
                    <a:lnTo>
                      <a:pt x="223187" y="262974"/>
                    </a:lnTo>
                    <a:cubicBezTo>
                      <a:pt x="213625" y="274785"/>
                      <a:pt x="201675" y="284469"/>
                      <a:pt x="188135" y="291369"/>
                    </a:cubicBezTo>
                    <a:cubicBezTo>
                      <a:pt x="174185" y="298614"/>
                      <a:pt x="15739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27" y="16694"/>
                      <a:pt x="213694" y="26481"/>
                      <a:pt x="223187" y="38431"/>
                    </a:cubicBezTo>
                    <a:lnTo>
                      <a:pt x="223187" y="6612"/>
                    </a:lnTo>
                    <a:lnTo>
                      <a:pt x="298306" y="6612"/>
                    </a:lnTo>
                    <a:close/>
                    <a:moveTo>
                      <a:pt x="151890" y="71148"/>
                    </a:moveTo>
                    <a:cubicBezTo>
                      <a:pt x="141397" y="71010"/>
                      <a:pt x="130996" y="73137"/>
                      <a:pt x="121403" y="77391"/>
                    </a:cubicBezTo>
                    <a:cubicBezTo>
                      <a:pt x="112544" y="81351"/>
                      <a:pt x="104616" y="87144"/>
                      <a:pt x="98128" y="94355"/>
                    </a:cubicBezTo>
                    <a:cubicBezTo>
                      <a:pt x="91607" y="101721"/>
                      <a:pt x="86600" y="110316"/>
                      <a:pt x="83394" y="119619"/>
                    </a:cubicBezTo>
                    <a:cubicBezTo>
                      <a:pt x="76524" y="139713"/>
                      <a:pt x="76524" y="161536"/>
                      <a:pt x="83394" y="181630"/>
                    </a:cubicBezTo>
                    <a:cubicBezTo>
                      <a:pt x="86621" y="190899"/>
                      <a:pt x="91626" y="199424"/>
                      <a:pt x="98128" y="206774"/>
                    </a:cubicBezTo>
                    <a:cubicBezTo>
                      <a:pt x="104621" y="213985"/>
                      <a:pt x="112550" y="219760"/>
                      <a:pt x="121403" y="223720"/>
                    </a:cubicBezTo>
                    <a:cubicBezTo>
                      <a:pt x="130996" y="227974"/>
                      <a:pt x="141397" y="230101"/>
                      <a:pt x="151890" y="229963"/>
                    </a:cubicBezTo>
                    <a:cubicBezTo>
                      <a:pt x="162214" y="230101"/>
                      <a:pt x="172453" y="228078"/>
                      <a:pt x="181945" y="224014"/>
                    </a:cubicBezTo>
                    <a:cubicBezTo>
                      <a:pt x="190798" y="220175"/>
                      <a:pt x="198736" y="214503"/>
                      <a:pt x="205220" y="207362"/>
                    </a:cubicBezTo>
                    <a:cubicBezTo>
                      <a:pt x="211826" y="199995"/>
                      <a:pt x="216927" y="191401"/>
                      <a:pt x="220230" y="182080"/>
                    </a:cubicBezTo>
                    <a:cubicBezTo>
                      <a:pt x="227303" y="161657"/>
                      <a:pt x="227303" y="139454"/>
                      <a:pt x="220230" y="119031"/>
                    </a:cubicBezTo>
                    <a:cubicBezTo>
                      <a:pt x="216927" y="109711"/>
                      <a:pt x="211826" y="101116"/>
                      <a:pt x="205220" y="93750"/>
                    </a:cubicBezTo>
                    <a:cubicBezTo>
                      <a:pt x="198736" y="86608"/>
                      <a:pt x="190798" y="80936"/>
                      <a:pt x="181945" y="77097"/>
                    </a:cubicBezTo>
                    <a:cubicBezTo>
                      <a:pt x="172449" y="73050"/>
                      <a:pt x="162214" y="71010"/>
                      <a:pt x="151890" y="71148"/>
                    </a:cubicBezTo>
                    <a:close/>
                  </a:path>
                </a:pathLst>
              </a:custGeom>
              <a:grpFill/>
              <a:ln w="1726" cap="flat">
                <a:noFill/>
                <a:prstDash val="solid"/>
                <a:miter/>
              </a:ln>
            </p:spPr>
            <p:txBody>
              <a:bodyPr rtlCol="0" anchor="ctr"/>
              <a:lstStyle/>
              <a:p>
                <a:endParaRPr lang="en-US"/>
              </a:p>
            </p:txBody>
          </p:sp>
          <p:sp>
            <p:nvSpPr>
              <p:cNvPr id="17" name="Freeform: Shape 70">
                <a:extLst>
                  <a:ext uri="{FF2B5EF4-FFF2-40B4-BE49-F238E27FC236}">
                    <a16:creationId xmlns:a16="http://schemas.microsoft.com/office/drawing/2014/main" id="{76099DC9-035E-0508-1ECB-0B560DAEA44E}"/>
                  </a:ext>
                </a:extLst>
              </p:cNvPr>
              <p:cNvSpPr/>
              <p:nvPr/>
            </p:nvSpPr>
            <p:spPr>
              <a:xfrm>
                <a:off x="6781295" y="4448797"/>
                <a:ext cx="249859" cy="288180"/>
              </a:xfrm>
              <a:custGeom>
                <a:avLst/>
                <a:gdLst>
                  <a:gd name="connsiteX0" fmla="*/ 246203 w 249859"/>
                  <a:gd name="connsiteY0" fmla="*/ 55683 h 288180"/>
                  <a:gd name="connsiteX1" fmla="*/ 105390 w 249859"/>
                  <a:gd name="connsiteY1" fmla="*/ 217766 h 288180"/>
                  <a:gd name="connsiteX2" fmla="*/ 249454 w 249859"/>
                  <a:gd name="connsiteY2" fmla="*/ 217766 h 288180"/>
                  <a:gd name="connsiteX3" fmla="*/ 249454 w 249859"/>
                  <a:gd name="connsiteY3" fmla="*/ 287058 h 288180"/>
                  <a:gd name="connsiteX4" fmla="*/ -406 w 249859"/>
                  <a:gd name="connsiteY4" fmla="*/ 287058 h 288180"/>
                  <a:gd name="connsiteX5" fmla="*/ -406 w 249859"/>
                  <a:gd name="connsiteY5" fmla="*/ 231151 h 288180"/>
                  <a:gd name="connsiteX6" fmla="*/ 143641 w 249859"/>
                  <a:gd name="connsiteY6" fmla="*/ 67875 h 288180"/>
                  <a:gd name="connsiteX7" fmla="*/ 4592 w 249859"/>
                  <a:gd name="connsiteY7" fmla="*/ 67875 h 288180"/>
                  <a:gd name="connsiteX8" fmla="*/ 4592 w 249859"/>
                  <a:gd name="connsiteY8" fmla="*/ -1123 h 288180"/>
                  <a:gd name="connsiteX9" fmla="*/ 246151 w 249859"/>
                  <a:gd name="connsiteY9" fmla="*/ -1123 h 288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9859" h="288180">
                    <a:moveTo>
                      <a:pt x="246203" y="55683"/>
                    </a:moveTo>
                    <a:lnTo>
                      <a:pt x="105390" y="217766"/>
                    </a:lnTo>
                    <a:lnTo>
                      <a:pt x="249454" y="217766"/>
                    </a:lnTo>
                    <a:lnTo>
                      <a:pt x="249454" y="287058"/>
                    </a:lnTo>
                    <a:lnTo>
                      <a:pt x="-406" y="287058"/>
                    </a:lnTo>
                    <a:lnTo>
                      <a:pt x="-406" y="231151"/>
                    </a:lnTo>
                    <a:lnTo>
                      <a:pt x="143641" y="67875"/>
                    </a:lnTo>
                    <a:lnTo>
                      <a:pt x="4592" y="67875"/>
                    </a:lnTo>
                    <a:lnTo>
                      <a:pt x="4592" y="-1123"/>
                    </a:lnTo>
                    <a:lnTo>
                      <a:pt x="246151" y="-1123"/>
                    </a:lnTo>
                    <a:close/>
                  </a:path>
                </a:pathLst>
              </a:custGeom>
              <a:grpFill/>
              <a:ln w="1726" cap="flat">
                <a:noFill/>
                <a:prstDash val="solid"/>
                <a:miter/>
              </a:ln>
            </p:spPr>
            <p:txBody>
              <a:bodyPr rtlCol="0" anchor="ctr"/>
              <a:lstStyle/>
              <a:p>
                <a:endParaRPr lang="en-US"/>
              </a:p>
            </p:txBody>
          </p:sp>
          <p:sp>
            <p:nvSpPr>
              <p:cNvPr id="18" name="Freeform: Shape 71">
                <a:extLst>
                  <a:ext uri="{FF2B5EF4-FFF2-40B4-BE49-F238E27FC236}">
                    <a16:creationId xmlns:a16="http://schemas.microsoft.com/office/drawing/2014/main" id="{E1114169-99D6-B6B2-4E1E-5BF79E05172D}"/>
                  </a:ext>
                </a:extLst>
              </p:cNvPr>
              <p:cNvSpPr/>
              <p:nvPr/>
            </p:nvSpPr>
            <p:spPr>
              <a:xfrm>
                <a:off x="7059462" y="4304558"/>
                <a:ext cx="98068" cy="432419"/>
              </a:xfrm>
              <a:custGeom>
                <a:avLst/>
                <a:gdLst>
                  <a:gd name="connsiteX0" fmla="*/ 48465 w 98068"/>
                  <a:gd name="connsiteY0" fmla="*/ -1121 h 432419"/>
                  <a:gd name="connsiteX1" fmla="*/ 67746 w 98068"/>
                  <a:gd name="connsiteY1" fmla="*/ 2735 h 432419"/>
                  <a:gd name="connsiteX2" fmla="*/ 93823 w 98068"/>
                  <a:gd name="connsiteY2" fmla="*/ 29210 h 432419"/>
                  <a:gd name="connsiteX3" fmla="*/ 97662 w 98068"/>
                  <a:gd name="connsiteY3" fmla="*/ 48837 h 432419"/>
                  <a:gd name="connsiteX4" fmla="*/ 83361 w 98068"/>
                  <a:gd name="connsiteY4" fmla="*/ 84079 h 432419"/>
                  <a:gd name="connsiteX5" fmla="*/ 67798 w 98068"/>
                  <a:gd name="connsiteY5" fmla="*/ 94455 h 432419"/>
                  <a:gd name="connsiteX6" fmla="*/ 29218 w 98068"/>
                  <a:gd name="connsiteY6" fmla="*/ 94455 h 432419"/>
                  <a:gd name="connsiteX7" fmla="*/ 13655 w 98068"/>
                  <a:gd name="connsiteY7" fmla="*/ 84079 h 432419"/>
                  <a:gd name="connsiteX8" fmla="*/ 3279 w 98068"/>
                  <a:gd name="connsiteY8" fmla="*/ 68326 h 432419"/>
                  <a:gd name="connsiteX9" fmla="*/ -404 w 98068"/>
                  <a:gd name="connsiteY9" fmla="*/ 48837 h 432419"/>
                  <a:gd name="connsiteX10" fmla="*/ 3279 w 98068"/>
                  <a:gd name="connsiteY10" fmla="*/ 29210 h 432419"/>
                  <a:gd name="connsiteX11" fmla="*/ 13655 w 98068"/>
                  <a:gd name="connsiteY11" fmla="*/ 13301 h 432419"/>
                  <a:gd name="connsiteX12" fmla="*/ 29218 w 98068"/>
                  <a:gd name="connsiteY12" fmla="*/ 2735 h 432419"/>
                  <a:gd name="connsiteX13" fmla="*/ 48465 w 98068"/>
                  <a:gd name="connsiteY13" fmla="*/ -1121 h 432419"/>
                  <a:gd name="connsiteX14" fmla="*/ 87338 w 98068"/>
                  <a:gd name="connsiteY14" fmla="*/ 431296 h 432419"/>
                  <a:gd name="connsiteX15" fmla="*/ 10456 w 98068"/>
                  <a:gd name="connsiteY15" fmla="*/ 431296 h 432419"/>
                  <a:gd name="connsiteX16" fmla="*/ 10456 w 98068"/>
                  <a:gd name="connsiteY16" fmla="*/ 143116 h 432419"/>
                  <a:gd name="connsiteX17" fmla="*/ 87338 w 98068"/>
                  <a:gd name="connsiteY17" fmla="*/ 143116 h 432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68" h="432419">
                    <a:moveTo>
                      <a:pt x="48465" y="-1121"/>
                    </a:moveTo>
                    <a:cubicBezTo>
                      <a:pt x="55088" y="-1173"/>
                      <a:pt x="61659" y="141"/>
                      <a:pt x="67746" y="2735"/>
                    </a:cubicBezTo>
                    <a:cubicBezTo>
                      <a:pt x="79608" y="7732"/>
                      <a:pt x="88998" y="17261"/>
                      <a:pt x="93823" y="29210"/>
                    </a:cubicBezTo>
                    <a:cubicBezTo>
                      <a:pt x="96399" y="35435"/>
                      <a:pt x="97696" y="42110"/>
                      <a:pt x="97662" y="48837"/>
                    </a:cubicBezTo>
                    <a:cubicBezTo>
                      <a:pt x="97748" y="62014"/>
                      <a:pt x="92595" y="74689"/>
                      <a:pt x="83361" y="84079"/>
                    </a:cubicBezTo>
                    <a:cubicBezTo>
                      <a:pt x="78934" y="88558"/>
                      <a:pt x="73625" y="92086"/>
                      <a:pt x="67798" y="94455"/>
                    </a:cubicBezTo>
                    <a:cubicBezTo>
                      <a:pt x="55416" y="99418"/>
                      <a:pt x="41599" y="99418"/>
                      <a:pt x="29218" y="94455"/>
                    </a:cubicBezTo>
                    <a:cubicBezTo>
                      <a:pt x="23390" y="92086"/>
                      <a:pt x="18082" y="88558"/>
                      <a:pt x="13655" y="84079"/>
                    </a:cubicBezTo>
                    <a:cubicBezTo>
                      <a:pt x="9176" y="79566"/>
                      <a:pt x="5648" y="74222"/>
                      <a:pt x="3279" y="68326"/>
                    </a:cubicBezTo>
                    <a:cubicBezTo>
                      <a:pt x="789" y="62135"/>
                      <a:pt x="-456" y="55512"/>
                      <a:pt x="-404" y="48837"/>
                    </a:cubicBezTo>
                    <a:cubicBezTo>
                      <a:pt x="-439" y="42127"/>
                      <a:pt x="806" y="35452"/>
                      <a:pt x="3279" y="29210"/>
                    </a:cubicBezTo>
                    <a:cubicBezTo>
                      <a:pt x="5614" y="23261"/>
                      <a:pt x="9159" y="17849"/>
                      <a:pt x="13655" y="13301"/>
                    </a:cubicBezTo>
                    <a:cubicBezTo>
                      <a:pt x="18099" y="8805"/>
                      <a:pt x="23390" y="5208"/>
                      <a:pt x="29218" y="2735"/>
                    </a:cubicBezTo>
                    <a:cubicBezTo>
                      <a:pt x="35305" y="141"/>
                      <a:pt x="41859" y="-1173"/>
                      <a:pt x="48465" y="-1121"/>
                    </a:cubicBezTo>
                    <a:close/>
                    <a:moveTo>
                      <a:pt x="87338" y="431296"/>
                    </a:moveTo>
                    <a:lnTo>
                      <a:pt x="10456" y="431296"/>
                    </a:lnTo>
                    <a:lnTo>
                      <a:pt x="10456" y="143116"/>
                    </a:lnTo>
                    <a:lnTo>
                      <a:pt x="87338" y="143116"/>
                    </a:lnTo>
                    <a:close/>
                  </a:path>
                </a:pathLst>
              </a:custGeom>
              <a:grpFill/>
              <a:ln w="1726" cap="flat">
                <a:noFill/>
                <a:prstDash val="solid"/>
                <a:miter/>
              </a:ln>
            </p:spPr>
            <p:txBody>
              <a:bodyPr rtlCol="0" anchor="ctr"/>
              <a:lstStyle/>
              <a:p>
                <a:endParaRPr lang="en-US"/>
              </a:p>
            </p:txBody>
          </p:sp>
          <p:sp>
            <p:nvSpPr>
              <p:cNvPr id="19" name="Freeform: Shape 72">
                <a:extLst>
                  <a:ext uri="{FF2B5EF4-FFF2-40B4-BE49-F238E27FC236}">
                    <a16:creationId xmlns:a16="http://schemas.microsoft.com/office/drawing/2014/main" id="{97A0422F-5DE1-5D44-B13C-2BD02286312C}"/>
                  </a:ext>
                </a:extLst>
              </p:cNvPr>
              <p:cNvSpPr/>
              <p:nvPr/>
            </p:nvSpPr>
            <p:spPr>
              <a:xfrm>
                <a:off x="7198461" y="4441027"/>
                <a:ext cx="269857" cy="295916"/>
              </a:xfrm>
              <a:custGeom>
                <a:avLst/>
                <a:gdLst>
                  <a:gd name="connsiteX0" fmla="*/ 158375 w 269857"/>
                  <a:gd name="connsiteY0" fmla="*/ -1117 h 295916"/>
                  <a:gd name="connsiteX1" fmla="*/ 203006 w 269857"/>
                  <a:gd name="connsiteY1" fmla="*/ 7063 h 295916"/>
                  <a:gd name="connsiteX2" fmla="*/ 261196 w 269857"/>
                  <a:gd name="connsiteY2" fmla="*/ 65494 h 295916"/>
                  <a:gd name="connsiteX3" fmla="*/ 269445 w 269857"/>
                  <a:gd name="connsiteY3" fmla="*/ 111302 h 295916"/>
                  <a:gd name="connsiteX4" fmla="*/ 269445 w 269857"/>
                  <a:gd name="connsiteY4" fmla="*/ 294794 h 295916"/>
                  <a:gd name="connsiteX5" fmla="*/ 192544 w 269857"/>
                  <a:gd name="connsiteY5" fmla="*/ 294794 h 295916"/>
                  <a:gd name="connsiteX6" fmla="*/ 192544 w 269857"/>
                  <a:gd name="connsiteY6" fmla="*/ 136273 h 295916"/>
                  <a:gd name="connsiteX7" fmla="*/ 177967 w 269857"/>
                  <a:gd name="connsiteY7" fmla="*/ 88251 h 295916"/>
                  <a:gd name="connsiteX8" fmla="*/ 136880 w 269857"/>
                  <a:gd name="connsiteY8" fmla="*/ 71737 h 295916"/>
                  <a:gd name="connsiteX9" fmla="*/ 113448 w 269857"/>
                  <a:gd name="connsiteY9" fmla="*/ 75766 h 295916"/>
                  <a:gd name="connsiteX10" fmla="*/ 94306 w 269857"/>
                  <a:gd name="connsiteY10" fmla="*/ 87871 h 295916"/>
                  <a:gd name="connsiteX11" fmla="*/ 81336 w 269857"/>
                  <a:gd name="connsiteY11" fmla="*/ 108241 h 295916"/>
                  <a:gd name="connsiteX12" fmla="*/ 76477 w 269857"/>
                  <a:gd name="connsiteY12" fmla="*/ 136791 h 295916"/>
                  <a:gd name="connsiteX13" fmla="*/ 76477 w 269857"/>
                  <a:gd name="connsiteY13" fmla="*/ 294707 h 295916"/>
                  <a:gd name="connsiteX14" fmla="*/ -406 w 269857"/>
                  <a:gd name="connsiteY14" fmla="*/ 294707 h 295916"/>
                  <a:gd name="connsiteX15" fmla="*/ -406 w 269857"/>
                  <a:gd name="connsiteY15" fmla="*/ 6648 h 295916"/>
                  <a:gd name="connsiteX16" fmla="*/ 74419 w 269857"/>
                  <a:gd name="connsiteY16" fmla="*/ 6648 h 295916"/>
                  <a:gd name="connsiteX17" fmla="*/ 74419 w 269857"/>
                  <a:gd name="connsiteY17" fmla="*/ 40558 h 295916"/>
                  <a:gd name="connsiteX18" fmla="*/ 111840 w 269857"/>
                  <a:gd name="connsiteY18" fmla="*/ 8290 h 295916"/>
                  <a:gd name="connsiteX19" fmla="*/ 158375 w 269857"/>
                  <a:gd name="connsiteY19" fmla="*/ -1117 h 295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9857" h="295916">
                    <a:moveTo>
                      <a:pt x="158375" y="-1117"/>
                    </a:moveTo>
                    <a:cubicBezTo>
                      <a:pt x="173644" y="-1272"/>
                      <a:pt x="188792" y="1512"/>
                      <a:pt x="203006" y="7063"/>
                    </a:cubicBezTo>
                    <a:cubicBezTo>
                      <a:pt x="229827" y="17386"/>
                      <a:pt x="250993" y="38639"/>
                      <a:pt x="261196" y="65494"/>
                    </a:cubicBezTo>
                    <a:cubicBezTo>
                      <a:pt x="266816" y="80106"/>
                      <a:pt x="269617" y="95652"/>
                      <a:pt x="269445" y="111302"/>
                    </a:cubicBezTo>
                    <a:lnTo>
                      <a:pt x="269445" y="294794"/>
                    </a:lnTo>
                    <a:lnTo>
                      <a:pt x="192544" y="294794"/>
                    </a:lnTo>
                    <a:lnTo>
                      <a:pt x="192544" y="136273"/>
                    </a:lnTo>
                    <a:cubicBezTo>
                      <a:pt x="192544" y="115262"/>
                      <a:pt x="187685" y="99249"/>
                      <a:pt x="177967" y="88251"/>
                    </a:cubicBezTo>
                    <a:cubicBezTo>
                      <a:pt x="168249" y="77253"/>
                      <a:pt x="154553" y="71754"/>
                      <a:pt x="136880" y="71737"/>
                    </a:cubicBezTo>
                    <a:cubicBezTo>
                      <a:pt x="128891" y="71702"/>
                      <a:pt x="120953" y="73051"/>
                      <a:pt x="113448" y="75766"/>
                    </a:cubicBezTo>
                    <a:cubicBezTo>
                      <a:pt x="106237" y="78308"/>
                      <a:pt x="99701" y="82458"/>
                      <a:pt x="94306" y="87871"/>
                    </a:cubicBezTo>
                    <a:cubicBezTo>
                      <a:pt x="88651" y="93716"/>
                      <a:pt x="84241" y="100650"/>
                      <a:pt x="81336" y="108241"/>
                    </a:cubicBezTo>
                    <a:cubicBezTo>
                      <a:pt x="77930" y="117372"/>
                      <a:pt x="76269" y="127056"/>
                      <a:pt x="76477" y="136791"/>
                    </a:cubicBezTo>
                    <a:lnTo>
                      <a:pt x="76477" y="294707"/>
                    </a:lnTo>
                    <a:lnTo>
                      <a:pt x="-406" y="294707"/>
                    </a:lnTo>
                    <a:lnTo>
                      <a:pt x="-406" y="6648"/>
                    </a:lnTo>
                    <a:lnTo>
                      <a:pt x="74419" y="6648"/>
                    </a:lnTo>
                    <a:lnTo>
                      <a:pt x="74419" y="40558"/>
                    </a:lnTo>
                    <a:cubicBezTo>
                      <a:pt x="84622" y="25289"/>
                      <a:pt x="97090" y="14533"/>
                      <a:pt x="111840" y="8290"/>
                    </a:cubicBezTo>
                    <a:cubicBezTo>
                      <a:pt x="126556" y="2031"/>
                      <a:pt x="142379" y="-1186"/>
                      <a:pt x="158375" y="-1117"/>
                    </a:cubicBezTo>
                    <a:close/>
                  </a:path>
                </a:pathLst>
              </a:custGeom>
              <a:grpFill/>
              <a:ln w="1726" cap="flat">
                <a:noFill/>
                <a:prstDash val="solid"/>
                <a:miter/>
              </a:ln>
            </p:spPr>
            <p:txBody>
              <a:bodyPr rtlCol="0" anchor="ctr"/>
              <a:lstStyle/>
              <a:p>
                <a:endParaRPr lang="en-US"/>
              </a:p>
            </p:txBody>
          </p:sp>
          <p:sp>
            <p:nvSpPr>
              <p:cNvPr id="20" name="Freeform: Shape 73">
                <a:extLst>
                  <a:ext uri="{FF2B5EF4-FFF2-40B4-BE49-F238E27FC236}">
                    <a16:creationId xmlns:a16="http://schemas.microsoft.com/office/drawing/2014/main" id="{7CD39E0E-2E2E-C0D3-F0D7-93E1D64CBFFB}"/>
                  </a:ext>
                </a:extLst>
              </p:cNvPr>
              <p:cNvSpPr/>
              <p:nvPr/>
            </p:nvSpPr>
            <p:spPr>
              <a:xfrm>
                <a:off x="7499563" y="4441031"/>
                <a:ext cx="295075" cy="420452"/>
              </a:xfrm>
              <a:custGeom>
                <a:avLst/>
                <a:gdLst>
                  <a:gd name="connsiteX0" fmla="*/ 130944 w 295075"/>
                  <a:gd name="connsiteY0" fmla="*/ -1121 h 420452"/>
                  <a:gd name="connsiteX1" fmla="*/ 182822 w 295075"/>
                  <a:gd name="connsiteY1" fmla="*/ 9583 h 420452"/>
                  <a:gd name="connsiteX2" fmla="*/ 219343 w 295075"/>
                  <a:gd name="connsiteY2" fmla="*/ 38721 h 420452"/>
                  <a:gd name="connsiteX3" fmla="*/ 219343 w 295075"/>
                  <a:gd name="connsiteY3" fmla="*/ 6608 h 420452"/>
                  <a:gd name="connsiteX4" fmla="*/ 294670 w 295075"/>
                  <a:gd name="connsiteY4" fmla="*/ 6608 h 420452"/>
                  <a:gd name="connsiteX5" fmla="*/ 294670 w 295075"/>
                  <a:gd name="connsiteY5" fmla="*/ 270994 h 420452"/>
                  <a:gd name="connsiteX6" fmla="*/ 283914 w 295075"/>
                  <a:gd name="connsiteY6" fmla="*/ 333247 h 420452"/>
                  <a:gd name="connsiteX7" fmla="*/ 252978 w 295075"/>
                  <a:gd name="connsiteY7" fmla="*/ 379937 h 420452"/>
                  <a:gd name="connsiteX8" fmla="*/ 204368 w 295075"/>
                  <a:gd name="connsiteY8" fmla="*/ 409231 h 420452"/>
                  <a:gd name="connsiteX9" fmla="*/ 140593 w 295075"/>
                  <a:gd name="connsiteY9" fmla="*/ 419330 h 420452"/>
                  <a:gd name="connsiteX10" fmla="*/ 106562 w 295075"/>
                  <a:gd name="connsiteY10" fmla="*/ 417099 h 420452"/>
                  <a:gd name="connsiteX11" fmla="*/ 73273 w 295075"/>
                  <a:gd name="connsiteY11" fmla="*/ 410562 h 420452"/>
                  <a:gd name="connsiteX12" fmla="*/ 42493 w 295075"/>
                  <a:gd name="connsiteY12" fmla="*/ 399703 h 420452"/>
                  <a:gd name="connsiteX13" fmla="*/ 15689 w 295075"/>
                  <a:gd name="connsiteY13" fmla="*/ 384537 h 420452"/>
                  <a:gd name="connsiteX14" fmla="*/ 43081 w 295075"/>
                  <a:gd name="connsiteY14" fmla="*/ 321195 h 420452"/>
                  <a:gd name="connsiteX15" fmla="*/ 88041 w 295075"/>
                  <a:gd name="connsiteY15" fmla="*/ 343052 h 420452"/>
                  <a:gd name="connsiteX16" fmla="*/ 137394 w 295075"/>
                  <a:gd name="connsiteY16" fmla="*/ 350644 h 420452"/>
                  <a:gd name="connsiteX17" fmla="*/ 170250 w 295075"/>
                  <a:gd name="connsiteY17" fmla="*/ 345733 h 420452"/>
                  <a:gd name="connsiteX18" fmla="*/ 195878 w 295075"/>
                  <a:gd name="connsiteY18" fmla="*/ 331155 h 420452"/>
                  <a:gd name="connsiteX19" fmla="*/ 212669 w 295075"/>
                  <a:gd name="connsiteY19" fmla="*/ 307222 h 420452"/>
                  <a:gd name="connsiteX20" fmla="*/ 218704 w 295075"/>
                  <a:gd name="connsiteY20" fmla="*/ 274211 h 420452"/>
                  <a:gd name="connsiteX21" fmla="*/ 218704 w 295075"/>
                  <a:gd name="connsiteY21" fmla="*/ 253978 h 420452"/>
                  <a:gd name="connsiteX22" fmla="*/ 182389 w 295075"/>
                  <a:gd name="connsiteY22" fmla="*/ 282529 h 420452"/>
                  <a:gd name="connsiteX23" fmla="*/ 130979 w 295075"/>
                  <a:gd name="connsiteY23" fmla="*/ 292904 h 420452"/>
                  <a:gd name="connsiteX24" fmla="*/ 81038 w 295075"/>
                  <a:gd name="connsiteY24" fmla="*/ 282356 h 420452"/>
                  <a:gd name="connsiteX25" fmla="*/ 39207 w 295075"/>
                  <a:gd name="connsiteY25" fmla="*/ 252612 h 420452"/>
                  <a:gd name="connsiteX26" fmla="*/ 10346 w 295075"/>
                  <a:gd name="connsiteY26" fmla="*/ 206216 h 420452"/>
                  <a:gd name="connsiteX27" fmla="*/ 10346 w 295075"/>
                  <a:gd name="connsiteY27" fmla="*/ 85618 h 420452"/>
                  <a:gd name="connsiteX28" fmla="*/ 39207 w 295075"/>
                  <a:gd name="connsiteY28" fmla="*/ 39222 h 420452"/>
                  <a:gd name="connsiteX29" fmla="*/ 81038 w 295075"/>
                  <a:gd name="connsiteY29" fmla="*/ 9324 h 420452"/>
                  <a:gd name="connsiteX30" fmla="*/ 130944 w 295075"/>
                  <a:gd name="connsiteY30" fmla="*/ -1121 h 420452"/>
                  <a:gd name="connsiteX31" fmla="*/ 150381 w 295075"/>
                  <a:gd name="connsiteY31" fmla="*/ 70245 h 420452"/>
                  <a:gd name="connsiteX32" fmla="*/ 120638 w 295075"/>
                  <a:gd name="connsiteY32" fmla="*/ 76194 h 420452"/>
                  <a:gd name="connsiteX33" fmla="*/ 97950 w 295075"/>
                  <a:gd name="connsiteY33" fmla="*/ 92414 h 420452"/>
                  <a:gd name="connsiteX34" fmla="*/ 83511 w 295075"/>
                  <a:gd name="connsiteY34" fmla="*/ 116503 h 420452"/>
                  <a:gd name="connsiteX35" fmla="*/ 78496 w 295075"/>
                  <a:gd name="connsiteY35" fmla="*/ 146090 h 420452"/>
                  <a:gd name="connsiteX36" fmla="*/ 83511 w 295075"/>
                  <a:gd name="connsiteY36" fmla="*/ 175488 h 420452"/>
                  <a:gd name="connsiteX37" fmla="*/ 97950 w 295075"/>
                  <a:gd name="connsiteY37" fmla="*/ 199420 h 420452"/>
                  <a:gd name="connsiteX38" fmla="*/ 120638 w 295075"/>
                  <a:gd name="connsiteY38" fmla="*/ 215624 h 420452"/>
                  <a:gd name="connsiteX39" fmla="*/ 179554 w 295075"/>
                  <a:gd name="connsiteY39" fmla="*/ 215779 h 420452"/>
                  <a:gd name="connsiteX40" fmla="*/ 202224 w 295075"/>
                  <a:gd name="connsiteY40" fmla="*/ 199870 h 420452"/>
                  <a:gd name="connsiteX41" fmla="*/ 216819 w 295075"/>
                  <a:gd name="connsiteY41" fmla="*/ 175920 h 420452"/>
                  <a:gd name="connsiteX42" fmla="*/ 222007 w 295075"/>
                  <a:gd name="connsiteY42" fmla="*/ 146038 h 420452"/>
                  <a:gd name="connsiteX43" fmla="*/ 216819 w 295075"/>
                  <a:gd name="connsiteY43" fmla="*/ 116001 h 420452"/>
                  <a:gd name="connsiteX44" fmla="*/ 202224 w 295075"/>
                  <a:gd name="connsiteY44" fmla="*/ 91913 h 420452"/>
                  <a:gd name="connsiteX45" fmla="*/ 179554 w 295075"/>
                  <a:gd name="connsiteY45" fmla="*/ 76003 h 420452"/>
                  <a:gd name="connsiteX46" fmla="*/ 150381 w 295075"/>
                  <a:gd name="connsiteY46" fmla="*/ 70280 h 42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95075" h="420452">
                    <a:moveTo>
                      <a:pt x="130944" y="-1121"/>
                    </a:moveTo>
                    <a:cubicBezTo>
                      <a:pt x="150969" y="-1121"/>
                      <a:pt x="168261" y="2441"/>
                      <a:pt x="182822" y="9583"/>
                    </a:cubicBezTo>
                    <a:cubicBezTo>
                      <a:pt x="197019" y="16465"/>
                      <a:pt x="209487" y="26409"/>
                      <a:pt x="219343" y="38721"/>
                    </a:cubicBezTo>
                    <a:lnTo>
                      <a:pt x="219343" y="6608"/>
                    </a:lnTo>
                    <a:lnTo>
                      <a:pt x="294670" y="6608"/>
                    </a:lnTo>
                    <a:lnTo>
                      <a:pt x="294670" y="270994"/>
                    </a:lnTo>
                    <a:cubicBezTo>
                      <a:pt x="294670" y="294201"/>
                      <a:pt x="291090" y="314952"/>
                      <a:pt x="283914" y="333247"/>
                    </a:cubicBezTo>
                    <a:cubicBezTo>
                      <a:pt x="277187" y="350903"/>
                      <a:pt x="266621" y="366864"/>
                      <a:pt x="252978" y="379937"/>
                    </a:cubicBezTo>
                    <a:cubicBezTo>
                      <a:pt x="239022" y="393028"/>
                      <a:pt x="222456" y="403006"/>
                      <a:pt x="204368" y="409231"/>
                    </a:cubicBezTo>
                    <a:cubicBezTo>
                      <a:pt x="185416" y="415958"/>
                      <a:pt x="164163" y="419330"/>
                      <a:pt x="140593" y="419330"/>
                    </a:cubicBezTo>
                    <a:cubicBezTo>
                      <a:pt x="129215" y="419313"/>
                      <a:pt x="117854" y="418569"/>
                      <a:pt x="106562" y="417099"/>
                    </a:cubicBezTo>
                    <a:cubicBezTo>
                      <a:pt x="95339" y="415664"/>
                      <a:pt x="84220" y="413485"/>
                      <a:pt x="73273" y="410562"/>
                    </a:cubicBezTo>
                    <a:cubicBezTo>
                      <a:pt x="62742" y="407744"/>
                      <a:pt x="52453" y="404112"/>
                      <a:pt x="42493" y="399703"/>
                    </a:cubicBezTo>
                    <a:cubicBezTo>
                      <a:pt x="33068" y="395570"/>
                      <a:pt x="24094" y="390486"/>
                      <a:pt x="15689" y="384537"/>
                    </a:cubicBezTo>
                    <a:lnTo>
                      <a:pt x="43081" y="321195"/>
                    </a:lnTo>
                    <a:cubicBezTo>
                      <a:pt x="57001" y="330498"/>
                      <a:pt x="72132" y="337865"/>
                      <a:pt x="88041" y="343052"/>
                    </a:cubicBezTo>
                    <a:cubicBezTo>
                      <a:pt x="103985" y="348154"/>
                      <a:pt x="120655" y="350730"/>
                      <a:pt x="137394" y="350644"/>
                    </a:cubicBezTo>
                    <a:cubicBezTo>
                      <a:pt x="148531" y="350765"/>
                      <a:pt x="159632" y="349105"/>
                      <a:pt x="170250" y="345733"/>
                    </a:cubicBezTo>
                    <a:cubicBezTo>
                      <a:pt x="179709" y="342724"/>
                      <a:pt x="188442" y="337744"/>
                      <a:pt x="195878" y="331155"/>
                    </a:cubicBezTo>
                    <a:cubicBezTo>
                      <a:pt x="203175" y="324515"/>
                      <a:pt x="208916" y="316353"/>
                      <a:pt x="212669" y="307222"/>
                    </a:cubicBezTo>
                    <a:cubicBezTo>
                      <a:pt x="216871" y="296743"/>
                      <a:pt x="218928" y="285503"/>
                      <a:pt x="218704" y="274211"/>
                    </a:cubicBezTo>
                    <a:lnTo>
                      <a:pt x="218704" y="253978"/>
                    </a:lnTo>
                    <a:cubicBezTo>
                      <a:pt x="208882" y="266083"/>
                      <a:pt x="196465" y="275836"/>
                      <a:pt x="182389" y="282529"/>
                    </a:cubicBezTo>
                    <a:cubicBezTo>
                      <a:pt x="167950" y="289446"/>
                      <a:pt x="150813" y="292904"/>
                      <a:pt x="130979" y="292904"/>
                    </a:cubicBezTo>
                    <a:cubicBezTo>
                      <a:pt x="113773" y="292973"/>
                      <a:pt x="96757" y="289376"/>
                      <a:pt x="81038" y="282356"/>
                    </a:cubicBezTo>
                    <a:cubicBezTo>
                      <a:pt x="65250" y="275317"/>
                      <a:pt x="51035" y="265219"/>
                      <a:pt x="39207" y="252612"/>
                    </a:cubicBezTo>
                    <a:cubicBezTo>
                      <a:pt x="26705" y="239141"/>
                      <a:pt x="16900" y="223388"/>
                      <a:pt x="10346" y="206216"/>
                    </a:cubicBezTo>
                    <a:cubicBezTo>
                      <a:pt x="-3990" y="167291"/>
                      <a:pt x="-3990" y="124544"/>
                      <a:pt x="10346" y="85618"/>
                    </a:cubicBezTo>
                    <a:cubicBezTo>
                      <a:pt x="16952" y="68464"/>
                      <a:pt x="26739" y="52728"/>
                      <a:pt x="39207" y="39222"/>
                    </a:cubicBezTo>
                    <a:cubicBezTo>
                      <a:pt x="51001" y="26547"/>
                      <a:pt x="65232" y="16379"/>
                      <a:pt x="81038" y="9324"/>
                    </a:cubicBezTo>
                    <a:cubicBezTo>
                      <a:pt x="96757" y="2355"/>
                      <a:pt x="113755" y="-1208"/>
                      <a:pt x="130944" y="-1121"/>
                    </a:cubicBezTo>
                    <a:close/>
                    <a:moveTo>
                      <a:pt x="150381" y="70245"/>
                    </a:moveTo>
                    <a:cubicBezTo>
                      <a:pt x="140161" y="70090"/>
                      <a:pt x="130010" y="72113"/>
                      <a:pt x="120638" y="76194"/>
                    </a:cubicBezTo>
                    <a:cubicBezTo>
                      <a:pt x="112043" y="79981"/>
                      <a:pt x="104314" y="85514"/>
                      <a:pt x="97950" y="92414"/>
                    </a:cubicBezTo>
                    <a:cubicBezTo>
                      <a:pt x="91569" y="99400"/>
                      <a:pt x="86658" y="107580"/>
                      <a:pt x="83511" y="116503"/>
                    </a:cubicBezTo>
                    <a:cubicBezTo>
                      <a:pt x="80121" y="125996"/>
                      <a:pt x="78427" y="136009"/>
                      <a:pt x="78496" y="146090"/>
                    </a:cubicBezTo>
                    <a:cubicBezTo>
                      <a:pt x="78427" y="156103"/>
                      <a:pt x="80121" y="166063"/>
                      <a:pt x="83511" y="175488"/>
                    </a:cubicBezTo>
                    <a:cubicBezTo>
                      <a:pt x="86692" y="184341"/>
                      <a:pt x="91603" y="192486"/>
                      <a:pt x="97950" y="199420"/>
                    </a:cubicBezTo>
                    <a:cubicBezTo>
                      <a:pt x="104314" y="206320"/>
                      <a:pt x="112043" y="211837"/>
                      <a:pt x="120638" y="215624"/>
                    </a:cubicBezTo>
                    <a:cubicBezTo>
                      <a:pt x="139469" y="223509"/>
                      <a:pt x="160670" y="223561"/>
                      <a:pt x="179554" y="215779"/>
                    </a:cubicBezTo>
                    <a:cubicBezTo>
                      <a:pt x="188131" y="212096"/>
                      <a:pt x="195843" y="206683"/>
                      <a:pt x="202224" y="199870"/>
                    </a:cubicBezTo>
                    <a:cubicBezTo>
                      <a:pt x="208640" y="192936"/>
                      <a:pt x="213602" y="184791"/>
                      <a:pt x="216819" y="175920"/>
                    </a:cubicBezTo>
                    <a:cubicBezTo>
                      <a:pt x="220329" y="166357"/>
                      <a:pt x="222076" y="156224"/>
                      <a:pt x="222007" y="146038"/>
                    </a:cubicBezTo>
                    <a:cubicBezTo>
                      <a:pt x="222076" y="135801"/>
                      <a:pt x="220312" y="125633"/>
                      <a:pt x="216819" y="116001"/>
                    </a:cubicBezTo>
                    <a:cubicBezTo>
                      <a:pt x="213620" y="107078"/>
                      <a:pt x="208657" y="98881"/>
                      <a:pt x="202224" y="91913"/>
                    </a:cubicBezTo>
                    <a:cubicBezTo>
                      <a:pt x="195843" y="85099"/>
                      <a:pt x="188131" y="79687"/>
                      <a:pt x="179554" y="76003"/>
                    </a:cubicBezTo>
                    <a:cubicBezTo>
                      <a:pt x="170336" y="72078"/>
                      <a:pt x="160393" y="70141"/>
                      <a:pt x="150381" y="70280"/>
                    </a:cubicBezTo>
                    <a:close/>
                  </a:path>
                </a:pathLst>
              </a:custGeom>
              <a:grpFill/>
              <a:ln w="1726" cap="flat">
                <a:noFill/>
                <a:prstDash val="solid"/>
                <a:miter/>
              </a:ln>
            </p:spPr>
            <p:txBody>
              <a:bodyPr rtlCol="0" anchor="ctr"/>
              <a:lstStyle/>
              <a:p>
                <a:endParaRPr lang="en-US"/>
              </a:p>
            </p:txBody>
          </p:sp>
        </p:grpSp>
        <p:cxnSp>
          <p:nvCxnSpPr>
            <p:cNvPr id="6" name="Straight Connector 5">
              <a:extLst>
                <a:ext uri="{FF2B5EF4-FFF2-40B4-BE49-F238E27FC236}">
                  <a16:creationId xmlns:a16="http://schemas.microsoft.com/office/drawing/2014/main" id="{ADD8CB4C-DDA9-2F66-AF52-ECA76AEBAFC9}"/>
                </a:ext>
              </a:extLst>
            </p:cNvPr>
            <p:cNvCxnSpPr>
              <a:cxnSpLocks/>
            </p:cNvCxnSpPr>
            <p:nvPr userDrawn="1"/>
          </p:nvCxnSpPr>
          <p:spPr>
            <a:xfrm>
              <a:off x="11020866" y="6400010"/>
              <a:ext cx="0" cy="286021"/>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49" name="Group 48">
            <a:extLst>
              <a:ext uri="{FF2B5EF4-FFF2-40B4-BE49-F238E27FC236}">
                <a16:creationId xmlns:a16="http://schemas.microsoft.com/office/drawing/2014/main" id="{D50F7370-6338-1693-6FB0-21DCA4518C65}"/>
              </a:ext>
            </a:extLst>
          </p:cNvPr>
          <p:cNvGrpSpPr/>
          <p:nvPr userDrawn="1"/>
        </p:nvGrpSpPr>
        <p:grpSpPr>
          <a:xfrm>
            <a:off x="10554061" y="6345623"/>
            <a:ext cx="1465983" cy="391342"/>
            <a:chOff x="10554061" y="6345623"/>
            <a:chExt cx="1465983" cy="391342"/>
          </a:xfrm>
          <a:solidFill>
            <a:schemeClr val="bg1"/>
          </a:solidFill>
        </p:grpSpPr>
        <p:grpSp>
          <p:nvGrpSpPr>
            <p:cNvPr id="50" name="Amdocs_Logomark">
              <a:extLst>
                <a:ext uri="{FF2B5EF4-FFF2-40B4-BE49-F238E27FC236}">
                  <a16:creationId xmlns:a16="http://schemas.microsoft.com/office/drawing/2014/main" id="{F1D958C8-C0FF-8DE7-F67B-B7B389E6FC32}"/>
                </a:ext>
              </a:extLst>
            </p:cNvPr>
            <p:cNvGrpSpPr>
              <a:grpSpLocks noChangeAspect="1"/>
            </p:cNvGrpSpPr>
            <p:nvPr userDrawn="1"/>
          </p:nvGrpSpPr>
          <p:grpSpPr>
            <a:xfrm>
              <a:off x="10554061" y="6400942"/>
              <a:ext cx="384048" cy="285861"/>
              <a:chOff x="4624387" y="2333625"/>
              <a:chExt cx="2943225" cy="2190750"/>
            </a:xfrm>
            <a:grpFill/>
          </p:grpSpPr>
          <p:sp>
            <p:nvSpPr>
              <p:cNvPr id="66" name="Freeform: Shape 6">
                <a:extLst>
                  <a:ext uri="{FF2B5EF4-FFF2-40B4-BE49-F238E27FC236}">
                    <a16:creationId xmlns:a16="http://schemas.microsoft.com/office/drawing/2014/main" id="{E8EF5AF4-25C1-5012-9BB8-3C82705D522E}"/>
                  </a:ext>
                </a:extLst>
              </p:cNvPr>
              <p:cNvSpPr/>
              <p:nvPr/>
            </p:nvSpPr>
            <p:spPr>
              <a:xfrm>
                <a:off x="4617243" y="2326481"/>
                <a:ext cx="2200275" cy="2200275"/>
              </a:xfrm>
              <a:custGeom>
                <a:avLst/>
                <a:gdLst>
                  <a:gd name="connsiteX0" fmla="*/ 1541621 w 2200275"/>
                  <a:gd name="connsiteY0" fmla="*/ 7144 h 2200275"/>
                  <a:gd name="connsiteX1" fmla="*/ 254794 w 2200275"/>
                  <a:gd name="connsiteY1" fmla="*/ 7144 h 2200275"/>
                  <a:gd name="connsiteX2" fmla="*/ 381476 w 2200275"/>
                  <a:gd name="connsiteY2" fmla="*/ 445294 h 2200275"/>
                  <a:gd name="connsiteX3" fmla="*/ 1541621 w 2200275"/>
                  <a:gd name="connsiteY3" fmla="*/ 445294 h 2200275"/>
                  <a:gd name="connsiteX4" fmla="*/ 1760696 w 2200275"/>
                  <a:gd name="connsiteY4" fmla="*/ 664369 h 2200275"/>
                  <a:gd name="connsiteX5" fmla="*/ 1760696 w 2200275"/>
                  <a:gd name="connsiteY5" fmla="*/ 883444 h 2200275"/>
                  <a:gd name="connsiteX6" fmla="*/ 664369 w 2200275"/>
                  <a:gd name="connsiteY6" fmla="*/ 883444 h 2200275"/>
                  <a:gd name="connsiteX7" fmla="*/ 7144 w 2200275"/>
                  <a:gd name="connsiteY7" fmla="*/ 1540669 h 2200275"/>
                  <a:gd name="connsiteX8" fmla="*/ 664369 w 2200275"/>
                  <a:gd name="connsiteY8" fmla="*/ 2197894 h 2200275"/>
                  <a:gd name="connsiteX9" fmla="*/ 1540669 w 2200275"/>
                  <a:gd name="connsiteY9" fmla="*/ 2197894 h 2200275"/>
                  <a:gd name="connsiteX10" fmla="*/ 2197894 w 2200275"/>
                  <a:gd name="connsiteY10" fmla="*/ 1540669 h 2200275"/>
                  <a:gd name="connsiteX11" fmla="*/ 2197894 w 2200275"/>
                  <a:gd name="connsiteY11" fmla="*/ 1102519 h 2200275"/>
                  <a:gd name="connsiteX12" fmla="*/ 2197894 w 2200275"/>
                  <a:gd name="connsiteY12" fmla="*/ 883444 h 2200275"/>
                  <a:gd name="connsiteX13" fmla="*/ 2197894 w 2200275"/>
                  <a:gd name="connsiteY13" fmla="*/ 664369 h 2200275"/>
                  <a:gd name="connsiteX14" fmla="*/ 1541621 w 2200275"/>
                  <a:gd name="connsiteY14" fmla="*/ 7144 h 2200275"/>
                  <a:gd name="connsiteX15" fmla="*/ 1760696 w 2200275"/>
                  <a:gd name="connsiteY15" fmla="*/ 1541621 h 2200275"/>
                  <a:gd name="connsiteX16" fmla="*/ 1541621 w 2200275"/>
                  <a:gd name="connsiteY16" fmla="*/ 1760696 h 2200275"/>
                  <a:gd name="connsiteX17" fmla="*/ 664369 w 2200275"/>
                  <a:gd name="connsiteY17" fmla="*/ 1760696 h 2200275"/>
                  <a:gd name="connsiteX18" fmla="*/ 445294 w 2200275"/>
                  <a:gd name="connsiteY18" fmla="*/ 1541621 h 2200275"/>
                  <a:gd name="connsiteX19" fmla="*/ 664369 w 2200275"/>
                  <a:gd name="connsiteY19" fmla="*/ 1322546 h 2200275"/>
                  <a:gd name="connsiteX20" fmla="*/ 1759744 w 2200275"/>
                  <a:gd name="connsiteY20" fmla="*/ 1322546 h 2200275"/>
                  <a:gd name="connsiteX21" fmla="*/ 1759744 w 2200275"/>
                  <a:gd name="connsiteY21" fmla="*/ 1541621 h 2200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200275" h="2200275">
                    <a:moveTo>
                      <a:pt x="1541621" y="7144"/>
                    </a:moveTo>
                    <a:lnTo>
                      <a:pt x="254794" y="7144"/>
                    </a:lnTo>
                    <a:lnTo>
                      <a:pt x="381476" y="445294"/>
                    </a:lnTo>
                    <a:lnTo>
                      <a:pt x="1541621" y="445294"/>
                    </a:lnTo>
                    <a:cubicBezTo>
                      <a:pt x="1662589" y="445294"/>
                      <a:pt x="1760696" y="543401"/>
                      <a:pt x="1760696" y="664369"/>
                    </a:cubicBezTo>
                    <a:lnTo>
                      <a:pt x="1760696" y="883444"/>
                    </a:lnTo>
                    <a:lnTo>
                      <a:pt x="664369" y="883444"/>
                    </a:lnTo>
                    <a:cubicBezTo>
                      <a:pt x="301466" y="883444"/>
                      <a:pt x="7144" y="1178719"/>
                      <a:pt x="7144" y="1540669"/>
                    </a:cubicBezTo>
                    <a:cubicBezTo>
                      <a:pt x="7144" y="1903571"/>
                      <a:pt x="302419" y="2197894"/>
                      <a:pt x="664369" y="2197894"/>
                    </a:cubicBezTo>
                    <a:lnTo>
                      <a:pt x="1540669" y="2197894"/>
                    </a:lnTo>
                    <a:cubicBezTo>
                      <a:pt x="1903571" y="2197894"/>
                      <a:pt x="2197894" y="1902619"/>
                      <a:pt x="2197894" y="1540669"/>
                    </a:cubicBezTo>
                    <a:lnTo>
                      <a:pt x="2197894" y="1102519"/>
                    </a:lnTo>
                    <a:lnTo>
                      <a:pt x="2197894" y="883444"/>
                    </a:lnTo>
                    <a:lnTo>
                      <a:pt x="2197894" y="664369"/>
                    </a:lnTo>
                    <a:cubicBezTo>
                      <a:pt x="2198846" y="302419"/>
                      <a:pt x="1903571" y="7144"/>
                      <a:pt x="1541621" y="7144"/>
                    </a:cubicBezTo>
                    <a:close/>
                    <a:moveTo>
                      <a:pt x="1760696" y="1541621"/>
                    </a:moveTo>
                    <a:cubicBezTo>
                      <a:pt x="1760696" y="1662589"/>
                      <a:pt x="1662589" y="1760696"/>
                      <a:pt x="1541621" y="1760696"/>
                    </a:cubicBezTo>
                    <a:lnTo>
                      <a:pt x="664369" y="1760696"/>
                    </a:lnTo>
                    <a:cubicBezTo>
                      <a:pt x="543401" y="1760696"/>
                      <a:pt x="445294" y="1662589"/>
                      <a:pt x="445294" y="1541621"/>
                    </a:cubicBezTo>
                    <a:cubicBezTo>
                      <a:pt x="445294" y="1420654"/>
                      <a:pt x="543401" y="1322546"/>
                      <a:pt x="664369" y="1322546"/>
                    </a:cubicBezTo>
                    <a:lnTo>
                      <a:pt x="1759744" y="1322546"/>
                    </a:lnTo>
                    <a:lnTo>
                      <a:pt x="1759744" y="1541621"/>
                    </a:lnTo>
                    <a:close/>
                  </a:path>
                </a:pathLst>
              </a:custGeom>
              <a:grpFill/>
              <a:ln w="9525" cap="flat">
                <a:noFill/>
                <a:prstDash val="solid"/>
                <a:miter/>
              </a:ln>
            </p:spPr>
            <p:txBody>
              <a:bodyPr rtlCol="0" anchor="ctr"/>
              <a:lstStyle/>
              <a:p>
                <a:endParaRPr lang="en-US"/>
              </a:p>
            </p:txBody>
          </p:sp>
          <p:sp>
            <p:nvSpPr>
              <p:cNvPr id="67" name="Freeform: Shape 7">
                <a:extLst>
                  <a:ext uri="{FF2B5EF4-FFF2-40B4-BE49-F238E27FC236}">
                    <a16:creationId xmlns:a16="http://schemas.microsoft.com/office/drawing/2014/main" id="{A9016F4C-CE32-BCA4-DBD4-7F682F6E905B}"/>
                  </a:ext>
                </a:extLst>
              </p:cNvPr>
              <p:cNvSpPr/>
              <p:nvPr/>
            </p:nvSpPr>
            <p:spPr>
              <a:xfrm>
                <a:off x="7036593" y="3202781"/>
                <a:ext cx="533400" cy="447675"/>
              </a:xfrm>
              <a:custGeom>
                <a:avLst/>
                <a:gdLst>
                  <a:gd name="connsiteX0" fmla="*/ 407194 w 533400"/>
                  <a:gd name="connsiteY0" fmla="*/ 7144 h 447675"/>
                  <a:gd name="connsiteX1" fmla="*/ 7144 w 533400"/>
                  <a:gd name="connsiteY1" fmla="*/ 7144 h 447675"/>
                  <a:gd name="connsiteX2" fmla="*/ 7144 w 533400"/>
                  <a:gd name="connsiteY2" fmla="*/ 446246 h 447675"/>
                  <a:gd name="connsiteX3" fmla="*/ 533876 w 533400"/>
                  <a:gd name="connsiteY3" fmla="*/ 446246 h 447675"/>
                </a:gdLst>
                <a:ahLst/>
                <a:cxnLst>
                  <a:cxn ang="0">
                    <a:pos x="connsiteX0" y="connsiteY0"/>
                  </a:cxn>
                  <a:cxn ang="0">
                    <a:pos x="connsiteX1" y="connsiteY1"/>
                  </a:cxn>
                  <a:cxn ang="0">
                    <a:pos x="connsiteX2" y="connsiteY2"/>
                  </a:cxn>
                  <a:cxn ang="0">
                    <a:pos x="connsiteX3" y="connsiteY3"/>
                  </a:cxn>
                </a:cxnLst>
                <a:rect l="l" t="t" r="r" b="b"/>
                <a:pathLst>
                  <a:path w="533400" h="447675">
                    <a:moveTo>
                      <a:pt x="407194" y="7144"/>
                    </a:moveTo>
                    <a:lnTo>
                      <a:pt x="7144" y="7144"/>
                    </a:lnTo>
                    <a:lnTo>
                      <a:pt x="7144" y="446246"/>
                    </a:lnTo>
                    <a:lnTo>
                      <a:pt x="533876" y="446246"/>
                    </a:lnTo>
                    <a:close/>
                  </a:path>
                </a:pathLst>
              </a:custGeom>
              <a:grpFill/>
              <a:ln w="9525" cap="flat">
                <a:noFill/>
                <a:prstDash val="solid"/>
                <a:miter/>
              </a:ln>
            </p:spPr>
            <p:txBody>
              <a:bodyPr rtlCol="0" anchor="ctr"/>
              <a:lstStyle/>
              <a:p>
                <a:endParaRPr lang="en-US"/>
              </a:p>
            </p:txBody>
          </p:sp>
        </p:grpSp>
        <p:grpSp>
          <p:nvGrpSpPr>
            <p:cNvPr id="51" name="Group 50">
              <a:extLst>
                <a:ext uri="{FF2B5EF4-FFF2-40B4-BE49-F238E27FC236}">
                  <a16:creationId xmlns:a16="http://schemas.microsoft.com/office/drawing/2014/main" id="{5FD312CB-A4FB-17C5-92FD-6DC244544BA2}"/>
                </a:ext>
              </a:extLst>
            </p:cNvPr>
            <p:cNvGrpSpPr/>
            <p:nvPr userDrawn="1"/>
          </p:nvGrpSpPr>
          <p:grpSpPr>
            <a:xfrm>
              <a:off x="11122366" y="6345623"/>
              <a:ext cx="897678" cy="391342"/>
              <a:chOff x="5599695" y="3904599"/>
              <a:chExt cx="2194943" cy="956884"/>
            </a:xfrm>
            <a:grpFill/>
          </p:grpSpPr>
          <p:sp>
            <p:nvSpPr>
              <p:cNvPr id="53" name="Freeform: Shape 61">
                <a:extLst>
                  <a:ext uri="{FF2B5EF4-FFF2-40B4-BE49-F238E27FC236}">
                    <a16:creationId xmlns:a16="http://schemas.microsoft.com/office/drawing/2014/main" id="{4E748B8E-AB24-FE10-1DD5-39E2DFA010CF}"/>
                  </a:ext>
                </a:extLst>
              </p:cNvPr>
              <p:cNvSpPr/>
              <p:nvPr/>
            </p:nvSpPr>
            <p:spPr>
              <a:xfrm>
                <a:off x="5617507" y="4041099"/>
                <a:ext cx="462428" cy="295919"/>
              </a:xfrm>
              <a:custGeom>
                <a:avLst/>
                <a:gdLst>
                  <a:gd name="connsiteX0" fmla="*/ 349492 w 462428"/>
                  <a:gd name="connsiteY0" fmla="*/ -1114 h 295919"/>
                  <a:gd name="connsiteX1" fmla="*/ 395300 w 462428"/>
                  <a:gd name="connsiteY1" fmla="*/ 7066 h 295919"/>
                  <a:gd name="connsiteX2" fmla="*/ 430940 w 462428"/>
                  <a:gd name="connsiteY2" fmla="*/ 29961 h 295919"/>
                  <a:gd name="connsiteX3" fmla="*/ 453921 w 462428"/>
                  <a:gd name="connsiteY3" fmla="*/ 65497 h 295919"/>
                  <a:gd name="connsiteX4" fmla="*/ 462014 w 462428"/>
                  <a:gd name="connsiteY4" fmla="*/ 111305 h 295919"/>
                  <a:gd name="connsiteX5" fmla="*/ 462014 w 462428"/>
                  <a:gd name="connsiteY5" fmla="*/ 294796 h 295919"/>
                  <a:gd name="connsiteX6" fmla="*/ 385426 w 462428"/>
                  <a:gd name="connsiteY6" fmla="*/ 294796 h 295919"/>
                  <a:gd name="connsiteX7" fmla="*/ 385426 w 462428"/>
                  <a:gd name="connsiteY7" fmla="*/ 136293 h 295919"/>
                  <a:gd name="connsiteX8" fmla="*/ 370692 w 462428"/>
                  <a:gd name="connsiteY8" fmla="*/ 88254 h 295919"/>
                  <a:gd name="connsiteX9" fmla="*/ 329744 w 462428"/>
                  <a:gd name="connsiteY9" fmla="*/ 71757 h 295919"/>
                  <a:gd name="connsiteX10" fmla="*/ 306329 w 462428"/>
                  <a:gd name="connsiteY10" fmla="*/ 75769 h 295919"/>
                  <a:gd name="connsiteX11" fmla="*/ 287169 w 462428"/>
                  <a:gd name="connsiteY11" fmla="*/ 87874 h 295919"/>
                  <a:gd name="connsiteX12" fmla="*/ 274217 w 462428"/>
                  <a:gd name="connsiteY12" fmla="*/ 108244 h 295919"/>
                  <a:gd name="connsiteX13" fmla="*/ 269358 w 462428"/>
                  <a:gd name="connsiteY13" fmla="*/ 136794 h 295919"/>
                  <a:gd name="connsiteX14" fmla="*/ 269358 w 462428"/>
                  <a:gd name="connsiteY14" fmla="*/ 294710 h 295919"/>
                  <a:gd name="connsiteX15" fmla="*/ 192475 w 462428"/>
                  <a:gd name="connsiteY15" fmla="*/ 294710 h 295919"/>
                  <a:gd name="connsiteX16" fmla="*/ 192475 w 462428"/>
                  <a:gd name="connsiteY16" fmla="*/ 136207 h 295919"/>
                  <a:gd name="connsiteX17" fmla="*/ 177880 w 462428"/>
                  <a:gd name="connsiteY17" fmla="*/ 88168 h 295919"/>
                  <a:gd name="connsiteX18" fmla="*/ 136793 w 462428"/>
                  <a:gd name="connsiteY18" fmla="*/ 71671 h 295919"/>
                  <a:gd name="connsiteX19" fmla="*/ 113379 w 462428"/>
                  <a:gd name="connsiteY19" fmla="*/ 75683 h 295919"/>
                  <a:gd name="connsiteX20" fmla="*/ 94219 w 462428"/>
                  <a:gd name="connsiteY20" fmla="*/ 87787 h 295919"/>
                  <a:gd name="connsiteX21" fmla="*/ 81267 w 462428"/>
                  <a:gd name="connsiteY21" fmla="*/ 108158 h 295919"/>
                  <a:gd name="connsiteX22" fmla="*/ 76408 w 462428"/>
                  <a:gd name="connsiteY22" fmla="*/ 136708 h 295919"/>
                  <a:gd name="connsiteX23" fmla="*/ 76408 w 462428"/>
                  <a:gd name="connsiteY23" fmla="*/ 294624 h 295919"/>
                  <a:gd name="connsiteX24" fmla="*/ -406 w 462428"/>
                  <a:gd name="connsiteY24" fmla="*/ 294624 h 295919"/>
                  <a:gd name="connsiteX25" fmla="*/ -406 w 462428"/>
                  <a:gd name="connsiteY25" fmla="*/ 6616 h 295919"/>
                  <a:gd name="connsiteX26" fmla="*/ 74419 w 462428"/>
                  <a:gd name="connsiteY26" fmla="*/ 6616 h 295919"/>
                  <a:gd name="connsiteX27" fmla="*/ 74419 w 462428"/>
                  <a:gd name="connsiteY27" fmla="*/ 40527 h 295919"/>
                  <a:gd name="connsiteX28" fmla="*/ 111840 w 462428"/>
                  <a:gd name="connsiteY28" fmla="*/ 8259 h 295919"/>
                  <a:gd name="connsiteX29" fmla="*/ 158374 w 462428"/>
                  <a:gd name="connsiteY29" fmla="*/ -1114 h 295919"/>
                  <a:gd name="connsiteX30" fmla="*/ 213918 w 462428"/>
                  <a:gd name="connsiteY30" fmla="*/ 11977 h 295919"/>
                  <a:gd name="connsiteX31" fmla="*/ 252653 w 462428"/>
                  <a:gd name="connsiteY31" fmla="*/ 48291 h 295919"/>
                  <a:gd name="connsiteX32" fmla="*/ 295297 w 462428"/>
                  <a:gd name="connsiteY32" fmla="*/ 9729 h 295919"/>
                  <a:gd name="connsiteX33" fmla="*/ 321668 w 462428"/>
                  <a:gd name="connsiteY33" fmla="*/ 1394 h 295919"/>
                  <a:gd name="connsiteX34" fmla="*/ 349492 w 462428"/>
                  <a:gd name="connsiteY34" fmla="*/ -1114 h 295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428" h="295919">
                    <a:moveTo>
                      <a:pt x="349492" y="-1114"/>
                    </a:moveTo>
                    <a:cubicBezTo>
                      <a:pt x="365140" y="-1304"/>
                      <a:pt x="380682" y="1480"/>
                      <a:pt x="395300" y="7066"/>
                    </a:cubicBezTo>
                    <a:cubicBezTo>
                      <a:pt x="408617" y="12184"/>
                      <a:pt x="420746" y="19983"/>
                      <a:pt x="430940" y="29961"/>
                    </a:cubicBezTo>
                    <a:cubicBezTo>
                      <a:pt x="441023" y="40060"/>
                      <a:pt x="448855" y="52165"/>
                      <a:pt x="453921" y="65497"/>
                    </a:cubicBezTo>
                    <a:cubicBezTo>
                      <a:pt x="459450" y="80127"/>
                      <a:pt x="462196" y="95673"/>
                      <a:pt x="462014" y="111305"/>
                    </a:cubicBezTo>
                    <a:lnTo>
                      <a:pt x="462014" y="294796"/>
                    </a:lnTo>
                    <a:lnTo>
                      <a:pt x="385426" y="294796"/>
                    </a:lnTo>
                    <a:lnTo>
                      <a:pt x="385426" y="136293"/>
                    </a:lnTo>
                    <a:cubicBezTo>
                      <a:pt x="385426" y="115265"/>
                      <a:pt x="380515" y="99252"/>
                      <a:pt x="370692" y="88254"/>
                    </a:cubicBezTo>
                    <a:cubicBezTo>
                      <a:pt x="360870" y="77256"/>
                      <a:pt x="347221" y="71757"/>
                      <a:pt x="329744" y="71757"/>
                    </a:cubicBezTo>
                    <a:cubicBezTo>
                      <a:pt x="321763" y="71705"/>
                      <a:pt x="313838" y="73071"/>
                      <a:pt x="306329" y="75769"/>
                    </a:cubicBezTo>
                    <a:cubicBezTo>
                      <a:pt x="299122" y="78328"/>
                      <a:pt x="292577" y="82461"/>
                      <a:pt x="287169" y="87874"/>
                    </a:cubicBezTo>
                    <a:cubicBezTo>
                      <a:pt x="281518" y="93719"/>
                      <a:pt x="277112" y="100653"/>
                      <a:pt x="274217" y="108244"/>
                    </a:cubicBezTo>
                    <a:cubicBezTo>
                      <a:pt x="270805" y="117375"/>
                      <a:pt x="269157" y="127059"/>
                      <a:pt x="269358" y="136794"/>
                    </a:cubicBezTo>
                    <a:lnTo>
                      <a:pt x="269358" y="294710"/>
                    </a:lnTo>
                    <a:lnTo>
                      <a:pt x="192475" y="294710"/>
                    </a:lnTo>
                    <a:lnTo>
                      <a:pt x="192475" y="136207"/>
                    </a:lnTo>
                    <a:cubicBezTo>
                      <a:pt x="192475" y="115179"/>
                      <a:pt x="187611" y="99166"/>
                      <a:pt x="177880" y="88168"/>
                    </a:cubicBezTo>
                    <a:cubicBezTo>
                      <a:pt x="168150" y="77170"/>
                      <a:pt x="154454" y="71671"/>
                      <a:pt x="136793" y="71671"/>
                    </a:cubicBezTo>
                    <a:cubicBezTo>
                      <a:pt x="128813" y="71619"/>
                      <a:pt x="120888" y="72985"/>
                      <a:pt x="113379" y="75683"/>
                    </a:cubicBezTo>
                    <a:cubicBezTo>
                      <a:pt x="106170" y="78242"/>
                      <a:pt x="99623" y="82375"/>
                      <a:pt x="94219" y="87787"/>
                    </a:cubicBezTo>
                    <a:cubicBezTo>
                      <a:pt x="88568" y="93632"/>
                      <a:pt x="84162" y="100567"/>
                      <a:pt x="81267" y="108158"/>
                    </a:cubicBezTo>
                    <a:cubicBezTo>
                      <a:pt x="77848" y="117271"/>
                      <a:pt x="76199" y="126972"/>
                      <a:pt x="76408" y="136708"/>
                    </a:cubicBezTo>
                    <a:lnTo>
                      <a:pt x="76408" y="294624"/>
                    </a:lnTo>
                    <a:lnTo>
                      <a:pt x="-406" y="294624"/>
                    </a:lnTo>
                    <a:lnTo>
                      <a:pt x="-406" y="6616"/>
                    </a:lnTo>
                    <a:lnTo>
                      <a:pt x="74419" y="6616"/>
                    </a:lnTo>
                    <a:lnTo>
                      <a:pt x="74419" y="40527"/>
                    </a:lnTo>
                    <a:cubicBezTo>
                      <a:pt x="84634" y="25257"/>
                      <a:pt x="97107" y="14502"/>
                      <a:pt x="111840" y="8259"/>
                    </a:cubicBezTo>
                    <a:cubicBezTo>
                      <a:pt x="126558" y="2016"/>
                      <a:pt x="142389" y="-1166"/>
                      <a:pt x="158374" y="-1114"/>
                    </a:cubicBezTo>
                    <a:cubicBezTo>
                      <a:pt x="179195" y="-1114"/>
                      <a:pt x="197710" y="3244"/>
                      <a:pt x="213918" y="11977"/>
                    </a:cubicBezTo>
                    <a:cubicBezTo>
                      <a:pt x="229824" y="20433"/>
                      <a:pt x="243193" y="32970"/>
                      <a:pt x="252653" y="48291"/>
                    </a:cubicBezTo>
                    <a:cubicBezTo>
                      <a:pt x="262579" y="31362"/>
                      <a:pt x="277467" y="17908"/>
                      <a:pt x="295297" y="9729"/>
                    </a:cubicBezTo>
                    <a:cubicBezTo>
                      <a:pt x="303710" y="5873"/>
                      <a:pt x="312567" y="3071"/>
                      <a:pt x="321668" y="1394"/>
                    </a:cubicBezTo>
                    <a:cubicBezTo>
                      <a:pt x="330847" y="-284"/>
                      <a:pt x="340161" y="-1131"/>
                      <a:pt x="349492" y="-1114"/>
                    </a:cubicBezTo>
                    <a:close/>
                  </a:path>
                </a:pathLst>
              </a:custGeom>
              <a:grpFill/>
              <a:ln w="1726" cap="flat">
                <a:noFill/>
                <a:prstDash val="solid"/>
                <a:miter/>
              </a:ln>
            </p:spPr>
            <p:txBody>
              <a:bodyPr rtlCol="0" anchor="ctr"/>
              <a:lstStyle/>
              <a:p>
                <a:endParaRPr lang="en-US"/>
              </a:p>
            </p:txBody>
          </p:sp>
          <p:sp>
            <p:nvSpPr>
              <p:cNvPr id="54" name="Freeform: Shape 62">
                <a:extLst>
                  <a:ext uri="{FF2B5EF4-FFF2-40B4-BE49-F238E27FC236}">
                    <a16:creationId xmlns:a16="http://schemas.microsoft.com/office/drawing/2014/main" id="{4C56FC48-29EA-5EE3-4B93-2223A1D536BB}"/>
                  </a:ext>
                </a:extLst>
              </p:cNvPr>
              <p:cNvSpPr/>
              <p:nvPr/>
            </p:nvSpPr>
            <p:spPr>
              <a:xfrm>
                <a:off x="6117053" y="4041034"/>
                <a:ext cx="298712" cy="303424"/>
              </a:xfrm>
              <a:custGeom>
                <a:avLst/>
                <a:gdLst>
                  <a:gd name="connsiteX0" fmla="*/ 298307 w 298712"/>
                  <a:gd name="connsiteY0" fmla="*/ 294861 h 303424"/>
                  <a:gd name="connsiteX1" fmla="*/ 223188 w 298712"/>
                  <a:gd name="connsiteY1" fmla="*/ 294861 h 303424"/>
                  <a:gd name="connsiteX2" fmla="*/ 223188 w 298712"/>
                  <a:gd name="connsiteY2" fmla="*/ 263043 h 303424"/>
                  <a:gd name="connsiteX3" fmla="*/ 188118 w 298712"/>
                  <a:gd name="connsiteY3" fmla="*/ 291454 h 303424"/>
                  <a:gd name="connsiteX4" fmla="*/ 137745 w 298712"/>
                  <a:gd name="connsiteY4" fmla="*/ 302297 h 303424"/>
                  <a:gd name="connsiteX5" fmla="*/ 82963 w 298712"/>
                  <a:gd name="connsiteY5" fmla="*/ 290711 h 303424"/>
                  <a:gd name="connsiteX6" fmla="*/ 39057 w 298712"/>
                  <a:gd name="connsiteY6" fmla="*/ 258806 h 303424"/>
                  <a:gd name="connsiteX7" fmla="*/ 10040 w 298712"/>
                  <a:gd name="connsiteY7" fmla="*/ 210785 h 303424"/>
                  <a:gd name="connsiteX8" fmla="*/ 10040 w 298712"/>
                  <a:gd name="connsiteY8" fmla="*/ 90325 h 303424"/>
                  <a:gd name="connsiteX9" fmla="*/ 39057 w 298712"/>
                  <a:gd name="connsiteY9" fmla="*/ 42303 h 303424"/>
                  <a:gd name="connsiteX10" fmla="*/ 82963 w 298712"/>
                  <a:gd name="connsiteY10" fmla="*/ 10485 h 303424"/>
                  <a:gd name="connsiteX11" fmla="*/ 137745 w 298712"/>
                  <a:gd name="connsiteY11" fmla="*/ -1118 h 303424"/>
                  <a:gd name="connsiteX12" fmla="*/ 188118 w 298712"/>
                  <a:gd name="connsiteY12" fmla="*/ 9741 h 303424"/>
                  <a:gd name="connsiteX13" fmla="*/ 223188 w 298712"/>
                  <a:gd name="connsiteY13" fmla="*/ 38430 h 303424"/>
                  <a:gd name="connsiteX14" fmla="*/ 223188 w 298712"/>
                  <a:gd name="connsiteY14" fmla="*/ 6612 h 303424"/>
                  <a:gd name="connsiteX15" fmla="*/ 298307 w 298712"/>
                  <a:gd name="connsiteY15" fmla="*/ 6612 h 303424"/>
                  <a:gd name="connsiteX16" fmla="*/ 151977 w 298712"/>
                  <a:gd name="connsiteY16" fmla="*/ 71216 h 303424"/>
                  <a:gd name="connsiteX17" fmla="*/ 121490 w 298712"/>
                  <a:gd name="connsiteY17" fmla="*/ 77459 h 303424"/>
                  <a:gd name="connsiteX18" fmla="*/ 98214 w 298712"/>
                  <a:gd name="connsiteY18" fmla="*/ 94423 h 303424"/>
                  <a:gd name="connsiteX19" fmla="*/ 83481 w 298712"/>
                  <a:gd name="connsiteY19" fmla="*/ 119705 h 303424"/>
                  <a:gd name="connsiteX20" fmla="*/ 83481 w 298712"/>
                  <a:gd name="connsiteY20" fmla="*/ 181699 h 303424"/>
                  <a:gd name="connsiteX21" fmla="*/ 98214 w 298712"/>
                  <a:gd name="connsiteY21" fmla="*/ 206842 h 303424"/>
                  <a:gd name="connsiteX22" fmla="*/ 121490 w 298712"/>
                  <a:gd name="connsiteY22" fmla="*/ 223789 h 303424"/>
                  <a:gd name="connsiteX23" fmla="*/ 151977 w 298712"/>
                  <a:gd name="connsiteY23" fmla="*/ 230031 h 303424"/>
                  <a:gd name="connsiteX24" fmla="*/ 182031 w 298712"/>
                  <a:gd name="connsiteY24" fmla="*/ 224083 h 303424"/>
                  <a:gd name="connsiteX25" fmla="*/ 205290 w 298712"/>
                  <a:gd name="connsiteY25" fmla="*/ 207430 h 303424"/>
                  <a:gd name="connsiteX26" fmla="*/ 220317 w 298712"/>
                  <a:gd name="connsiteY26" fmla="*/ 182148 h 303424"/>
                  <a:gd name="connsiteX27" fmla="*/ 220317 w 298712"/>
                  <a:gd name="connsiteY27" fmla="*/ 119099 h 303424"/>
                  <a:gd name="connsiteX28" fmla="*/ 205290 w 298712"/>
                  <a:gd name="connsiteY28" fmla="*/ 93818 h 303424"/>
                  <a:gd name="connsiteX29" fmla="*/ 182031 w 298712"/>
                  <a:gd name="connsiteY29" fmla="*/ 77165 h 303424"/>
                  <a:gd name="connsiteX30" fmla="*/ 151977 w 298712"/>
                  <a:gd name="connsiteY30" fmla="*/ 71216 h 303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2" h="303424">
                    <a:moveTo>
                      <a:pt x="298307" y="294861"/>
                    </a:moveTo>
                    <a:lnTo>
                      <a:pt x="223188" y="294861"/>
                    </a:lnTo>
                    <a:lnTo>
                      <a:pt x="223188" y="263043"/>
                    </a:lnTo>
                    <a:cubicBezTo>
                      <a:pt x="213611" y="274854"/>
                      <a:pt x="201665" y="284537"/>
                      <a:pt x="188118" y="291454"/>
                    </a:cubicBezTo>
                    <a:cubicBezTo>
                      <a:pt x="174181" y="298683"/>
                      <a:pt x="157390" y="302297"/>
                      <a:pt x="137745" y="302297"/>
                    </a:cubicBezTo>
                    <a:cubicBezTo>
                      <a:pt x="118860" y="302452"/>
                      <a:pt x="100165" y="298510"/>
                      <a:pt x="82963" y="290711"/>
                    </a:cubicBezTo>
                    <a:cubicBezTo>
                      <a:pt x="66329" y="283137"/>
                      <a:pt x="51395" y="272294"/>
                      <a:pt x="39057" y="258806"/>
                    </a:cubicBezTo>
                    <a:cubicBezTo>
                      <a:pt x="26376" y="244816"/>
                      <a:pt x="16523" y="228509"/>
                      <a:pt x="10040" y="210785"/>
                    </a:cubicBezTo>
                    <a:cubicBezTo>
                      <a:pt x="-3888" y="171842"/>
                      <a:pt x="-3888" y="129267"/>
                      <a:pt x="10040" y="90325"/>
                    </a:cubicBezTo>
                    <a:cubicBezTo>
                      <a:pt x="16531" y="72600"/>
                      <a:pt x="26383" y="56293"/>
                      <a:pt x="39057" y="42303"/>
                    </a:cubicBezTo>
                    <a:cubicBezTo>
                      <a:pt x="51397" y="28850"/>
                      <a:pt x="66332" y="18025"/>
                      <a:pt x="82963" y="10485"/>
                    </a:cubicBezTo>
                    <a:cubicBezTo>
                      <a:pt x="100163" y="2686"/>
                      <a:pt x="118858" y="-1274"/>
                      <a:pt x="137745" y="-1118"/>
                    </a:cubicBezTo>
                    <a:cubicBezTo>
                      <a:pt x="157343" y="-1118"/>
                      <a:pt x="174134" y="2496"/>
                      <a:pt x="188118" y="9741"/>
                    </a:cubicBezTo>
                    <a:cubicBezTo>
                      <a:pt x="201723" y="16693"/>
                      <a:pt x="213682" y="26463"/>
                      <a:pt x="223188" y="38430"/>
                    </a:cubicBezTo>
                    <a:lnTo>
                      <a:pt x="223188" y="6612"/>
                    </a:lnTo>
                    <a:lnTo>
                      <a:pt x="298307" y="6612"/>
                    </a:lnTo>
                    <a:close/>
                    <a:moveTo>
                      <a:pt x="151977" y="71216"/>
                    </a:moveTo>
                    <a:cubicBezTo>
                      <a:pt x="141484" y="71078"/>
                      <a:pt x="131084" y="73205"/>
                      <a:pt x="121490" y="77459"/>
                    </a:cubicBezTo>
                    <a:cubicBezTo>
                      <a:pt x="112631" y="81419"/>
                      <a:pt x="104703" y="87212"/>
                      <a:pt x="98214" y="94423"/>
                    </a:cubicBezTo>
                    <a:cubicBezTo>
                      <a:pt x="91690" y="101807"/>
                      <a:pt x="86682" y="110384"/>
                      <a:pt x="83481" y="119705"/>
                    </a:cubicBezTo>
                    <a:cubicBezTo>
                      <a:pt x="76611" y="139799"/>
                      <a:pt x="76611" y="161605"/>
                      <a:pt x="83481" y="181699"/>
                    </a:cubicBezTo>
                    <a:cubicBezTo>
                      <a:pt x="86708" y="190967"/>
                      <a:pt x="91713" y="199493"/>
                      <a:pt x="98214" y="206842"/>
                    </a:cubicBezTo>
                    <a:cubicBezTo>
                      <a:pt x="104708" y="214053"/>
                      <a:pt x="112636" y="219829"/>
                      <a:pt x="121490" y="223789"/>
                    </a:cubicBezTo>
                    <a:cubicBezTo>
                      <a:pt x="131082" y="228043"/>
                      <a:pt x="141484" y="230169"/>
                      <a:pt x="151977" y="230031"/>
                    </a:cubicBezTo>
                    <a:cubicBezTo>
                      <a:pt x="162301" y="230169"/>
                      <a:pt x="172540" y="228146"/>
                      <a:pt x="182031" y="224083"/>
                    </a:cubicBezTo>
                    <a:cubicBezTo>
                      <a:pt x="190882" y="220261"/>
                      <a:pt x="198812" y="214572"/>
                      <a:pt x="205290" y="207430"/>
                    </a:cubicBezTo>
                    <a:cubicBezTo>
                      <a:pt x="211910" y="200063"/>
                      <a:pt x="217016" y="191486"/>
                      <a:pt x="220317" y="182148"/>
                    </a:cubicBezTo>
                    <a:cubicBezTo>
                      <a:pt x="227395" y="161726"/>
                      <a:pt x="227395" y="139522"/>
                      <a:pt x="220317" y="119099"/>
                    </a:cubicBezTo>
                    <a:cubicBezTo>
                      <a:pt x="217016" y="109762"/>
                      <a:pt x="211910" y="101184"/>
                      <a:pt x="205290" y="93818"/>
                    </a:cubicBezTo>
                    <a:cubicBezTo>
                      <a:pt x="198807" y="86676"/>
                      <a:pt x="190878" y="81004"/>
                      <a:pt x="182031" y="77165"/>
                    </a:cubicBezTo>
                    <a:cubicBezTo>
                      <a:pt x="172536" y="73119"/>
                      <a:pt x="162301" y="71078"/>
                      <a:pt x="151977" y="71216"/>
                    </a:cubicBezTo>
                    <a:close/>
                  </a:path>
                </a:pathLst>
              </a:custGeom>
              <a:grpFill/>
              <a:ln w="1726" cap="flat">
                <a:noFill/>
                <a:prstDash val="solid"/>
                <a:miter/>
              </a:ln>
            </p:spPr>
            <p:txBody>
              <a:bodyPr rtlCol="0" anchor="ctr"/>
              <a:lstStyle/>
              <a:p>
                <a:endParaRPr lang="en-US"/>
              </a:p>
            </p:txBody>
          </p:sp>
          <p:sp>
            <p:nvSpPr>
              <p:cNvPr id="55" name="Freeform: Shape 63">
                <a:extLst>
                  <a:ext uri="{FF2B5EF4-FFF2-40B4-BE49-F238E27FC236}">
                    <a16:creationId xmlns:a16="http://schemas.microsoft.com/office/drawing/2014/main" id="{07F55E55-B6B4-5743-8939-008C14C4FC65}"/>
                  </a:ext>
                </a:extLst>
              </p:cNvPr>
              <p:cNvSpPr/>
              <p:nvPr/>
            </p:nvSpPr>
            <p:spPr>
              <a:xfrm>
                <a:off x="6472900" y="3908768"/>
                <a:ext cx="279568" cy="428250"/>
              </a:xfrm>
              <a:custGeom>
                <a:avLst/>
                <a:gdLst>
                  <a:gd name="connsiteX0" fmla="*/ 76494 w 279568"/>
                  <a:gd name="connsiteY0" fmla="*/ 241561 h 428250"/>
                  <a:gd name="connsiteX1" fmla="*/ 103592 w 279568"/>
                  <a:gd name="connsiteY1" fmla="*/ 241561 h 428250"/>
                  <a:gd name="connsiteX2" fmla="*/ 184019 w 279568"/>
                  <a:gd name="connsiteY2" fmla="*/ 138947 h 428250"/>
                  <a:gd name="connsiteX3" fmla="*/ 278281 w 279568"/>
                  <a:gd name="connsiteY3" fmla="*/ 138947 h 428250"/>
                  <a:gd name="connsiteX4" fmla="*/ 165741 w 279568"/>
                  <a:gd name="connsiteY4" fmla="*/ 274572 h 428250"/>
                  <a:gd name="connsiteX5" fmla="*/ 279163 w 279568"/>
                  <a:gd name="connsiteY5" fmla="*/ 427127 h 428250"/>
                  <a:gd name="connsiteX6" fmla="*/ 184607 w 279568"/>
                  <a:gd name="connsiteY6" fmla="*/ 427127 h 428250"/>
                  <a:gd name="connsiteX7" fmla="*/ 102416 w 279568"/>
                  <a:gd name="connsiteY7" fmla="*/ 310558 h 428250"/>
                  <a:gd name="connsiteX8" fmla="*/ 76477 w 279568"/>
                  <a:gd name="connsiteY8" fmla="*/ 310558 h 428250"/>
                  <a:gd name="connsiteX9" fmla="*/ 76477 w 279568"/>
                  <a:gd name="connsiteY9" fmla="*/ 427127 h 428250"/>
                  <a:gd name="connsiteX10" fmla="*/ -406 w 279568"/>
                  <a:gd name="connsiteY10" fmla="*/ 427127 h 428250"/>
                  <a:gd name="connsiteX11" fmla="*/ -406 w 279568"/>
                  <a:gd name="connsiteY11" fmla="*/ -1123 h 428250"/>
                  <a:gd name="connsiteX12" fmla="*/ 76494 w 279568"/>
                  <a:gd name="connsiteY12" fmla="*/ -1123 h 428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568" h="428250">
                    <a:moveTo>
                      <a:pt x="76494" y="241561"/>
                    </a:moveTo>
                    <a:lnTo>
                      <a:pt x="103592" y="241561"/>
                    </a:lnTo>
                    <a:lnTo>
                      <a:pt x="184019" y="138947"/>
                    </a:lnTo>
                    <a:lnTo>
                      <a:pt x="278281" y="138947"/>
                    </a:lnTo>
                    <a:lnTo>
                      <a:pt x="165741" y="274572"/>
                    </a:lnTo>
                    <a:lnTo>
                      <a:pt x="279163" y="427127"/>
                    </a:lnTo>
                    <a:lnTo>
                      <a:pt x="184607" y="427127"/>
                    </a:lnTo>
                    <a:lnTo>
                      <a:pt x="102416" y="310558"/>
                    </a:lnTo>
                    <a:lnTo>
                      <a:pt x="76477" y="310558"/>
                    </a:lnTo>
                    <a:lnTo>
                      <a:pt x="76477" y="427127"/>
                    </a:lnTo>
                    <a:lnTo>
                      <a:pt x="-406" y="427127"/>
                    </a:lnTo>
                    <a:lnTo>
                      <a:pt x="-406" y="-1123"/>
                    </a:lnTo>
                    <a:lnTo>
                      <a:pt x="76494" y="-1123"/>
                    </a:lnTo>
                    <a:close/>
                  </a:path>
                </a:pathLst>
              </a:custGeom>
              <a:grpFill/>
              <a:ln w="1726" cap="flat">
                <a:noFill/>
                <a:prstDash val="solid"/>
                <a:miter/>
              </a:ln>
            </p:spPr>
            <p:txBody>
              <a:bodyPr rtlCol="0" anchor="ctr"/>
              <a:lstStyle/>
              <a:p>
                <a:endParaRPr lang="en-US"/>
              </a:p>
            </p:txBody>
          </p:sp>
          <p:sp>
            <p:nvSpPr>
              <p:cNvPr id="56" name="Freeform: Shape 64">
                <a:extLst>
                  <a:ext uri="{FF2B5EF4-FFF2-40B4-BE49-F238E27FC236}">
                    <a16:creationId xmlns:a16="http://schemas.microsoft.com/office/drawing/2014/main" id="{C1A6F922-2A4B-0203-B605-90F2D3293377}"/>
                  </a:ext>
                </a:extLst>
              </p:cNvPr>
              <p:cNvSpPr/>
              <p:nvPr/>
            </p:nvSpPr>
            <p:spPr>
              <a:xfrm>
                <a:off x="6740055" y="4041097"/>
                <a:ext cx="283157" cy="303403"/>
              </a:xfrm>
              <a:custGeom>
                <a:avLst/>
                <a:gdLst>
                  <a:gd name="connsiteX0" fmla="*/ 143984 w 283157"/>
                  <a:gd name="connsiteY0" fmla="*/ -1112 h 303403"/>
                  <a:gd name="connsiteX1" fmla="*/ 200392 w 283157"/>
                  <a:gd name="connsiteY1" fmla="*/ 9886 h 303403"/>
                  <a:gd name="connsiteX2" fmla="*/ 244142 w 283157"/>
                  <a:gd name="connsiteY2" fmla="*/ 40823 h 303403"/>
                  <a:gd name="connsiteX3" fmla="*/ 272572 w 283157"/>
                  <a:gd name="connsiteY3" fmla="*/ 88706 h 303403"/>
                  <a:gd name="connsiteX4" fmla="*/ 282740 w 283157"/>
                  <a:gd name="connsiteY4" fmla="*/ 150267 h 303403"/>
                  <a:gd name="connsiteX5" fmla="*/ 282290 w 283157"/>
                  <a:gd name="connsiteY5" fmla="*/ 164240 h 303403"/>
                  <a:gd name="connsiteX6" fmla="*/ 281270 w 283157"/>
                  <a:gd name="connsiteY6" fmla="*/ 176431 h 303403"/>
                  <a:gd name="connsiteX7" fmla="*/ 78878 w 283157"/>
                  <a:gd name="connsiteY7" fmla="*/ 176431 h 303403"/>
                  <a:gd name="connsiteX8" fmla="*/ 88596 w 283157"/>
                  <a:gd name="connsiteY8" fmla="*/ 203355 h 303403"/>
                  <a:gd name="connsiteX9" fmla="*/ 104955 w 283157"/>
                  <a:gd name="connsiteY9" fmla="*/ 221945 h 303403"/>
                  <a:gd name="connsiteX10" fmla="*/ 126605 w 283157"/>
                  <a:gd name="connsiteY10" fmla="*/ 232787 h 303403"/>
                  <a:gd name="connsiteX11" fmla="*/ 152233 w 283157"/>
                  <a:gd name="connsiteY11" fmla="*/ 236246 h 303403"/>
                  <a:gd name="connsiteX12" fmla="*/ 189792 w 283157"/>
                  <a:gd name="connsiteY12" fmla="*/ 229121 h 303403"/>
                  <a:gd name="connsiteX13" fmla="*/ 224377 w 283157"/>
                  <a:gd name="connsiteY13" fmla="*/ 208595 h 303403"/>
                  <a:gd name="connsiteX14" fmla="*/ 269441 w 283157"/>
                  <a:gd name="connsiteY14" fmla="*/ 258553 h 303403"/>
                  <a:gd name="connsiteX15" fmla="*/ 214503 w 283157"/>
                  <a:gd name="connsiteY15" fmla="*/ 291720 h 303403"/>
                  <a:gd name="connsiteX16" fmla="*/ 147771 w 283157"/>
                  <a:gd name="connsiteY16" fmla="*/ 302269 h 303403"/>
                  <a:gd name="connsiteX17" fmla="*/ 87835 w 283157"/>
                  <a:gd name="connsiteY17" fmla="*/ 291426 h 303403"/>
                  <a:gd name="connsiteX18" fmla="*/ 40990 w 283157"/>
                  <a:gd name="connsiteY18" fmla="*/ 260784 h 303403"/>
                  <a:gd name="connsiteX19" fmla="*/ 10503 w 283157"/>
                  <a:gd name="connsiteY19" fmla="*/ 213195 h 303403"/>
                  <a:gd name="connsiteX20" fmla="*/ -391 w 283157"/>
                  <a:gd name="connsiteY20" fmla="*/ 151495 h 303403"/>
                  <a:gd name="connsiteX21" fmla="*/ 10209 w 283157"/>
                  <a:gd name="connsiteY21" fmla="*/ 89484 h 303403"/>
                  <a:gd name="connsiteX22" fmla="*/ 39814 w 283157"/>
                  <a:gd name="connsiteY22" fmla="*/ 41307 h 303403"/>
                  <a:gd name="connsiteX23" fmla="*/ 85328 w 283157"/>
                  <a:gd name="connsiteY23" fmla="*/ 10076 h 303403"/>
                  <a:gd name="connsiteX24" fmla="*/ 143984 w 283157"/>
                  <a:gd name="connsiteY24" fmla="*/ -1112 h 303403"/>
                  <a:gd name="connsiteX25" fmla="*/ 143396 w 283157"/>
                  <a:gd name="connsiteY25" fmla="*/ 65811 h 303403"/>
                  <a:gd name="connsiteX26" fmla="*/ 100165 w 283157"/>
                  <a:gd name="connsiteY26" fmla="*/ 81114 h 303403"/>
                  <a:gd name="connsiteX27" fmla="*/ 79241 w 283157"/>
                  <a:gd name="connsiteY27" fmla="*/ 123498 h 303403"/>
                  <a:gd name="connsiteX28" fmla="*/ 205615 w 283157"/>
                  <a:gd name="connsiteY28" fmla="*/ 123498 h 303403"/>
                  <a:gd name="connsiteX29" fmla="*/ 184414 w 283157"/>
                  <a:gd name="connsiteY29" fmla="*/ 80682 h 303403"/>
                  <a:gd name="connsiteX30" fmla="*/ 143396 w 283157"/>
                  <a:gd name="connsiteY30" fmla="*/ 65811 h 303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83157" h="303403">
                    <a:moveTo>
                      <a:pt x="143984" y="-1112"/>
                    </a:moveTo>
                    <a:cubicBezTo>
                      <a:pt x="163334" y="-1354"/>
                      <a:pt x="182546" y="2381"/>
                      <a:pt x="200392" y="9886"/>
                    </a:cubicBezTo>
                    <a:cubicBezTo>
                      <a:pt x="217011" y="16959"/>
                      <a:pt x="231934" y="27508"/>
                      <a:pt x="244142" y="40823"/>
                    </a:cubicBezTo>
                    <a:cubicBezTo>
                      <a:pt x="256697" y="54743"/>
                      <a:pt x="266364" y="71015"/>
                      <a:pt x="272572" y="88706"/>
                    </a:cubicBezTo>
                    <a:cubicBezTo>
                      <a:pt x="279540" y="108471"/>
                      <a:pt x="282982" y="129309"/>
                      <a:pt x="282740" y="150267"/>
                    </a:cubicBezTo>
                    <a:cubicBezTo>
                      <a:pt x="282740" y="154884"/>
                      <a:pt x="282584" y="159536"/>
                      <a:pt x="282290" y="164240"/>
                    </a:cubicBezTo>
                    <a:cubicBezTo>
                      <a:pt x="281996" y="168995"/>
                      <a:pt x="281650" y="173076"/>
                      <a:pt x="281270" y="176431"/>
                    </a:cubicBezTo>
                    <a:lnTo>
                      <a:pt x="78878" y="176431"/>
                    </a:lnTo>
                    <a:cubicBezTo>
                      <a:pt x="80469" y="185925"/>
                      <a:pt x="83754" y="195038"/>
                      <a:pt x="88596" y="203355"/>
                    </a:cubicBezTo>
                    <a:cubicBezTo>
                      <a:pt x="92867" y="210497"/>
                      <a:pt x="98401" y="216809"/>
                      <a:pt x="104955" y="221945"/>
                    </a:cubicBezTo>
                    <a:cubicBezTo>
                      <a:pt x="111405" y="226925"/>
                      <a:pt x="118754" y="230608"/>
                      <a:pt x="126605" y="232787"/>
                    </a:cubicBezTo>
                    <a:cubicBezTo>
                      <a:pt x="134940" y="235122"/>
                      <a:pt x="143569" y="236280"/>
                      <a:pt x="152233" y="236246"/>
                    </a:cubicBezTo>
                    <a:cubicBezTo>
                      <a:pt x="165081" y="236159"/>
                      <a:pt x="177808" y="233738"/>
                      <a:pt x="189792" y="229121"/>
                    </a:cubicBezTo>
                    <a:cubicBezTo>
                      <a:pt x="202433" y="224366"/>
                      <a:pt x="214140" y="217414"/>
                      <a:pt x="224377" y="208595"/>
                    </a:cubicBezTo>
                    <a:lnTo>
                      <a:pt x="269441" y="258553"/>
                    </a:lnTo>
                    <a:cubicBezTo>
                      <a:pt x="253636" y="273321"/>
                      <a:pt x="234926" y="284613"/>
                      <a:pt x="214503" y="291720"/>
                    </a:cubicBezTo>
                    <a:cubicBezTo>
                      <a:pt x="193008" y="298949"/>
                      <a:pt x="170442" y="302511"/>
                      <a:pt x="147771" y="302269"/>
                    </a:cubicBezTo>
                    <a:cubicBezTo>
                      <a:pt x="127280" y="302511"/>
                      <a:pt x="106943" y="298828"/>
                      <a:pt x="87835" y="291426"/>
                    </a:cubicBezTo>
                    <a:cubicBezTo>
                      <a:pt x="70266" y="284578"/>
                      <a:pt x="54305" y="274151"/>
                      <a:pt x="40990" y="260784"/>
                    </a:cubicBezTo>
                    <a:cubicBezTo>
                      <a:pt x="27657" y="247192"/>
                      <a:pt x="17282" y="230989"/>
                      <a:pt x="10503" y="213195"/>
                    </a:cubicBezTo>
                    <a:cubicBezTo>
                      <a:pt x="3033" y="193499"/>
                      <a:pt x="-668" y="172557"/>
                      <a:pt x="-391" y="151495"/>
                    </a:cubicBezTo>
                    <a:cubicBezTo>
                      <a:pt x="-651" y="130346"/>
                      <a:pt x="2946" y="109336"/>
                      <a:pt x="10209" y="89484"/>
                    </a:cubicBezTo>
                    <a:cubicBezTo>
                      <a:pt x="16745" y="71604"/>
                      <a:pt x="26810" y="55210"/>
                      <a:pt x="39814" y="41307"/>
                    </a:cubicBezTo>
                    <a:cubicBezTo>
                      <a:pt x="52628" y="27819"/>
                      <a:pt x="68139" y="17184"/>
                      <a:pt x="85328" y="10076"/>
                    </a:cubicBezTo>
                    <a:cubicBezTo>
                      <a:pt x="103935" y="2451"/>
                      <a:pt x="123873" y="-1354"/>
                      <a:pt x="143984" y="-1112"/>
                    </a:cubicBezTo>
                    <a:close/>
                    <a:moveTo>
                      <a:pt x="143396" y="65811"/>
                    </a:moveTo>
                    <a:cubicBezTo>
                      <a:pt x="125135" y="65811"/>
                      <a:pt x="110731" y="70912"/>
                      <a:pt x="100165" y="81114"/>
                    </a:cubicBezTo>
                    <a:cubicBezTo>
                      <a:pt x="89599" y="91317"/>
                      <a:pt x="82630" y="105445"/>
                      <a:pt x="79241" y="123498"/>
                    </a:cubicBezTo>
                    <a:lnTo>
                      <a:pt x="205615" y="123498"/>
                    </a:lnTo>
                    <a:cubicBezTo>
                      <a:pt x="202087" y="104874"/>
                      <a:pt x="195014" y="90608"/>
                      <a:pt x="184414" y="80682"/>
                    </a:cubicBezTo>
                    <a:cubicBezTo>
                      <a:pt x="173814" y="70756"/>
                      <a:pt x="160135" y="65793"/>
                      <a:pt x="143396" y="65811"/>
                    </a:cubicBezTo>
                    <a:close/>
                  </a:path>
                </a:pathLst>
              </a:custGeom>
              <a:grpFill/>
              <a:ln w="1726" cap="flat">
                <a:noFill/>
                <a:prstDash val="solid"/>
                <a:miter/>
              </a:ln>
            </p:spPr>
            <p:txBody>
              <a:bodyPr rtlCol="0" anchor="ctr"/>
              <a:lstStyle/>
              <a:p>
                <a:endParaRPr lang="en-US"/>
              </a:p>
            </p:txBody>
          </p:sp>
          <p:sp>
            <p:nvSpPr>
              <p:cNvPr id="57" name="Freeform: Shape 65">
                <a:extLst>
                  <a:ext uri="{FF2B5EF4-FFF2-40B4-BE49-F238E27FC236}">
                    <a16:creationId xmlns:a16="http://schemas.microsoft.com/office/drawing/2014/main" id="{B6970139-EBF6-81D1-D86E-F7EC0EC19313}"/>
                  </a:ext>
                </a:extLst>
              </p:cNvPr>
              <p:cNvSpPr/>
              <p:nvPr/>
            </p:nvSpPr>
            <p:spPr>
              <a:xfrm>
                <a:off x="7173696" y="3904599"/>
                <a:ext cx="98034" cy="432418"/>
              </a:xfrm>
              <a:custGeom>
                <a:avLst/>
                <a:gdLst>
                  <a:gd name="connsiteX0" fmla="*/ 48516 w 98034"/>
                  <a:gd name="connsiteY0" fmla="*/ -1121 h 432418"/>
                  <a:gd name="connsiteX1" fmla="*/ 83430 w 98034"/>
                  <a:gd name="connsiteY1" fmla="*/ 13301 h 432418"/>
                  <a:gd name="connsiteX2" fmla="*/ 93806 w 98034"/>
                  <a:gd name="connsiteY2" fmla="*/ 29210 h 432418"/>
                  <a:gd name="connsiteX3" fmla="*/ 97627 w 98034"/>
                  <a:gd name="connsiteY3" fmla="*/ 48837 h 432418"/>
                  <a:gd name="connsiteX4" fmla="*/ 83344 w 98034"/>
                  <a:gd name="connsiteY4" fmla="*/ 84079 h 432418"/>
                  <a:gd name="connsiteX5" fmla="*/ 67780 w 98034"/>
                  <a:gd name="connsiteY5" fmla="*/ 94455 h 432418"/>
                  <a:gd name="connsiteX6" fmla="*/ 29201 w 98034"/>
                  <a:gd name="connsiteY6" fmla="*/ 94455 h 432418"/>
                  <a:gd name="connsiteX7" fmla="*/ 13637 w 98034"/>
                  <a:gd name="connsiteY7" fmla="*/ 84079 h 432418"/>
                  <a:gd name="connsiteX8" fmla="*/ 3262 w 98034"/>
                  <a:gd name="connsiteY8" fmla="*/ 68325 h 432418"/>
                  <a:gd name="connsiteX9" fmla="*/ -404 w 98034"/>
                  <a:gd name="connsiteY9" fmla="*/ 48837 h 432418"/>
                  <a:gd name="connsiteX10" fmla="*/ 3262 w 98034"/>
                  <a:gd name="connsiteY10" fmla="*/ 29210 h 432418"/>
                  <a:gd name="connsiteX11" fmla="*/ 13637 w 98034"/>
                  <a:gd name="connsiteY11" fmla="*/ 13301 h 432418"/>
                  <a:gd name="connsiteX12" fmla="*/ 29201 w 98034"/>
                  <a:gd name="connsiteY12" fmla="*/ 2735 h 432418"/>
                  <a:gd name="connsiteX13" fmla="*/ 48516 w 98034"/>
                  <a:gd name="connsiteY13" fmla="*/ -1121 h 432418"/>
                  <a:gd name="connsiteX14" fmla="*/ 87407 w 98034"/>
                  <a:gd name="connsiteY14" fmla="*/ 431296 h 432418"/>
                  <a:gd name="connsiteX15" fmla="*/ 10525 w 98034"/>
                  <a:gd name="connsiteY15" fmla="*/ 431296 h 432418"/>
                  <a:gd name="connsiteX16" fmla="*/ 10525 w 98034"/>
                  <a:gd name="connsiteY16" fmla="*/ 143116 h 432418"/>
                  <a:gd name="connsiteX17" fmla="*/ 87407 w 98034"/>
                  <a:gd name="connsiteY17" fmla="*/ 143116 h 43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34" h="432418">
                    <a:moveTo>
                      <a:pt x="48516" y="-1121"/>
                    </a:moveTo>
                    <a:cubicBezTo>
                      <a:pt x="61624" y="-1208"/>
                      <a:pt x="74196" y="3997"/>
                      <a:pt x="83430" y="13301"/>
                    </a:cubicBezTo>
                    <a:cubicBezTo>
                      <a:pt x="87891" y="17883"/>
                      <a:pt x="91419" y="23278"/>
                      <a:pt x="93806" y="29210"/>
                    </a:cubicBezTo>
                    <a:cubicBezTo>
                      <a:pt x="96365" y="35435"/>
                      <a:pt x="97662" y="42110"/>
                      <a:pt x="97627" y="48837"/>
                    </a:cubicBezTo>
                    <a:cubicBezTo>
                      <a:pt x="97731" y="62014"/>
                      <a:pt x="92595" y="74689"/>
                      <a:pt x="83344" y="84079"/>
                    </a:cubicBezTo>
                    <a:cubicBezTo>
                      <a:pt x="78917" y="88558"/>
                      <a:pt x="73608" y="92085"/>
                      <a:pt x="67780" y="94455"/>
                    </a:cubicBezTo>
                    <a:cubicBezTo>
                      <a:pt x="55399" y="99418"/>
                      <a:pt x="41582" y="99418"/>
                      <a:pt x="29201" y="94455"/>
                    </a:cubicBezTo>
                    <a:cubicBezTo>
                      <a:pt x="23373" y="92085"/>
                      <a:pt x="18064" y="88558"/>
                      <a:pt x="13637" y="84079"/>
                    </a:cubicBezTo>
                    <a:cubicBezTo>
                      <a:pt x="9158" y="79583"/>
                      <a:pt x="5631" y="74222"/>
                      <a:pt x="3262" y="68325"/>
                    </a:cubicBezTo>
                    <a:cubicBezTo>
                      <a:pt x="789" y="62135"/>
                      <a:pt x="-456" y="55512"/>
                      <a:pt x="-404" y="48837"/>
                    </a:cubicBezTo>
                    <a:cubicBezTo>
                      <a:pt x="-456" y="42127"/>
                      <a:pt x="789" y="35452"/>
                      <a:pt x="3262" y="29210"/>
                    </a:cubicBezTo>
                    <a:cubicBezTo>
                      <a:pt x="5614" y="23261"/>
                      <a:pt x="9141" y="17849"/>
                      <a:pt x="13637" y="13301"/>
                    </a:cubicBezTo>
                    <a:cubicBezTo>
                      <a:pt x="18099" y="8805"/>
                      <a:pt x="23373" y="5225"/>
                      <a:pt x="29201" y="2735"/>
                    </a:cubicBezTo>
                    <a:cubicBezTo>
                      <a:pt x="35305" y="141"/>
                      <a:pt x="41876" y="-1173"/>
                      <a:pt x="48516" y="-1121"/>
                    </a:cubicBezTo>
                    <a:close/>
                    <a:moveTo>
                      <a:pt x="87407" y="431296"/>
                    </a:moveTo>
                    <a:lnTo>
                      <a:pt x="10525" y="431296"/>
                    </a:lnTo>
                    <a:lnTo>
                      <a:pt x="10525" y="143116"/>
                    </a:lnTo>
                    <a:lnTo>
                      <a:pt x="87407" y="143116"/>
                    </a:lnTo>
                    <a:close/>
                  </a:path>
                </a:pathLst>
              </a:custGeom>
              <a:grpFill/>
              <a:ln w="1726" cap="flat">
                <a:noFill/>
                <a:prstDash val="solid"/>
                <a:miter/>
              </a:ln>
            </p:spPr>
            <p:txBody>
              <a:bodyPr rtlCol="0" anchor="ctr"/>
              <a:lstStyle/>
              <a:p>
                <a:endParaRPr lang="en-US"/>
              </a:p>
            </p:txBody>
          </p:sp>
          <p:sp>
            <p:nvSpPr>
              <p:cNvPr id="58" name="Freeform: Shape 66">
                <a:extLst>
                  <a:ext uri="{FF2B5EF4-FFF2-40B4-BE49-F238E27FC236}">
                    <a16:creationId xmlns:a16="http://schemas.microsoft.com/office/drawing/2014/main" id="{835C5F09-61A3-7BAE-A896-0ABB3F864C20}"/>
                  </a:ext>
                </a:extLst>
              </p:cNvPr>
              <p:cNvSpPr/>
              <p:nvPr/>
            </p:nvSpPr>
            <p:spPr>
              <a:xfrm>
                <a:off x="7290474" y="3963291"/>
                <a:ext cx="256552" cy="381231"/>
              </a:xfrm>
              <a:custGeom>
                <a:avLst/>
                <a:gdLst>
                  <a:gd name="connsiteX0" fmla="*/ 234877 w 256552"/>
                  <a:gd name="connsiteY0" fmla="*/ 153421 h 381231"/>
                  <a:gd name="connsiteX1" fmla="*/ 131467 w 256552"/>
                  <a:gd name="connsiteY1" fmla="*/ 153421 h 381231"/>
                  <a:gd name="connsiteX2" fmla="*/ 131467 w 256552"/>
                  <a:gd name="connsiteY2" fmla="*/ 258732 h 381231"/>
                  <a:gd name="connsiteX3" fmla="*/ 134926 w 256552"/>
                  <a:gd name="connsiteY3" fmla="*/ 281489 h 381231"/>
                  <a:gd name="connsiteX4" fmla="*/ 144056 w 256552"/>
                  <a:gd name="connsiteY4" fmla="*/ 296655 h 381231"/>
                  <a:gd name="connsiteX5" fmla="*/ 157614 w 256552"/>
                  <a:gd name="connsiteY5" fmla="*/ 305128 h 381231"/>
                  <a:gd name="connsiteX6" fmla="*/ 174249 w 256552"/>
                  <a:gd name="connsiteY6" fmla="*/ 307809 h 381231"/>
                  <a:gd name="connsiteX7" fmla="*/ 202090 w 256552"/>
                  <a:gd name="connsiteY7" fmla="*/ 302016 h 381231"/>
                  <a:gd name="connsiteX8" fmla="*/ 227873 w 256552"/>
                  <a:gd name="connsiteY8" fmla="*/ 289081 h 381231"/>
                  <a:gd name="connsiteX9" fmla="*/ 256147 w 256552"/>
                  <a:gd name="connsiteY9" fmla="*/ 349743 h 381231"/>
                  <a:gd name="connsiteX10" fmla="*/ 214645 w 256552"/>
                  <a:gd name="connsiteY10" fmla="*/ 371462 h 381231"/>
                  <a:gd name="connsiteX11" fmla="*/ 161626 w 256552"/>
                  <a:gd name="connsiteY11" fmla="*/ 380109 h 381231"/>
                  <a:gd name="connsiteX12" fmla="*/ 81492 w 256552"/>
                  <a:gd name="connsiteY12" fmla="*/ 350711 h 381231"/>
                  <a:gd name="connsiteX13" fmla="*/ 54689 w 256552"/>
                  <a:gd name="connsiteY13" fmla="*/ 265062 h 381231"/>
                  <a:gd name="connsiteX14" fmla="*/ 54689 w 256552"/>
                  <a:gd name="connsiteY14" fmla="*/ 153525 h 381231"/>
                  <a:gd name="connsiteX15" fmla="*/ -406 w 256552"/>
                  <a:gd name="connsiteY15" fmla="*/ 153525 h 381231"/>
                  <a:gd name="connsiteX16" fmla="*/ -406 w 256552"/>
                  <a:gd name="connsiteY16" fmla="*/ 84527 h 381231"/>
                  <a:gd name="connsiteX17" fmla="*/ 54689 w 256552"/>
                  <a:gd name="connsiteY17" fmla="*/ 84527 h 381231"/>
                  <a:gd name="connsiteX18" fmla="*/ 54689 w 256552"/>
                  <a:gd name="connsiteY18" fmla="*/ -1123 h 381231"/>
                  <a:gd name="connsiteX19" fmla="*/ 131571 w 256552"/>
                  <a:gd name="connsiteY19" fmla="*/ -1123 h 381231"/>
                  <a:gd name="connsiteX20" fmla="*/ 131571 w 256552"/>
                  <a:gd name="connsiteY20" fmla="*/ 84527 h 381231"/>
                  <a:gd name="connsiteX21" fmla="*/ 234980 w 256552"/>
                  <a:gd name="connsiteY21" fmla="*/ 84527 h 381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56552" h="381231">
                    <a:moveTo>
                      <a:pt x="234877" y="153421"/>
                    </a:moveTo>
                    <a:lnTo>
                      <a:pt x="131467" y="153421"/>
                    </a:lnTo>
                    <a:lnTo>
                      <a:pt x="131467" y="258732"/>
                    </a:lnTo>
                    <a:cubicBezTo>
                      <a:pt x="131294" y="266462"/>
                      <a:pt x="132470" y="274157"/>
                      <a:pt x="134926" y="281489"/>
                    </a:cubicBezTo>
                    <a:cubicBezTo>
                      <a:pt x="136828" y="287144"/>
                      <a:pt x="139941" y="292332"/>
                      <a:pt x="144056" y="296655"/>
                    </a:cubicBezTo>
                    <a:cubicBezTo>
                      <a:pt x="147843" y="300494"/>
                      <a:pt x="152495" y="303399"/>
                      <a:pt x="157614" y="305128"/>
                    </a:cubicBezTo>
                    <a:cubicBezTo>
                      <a:pt x="162974" y="306944"/>
                      <a:pt x="168595" y="307843"/>
                      <a:pt x="174249" y="307809"/>
                    </a:cubicBezTo>
                    <a:cubicBezTo>
                      <a:pt x="183829" y="307739"/>
                      <a:pt x="193288" y="305768"/>
                      <a:pt x="202090" y="302016"/>
                    </a:cubicBezTo>
                    <a:cubicBezTo>
                      <a:pt x="210996" y="298350"/>
                      <a:pt x="219608" y="294027"/>
                      <a:pt x="227873" y="289081"/>
                    </a:cubicBezTo>
                    <a:lnTo>
                      <a:pt x="256147" y="349743"/>
                    </a:lnTo>
                    <a:cubicBezTo>
                      <a:pt x="243246" y="358649"/>
                      <a:pt x="229309" y="365946"/>
                      <a:pt x="214645" y="371462"/>
                    </a:cubicBezTo>
                    <a:cubicBezTo>
                      <a:pt x="199514" y="377221"/>
                      <a:pt x="181840" y="380109"/>
                      <a:pt x="161626" y="380109"/>
                    </a:cubicBezTo>
                    <a:cubicBezTo>
                      <a:pt x="126072" y="380109"/>
                      <a:pt x="99355" y="370304"/>
                      <a:pt x="81492" y="350711"/>
                    </a:cubicBezTo>
                    <a:cubicBezTo>
                      <a:pt x="63629" y="331119"/>
                      <a:pt x="54689" y="302569"/>
                      <a:pt x="54689" y="265062"/>
                    </a:cubicBezTo>
                    <a:lnTo>
                      <a:pt x="54689" y="153525"/>
                    </a:lnTo>
                    <a:lnTo>
                      <a:pt x="-406" y="153525"/>
                    </a:lnTo>
                    <a:lnTo>
                      <a:pt x="-406" y="84527"/>
                    </a:lnTo>
                    <a:lnTo>
                      <a:pt x="54689" y="84527"/>
                    </a:lnTo>
                    <a:lnTo>
                      <a:pt x="54689" y="-1123"/>
                    </a:lnTo>
                    <a:lnTo>
                      <a:pt x="131571" y="-1123"/>
                    </a:lnTo>
                    <a:lnTo>
                      <a:pt x="131571" y="84527"/>
                    </a:lnTo>
                    <a:lnTo>
                      <a:pt x="234980" y="84527"/>
                    </a:lnTo>
                    <a:close/>
                  </a:path>
                </a:pathLst>
              </a:custGeom>
              <a:grpFill/>
              <a:ln w="1726" cap="flat">
                <a:noFill/>
                <a:prstDash val="solid"/>
                <a:miter/>
              </a:ln>
            </p:spPr>
            <p:txBody>
              <a:bodyPr rtlCol="0" anchor="ctr"/>
              <a:lstStyle/>
              <a:p>
                <a:endParaRPr lang="en-US"/>
              </a:p>
            </p:txBody>
          </p:sp>
          <p:sp>
            <p:nvSpPr>
              <p:cNvPr id="59" name="Freeform: Shape 67">
                <a:extLst>
                  <a:ext uri="{FF2B5EF4-FFF2-40B4-BE49-F238E27FC236}">
                    <a16:creationId xmlns:a16="http://schemas.microsoft.com/office/drawing/2014/main" id="{9E1EA5B0-8857-74C4-FBCF-FDF85010A461}"/>
                  </a:ext>
                </a:extLst>
              </p:cNvPr>
              <p:cNvSpPr/>
              <p:nvPr/>
            </p:nvSpPr>
            <p:spPr>
              <a:xfrm>
                <a:off x="5599695" y="4441062"/>
                <a:ext cx="298763" cy="303356"/>
              </a:xfrm>
              <a:custGeom>
                <a:avLst/>
                <a:gdLst>
                  <a:gd name="connsiteX0" fmla="*/ 298358 w 298763"/>
                  <a:gd name="connsiteY0" fmla="*/ 294793 h 303356"/>
                  <a:gd name="connsiteX1" fmla="*/ 223187 w 298763"/>
                  <a:gd name="connsiteY1" fmla="*/ 294793 h 303356"/>
                  <a:gd name="connsiteX2" fmla="*/ 223187 w 298763"/>
                  <a:gd name="connsiteY2" fmla="*/ 262974 h 303356"/>
                  <a:gd name="connsiteX3" fmla="*/ 188135 w 298763"/>
                  <a:gd name="connsiteY3" fmla="*/ 291369 h 303356"/>
                  <a:gd name="connsiteX4" fmla="*/ 137762 w 298763"/>
                  <a:gd name="connsiteY4" fmla="*/ 302228 h 303356"/>
                  <a:gd name="connsiteX5" fmla="*/ 82962 w 298763"/>
                  <a:gd name="connsiteY5" fmla="*/ 290625 h 303356"/>
                  <a:gd name="connsiteX6" fmla="*/ 39074 w 298763"/>
                  <a:gd name="connsiteY6" fmla="*/ 258807 h 303356"/>
                  <a:gd name="connsiteX7" fmla="*/ 10057 w 298763"/>
                  <a:gd name="connsiteY7" fmla="*/ 210786 h 303356"/>
                  <a:gd name="connsiteX8" fmla="*/ 10057 w 298763"/>
                  <a:gd name="connsiteY8" fmla="*/ 90326 h 303356"/>
                  <a:gd name="connsiteX9" fmla="*/ 39074 w 298763"/>
                  <a:gd name="connsiteY9" fmla="*/ 42304 h 303356"/>
                  <a:gd name="connsiteX10" fmla="*/ 82962 w 298763"/>
                  <a:gd name="connsiteY10" fmla="*/ 10486 h 303356"/>
                  <a:gd name="connsiteX11" fmla="*/ 137762 w 298763"/>
                  <a:gd name="connsiteY11" fmla="*/ -1117 h 303356"/>
                  <a:gd name="connsiteX12" fmla="*/ 188135 w 298763"/>
                  <a:gd name="connsiteY12" fmla="*/ 9742 h 303356"/>
                  <a:gd name="connsiteX13" fmla="*/ 223187 w 298763"/>
                  <a:gd name="connsiteY13" fmla="*/ 38431 h 303356"/>
                  <a:gd name="connsiteX14" fmla="*/ 223187 w 298763"/>
                  <a:gd name="connsiteY14" fmla="*/ 6612 h 303356"/>
                  <a:gd name="connsiteX15" fmla="*/ 298306 w 298763"/>
                  <a:gd name="connsiteY15" fmla="*/ 6612 h 303356"/>
                  <a:gd name="connsiteX16" fmla="*/ 151959 w 298763"/>
                  <a:gd name="connsiteY16" fmla="*/ 71148 h 303356"/>
                  <a:gd name="connsiteX17" fmla="*/ 121455 w 298763"/>
                  <a:gd name="connsiteY17" fmla="*/ 77391 h 303356"/>
                  <a:gd name="connsiteX18" fmla="*/ 98197 w 298763"/>
                  <a:gd name="connsiteY18" fmla="*/ 94355 h 303356"/>
                  <a:gd name="connsiteX19" fmla="*/ 83464 w 298763"/>
                  <a:gd name="connsiteY19" fmla="*/ 119619 h 303356"/>
                  <a:gd name="connsiteX20" fmla="*/ 83464 w 298763"/>
                  <a:gd name="connsiteY20" fmla="*/ 181630 h 303356"/>
                  <a:gd name="connsiteX21" fmla="*/ 98197 w 298763"/>
                  <a:gd name="connsiteY21" fmla="*/ 206774 h 303356"/>
                  <a:gd name="connsiteX22" fmla="*/ 121455 w 298763"/>
                  <a:gd name="connsiteY22" fmla="*/ 223720 h 303356"/>
                  <a:gd name="connsiteX23" fmla="*/ 151959 w 298763"/>
                  <a:gd name="connsiteY23" fmla="*/ 229963 h 303356"/>
                  <a:gd name="connsiteX24" fmla="*/ 181996 w 298763"/>
                  <a:gd name="connsiteY24" fmla="*/ 224014 h 303356"/>
                  <a:gd name="connsiteX25" fmla="*/ 205272 w 298763"/>
                  <a:gd name="connsiteY25" fmla="*/ 207362 h 303356"/>
                  <a:gd name="connsiteX26" fmla="*/ 220299 w 298763"/>
                  <a:gd name="connsiteY26" fmla="*/ 182080 h 303356"/>
                  <a:gd name="connsiteX27" fmla="*/ 220299 w 298763"/>
                  <a:gd name="connsiteY27" fmla="*/ 119031 h 303356"/>
                  <a:gd name="connsiteX28" fmla="*/ 205272 w 298763"/>
                  <a:gd name="connsiteY28" fmla="*/ 93750 h 303356"/>
                  <a:gd name="connsiteX29" fmla="*/ 181996 w 298763"/>
                  <a:gd name="connsiteY29" fmla="*/ 77097 h 303356"/>
                  <a:gd name="connsiteX30" fmla="*/ 151959 w 298763"/>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63" h="303356">
                    <a:moveTo>
                      <a:pt x="298358" y="294793"/>
                    </a:moveTo>
                    <a:lnTo>
                      <a:pt x="223187" y="294793"/>
                    </a:lnTo>
                    <a:lnTo>
                      <a:pt x="223187" y="262974"/>
                    </a:lnTo>
                    <a:cubicBezTo>
                      <a:pt x="213623" y="274785"/>
                      <a:pt x="201681" y="284469"/>
                      <a:pt x="188135" y="291369"/>
                    </a:cubicBezTo>
                    <a:cubicBezTo>
                      <a:pt x="174175" y="298614"/>
                      <a:pt x="15738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34" y="16694"/>
                      <a:pt x="213687" y="26481"/>
                      <a:pt x="223187" y="38431"/>
                    </a:cubicBezTo>
                    <a:lnTo>
                      <a:pt x="223187" y="6612"/>
                    </a:lnTo>
                    <a:lnTo>
                      <a:pt x="298306" y="6612"/>
                    </a:lnTo>
                    <a:close/>
                    <a:moveTo>
                      <a:pt x="151959" y="71148"/>
                    </a:moveTo>
                    <a:cubicBezTo>
                      <a:pt x="141459" y="70992"/>
                      <a:pt x="131053" y="73137"/>
                      <a:pt x="121455" y="77391"/>
                    </a:cubicBezTo>
                    <a:cubicBezTo>
                      <a:pt x="112598" y="81351"/>
                      <a:pt x="104675" y="87127"/>
                      <a:pt x="98197" y="94355"/>
                    </a:cubicBezTo>
                    <a:cubicBezTo>
                      <a:pt x="91662" y="101721"/>
                      <a:pt x="86654" y="110298"/>
                      <a:pt x="83464" y="119619"/>
                    </a:cubicBezTo>
                    <a:cubicBezTo>
                      <a:pt x="76593" y="139713"/>
                      <a:pt x="76593" y="161536"/>
                      <a:pt x="83464" y="181630"/>
                    </a:cubicBezTo>
                    <a:cubicBezTo>
                      <a:pt x="86677" y="190899"/>
                      <a:pt x="91683" y="199442"/>
                      <a:pt x="98197" y="206774"/>
                    </a:cubicBezTo>
                    <a:cubicBezTo>
                      <a:pt x="104681" y="213985"/>
                      <a:pt x="112603" y="219760"/>
                      <a:pt x="121455" y="223720"/>
                    </a:cubicBezTo>
                    <a:cubicBezTo>
                      <a:pt x="131053" y="227974"/>
                      <a:pt x="141459" y="230119"/>
                      <a:pt x="151959" y="229963"/>
                    </a:cubicBezTo>
                    <a:cubicBezTo>
                      <a:pt x="162278" y="230101"/>
                      <a:pt x="172510" y="228078"/>
                      <a:pt x="181996" y="224014"/>
                    </a:cubicBezTo>
                    <a:cubicBezTo>
                      <a:pt x="190850" y="220175"/>
                      <a:pt x="198786" y="214503"/>
                      <a:pt x="205272" y="207362"/>
                    </a:cubicBezTo>
                    <a:cubicBezTo>
                      <a:pt x="211887" y="199995"/>
                      <a:pt x="216991" y="191401"/>
                      <a:pt x="220299" y="182080"/>
                    </a:cubicBezTo>
                    <a:cubicBezTo>
                      <a:pt x="227355" y="161657"/>
                      <a:pt x="227355" y="139454"/>
                      <a:pt x="220299" y="119031"/>
                    </a:cubicBezTo>
                    <a:cubicBezTo>
                      <a:pt x="216991" y="109711"/>
                      <a:pt x="211887" y="101116"/>
                      <a:pt x="205272" y="93750"/>
                    </a:cubicBezTo>
                    <a:cubicBezTo>
                      <a:pt x="198781" y="86608"/>
                      <a:pt x="190847" y="80936"/>
                      <a:pt x="181996" y="77097"/>
                    </a:cubicBezTo>
                    <a:cubicBezTo>
                      <a:pt x="172508" y="73050"/>
                      <a:pt x="162276" y="71010"/>
                      <a:pt x="151959" y="71148"/>
                    </a:cubicBezTo>
                    <a:close/>
                  </a:path>
                </a:pathLst>
              </a:custGeom>
              <a:grpFill/>
              <a:ln w="1726" cap="flat">
                <a:noFill/>
                <a:prstDash val="solid"/>
                <a:miter/>
              </a:ln>
            </p:spPr>
            <p:txBody>
              <a:bodyPr rtlCol="0" anchor="ctr"/>
              <a:lstStyle/>
              <a:p>
                <a:endParaRPr lang="en-US"/>
              </a:p>
            </p:txBody>
          </p:sp>
          <p:sp>
            <p:nvSpPr>
              <p:cNvPr id="60" name="Freeform: Shape 68">
                <a:extLst>
                  <a:ext uri="{FF2B5EF4-FFF2-40B4-BE49-F238E27FC236}">
                    <a16:creationId xmlns:a16="http://schemas.microsoft.com/office/drawing/2014/main" id="{750CDB08-6D20-6956-CCC5-B82B92BCBCB9}"/>
                  </a:ext>
                </a:extLst>
              </p:cNvPr>
              <p:cNvSpPr/>
              <p:nvPr/>
            </p:nvSpPr>
            <p:spPr>
              <a:xfrm>
                <a:off x="5949714" y="4441024"/>
                <a:ext cx="462514" cy="295971"/>
              </a:xfrm>
              <a:custGeom>
                <a:avLst/>
                <a:gdLst>
                  <a:gd name="connsiteX0" fmla="*/ 349578 w 462514"/>
                  <a:gd name="connsiteY0" fmla="*/ -1114 h 295971"/>
                  <a:gd name="connsiteX1" fmla="*/ 395386 w 462514"/>
                  <a:gd name="connsiteY1" fmla="*/ 7066 h 295971"/>
                  <a:gd name="connsiteX2" fmla="*/ 431026 w 462514"/>
                  <a:gd name="connsiteY2" fmla="*/ 30013 h 295971"/>
                  <a:gd name="connsiteX3" fmla="*/ 454008 w 462514"/>
                  <a:gd name="connsiteY3" fmla="*/ 65549 h 295971"/>
                  <a:gd name="connsiteX4" fmla="*/ 462101 w 462514"/>
                  <a:gd name="connsiteY4" fmla="*/ 111357 h 295971"/>
                  <a:gd name="connsiteX5" fmla="*/ 462101 w 462514"/>
                  <a:gd name="connsiteY5" fmla="*/ 294848 h 295971"/>
                  <a:gd name="connsiteX6" fmla="*/ 385512 w 462514"/>
                  <a:gd name="connsiteY6" fmla="*/ 294848 h 295971"/>
                  <a:gd name="connsiteX7" fmla="*/ 385512 w 462514"/>
                  <a:gd name="connsiteY7" fmla="*/ 136327 h 295971"/>
                  <a:gd name="connsiteX8" fmla="*/ 370779 w 462514"/>
                  <a:gd name="connsiteY8" fmla="*/ 88306 h 295971"/>
                  <a:gd name="connsiteX9" fmla="*/ 329830 w 462514"/>
                  <a:gd name="connsiteY9" fmla="*/ 71792 h 295971"/>
                  <a:gd name="connsiteX10" fmla="*/ 306416 w 462514"/>
                  <a:gd name="connsiteY10" fmla="*/ 75821 h 295971"/>
                  <a:gd name="connsiteX11" fmla="*/ 287273 w 462514"/>
                  <a:gd name="connsiteY11" fmla="*/ 87926 h 295971"/>
                  <a:gd name="connsiteX12" fmla="*/ 274304 w 462514"/>
                  <a:gd name="connsiteY12" fmla="*/ 108296 h 295971"/>
                  <a:gd name="connsiteX13" fmla="*/ 269444 w 462514"/>
                  <a:gd name="connsiteY13" fmla="*/ 136846 h 295971"/>
                  <a:gd name="connsiteX14" fmla="*/ 269444 w 462514"/>
                  <a:gd name="connsiteY14" fmla="*/ 294762 h 295971"/>
                  <a:gd name="connsiteX15" fmla="*/ 192562 w 462514"/>
                  <a:gd name="connsiteY15" fmla="*/ 294762 h 295971"/>
                  <a:gd name="connsiteX16" fmla="*/ 192562 w 462514"/>
                  <a:gd name="connsiteY16" fmla="*/ 136241 h 295971"/>
                  <a:gd name="connsiteX17" fmla="*/ 177967 w 462514"/>
                  <a:gd name="connsiteY17" fmla="*/ 88220 h 295971"/>
                  <a:gd name="connsiteX18" fmla="*/ 136880 w 462514"/>
                  <a:gd name="connsiteY18" fmla="*/ 71705 h 295971"/>
                  <a:gd name="connsiteX19" fmla="*/ 113466 w 462514"/>
                  <a:gd name="connsiteY19" fmla="*/ 75734 h 295971"/>
                  <a:gd name="connsiteX20" fmla="*/ 94306 w 462514"/>
                  <a:gd name="connsiteY20" fmla="*/ 87839 h 295971"/>
                  <a:gd name="connsiteX21" fmla="*/ 81353 w 462514"/>
                  <a:gd name="connsiteY21" fmla="*/ 108210 h 295971"/>
                  <a:gd name="connsiteX22" fmla="*/ 76494 w 462514"/>
                  <a:gd name="connsiteY22" fmla="*/ 136760 h 295971"/>
                  <a:gd name="connsiteX23" fmla="*/ 76494 w 462514"/>
                  <a:gd name="connsiteY23" fmla="*/ 294676 h 295971"/>
                  <a:gd name="connsiteX24" fmla="*/ -406 w 462514"/>
                  <a:gd name="connsiteY24" fmla="*/ 294676 h 295971"/>
                  <a:gd name="connsiteX25" fmla="*/ -406 w 462514"/>
                  <a:gd name="connsiteY25" fmla="*/ 6651 h 295971"/>
                  <a:gd name="connsiteX26" fmla="*/ 74419 w 462514"/>
                  <a:gd name="connsiteY26" fmla="*/ 6651 h 295971"/>
                  <a:gd name="connsiteX27" fmla="*/ 74419 w 462514"/>
                  <a:gd name="connsiteY27" fmla="*/ 40561 h 295971"/>
                  <a:gd name="connsiteX28" fmla="*/ 111840 w 462514"/>
                  <a:gd name="connsiteY28" fmla="*/ 8293 h 295971"/>
                  <a:gd name="connsiteX29" fmla="*/ 158374 w 462514"/>
                  <a:gd name="connsiteY29" fmla="*/ -1079 h 295971"/>
                  <a:gd name="connsiteX30" fmla="*/ 213918 w 462514"/>
                  <a:gd name="connsiteY30" fmla="*/ 12011 h 295971"/>
                  <a:gd name="connsiteX31" fmla="*/ 252653 w 462514"/>
                  <a:gd name="connsiteY31" fmla="*/ 48326 h 295971"/>
                  <a:gd name="connsiteX32" fmla="*/ 295366 w 462514"/>
                  <a:gd name="connsiteY32" fmla="*/ 9815 h 295971"/>
                  <a:gd name="connsiteX33" fmla="*/ 321737 w 462514"/>
                  <a:gd name="connsiteY33" fmla="*/ 1480 h 295971"/>
                  <a:gd name="connsiteX34" fmla="*/ 349578 w 462514"/>
                  <a:gd name="connsiteY34" fmla="*/ -1114 h 295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514" h="295971">
                    <a:moveTo>
                      <a:pt x="349578" y="-1114"/>
                    </a:moveTo>
                    <a:cubicBezTo>
                      <a:pt x="365226" y="-1304"/>
                      <a:pt x="380769" y="1480"/>
                      <a:pt x="395386" y="7066"/>
                    </a:cubicBezTo>
                    <a:cubicBezTo>
                      <a:pt x="408712" y="12202"/>
                      <a:pt x="420842" y="20000"/>
                      <a:pt x="431026" y="30013"/>
                    </a:cubicBezTo>
                    <a:cubicBezTo>
                      <a:pt x="441109" y="40112"/>
                      <a:pt x="448941" y="52217"/>
                      <a:pt x="454008" y="65549"/>
                    </a:cubicBezTo>
                    <a:cubicBezTo>
                      <a:pt x="459536" y="80179"/>
                      <a:pt x="462282" y="95725"/>
                      <a:pt x="462101" y="111357"/>
                    </a:cubicBezTo>
                    <a:lnTo>
                      <a:pt x="462101" y="294848"/>
                    </a:lnTo>
                    <a:lnTo>
                      <a:pt x="385512" y="294848"/>
                    </a:lnTo>
                    <a:lnTo>
                      <a:pt x="385512" y="136327"/>
                    </a:lnTo>
                    <a:cubicBezTo>
                      <a:pt x="385512" y="115317"/>
                      <a:pt x="380601" y="99304"/>
                      <a:pt x="370779" y="88306"/>
                    </a:cubicBezTo>
                    <a:cubicBezTo>
                      <a:pt x="360957" y="77308"/>
                      <a:pt x="347308" y="71809"/>
                      <a:pt x="329830" y="71792"/>
                    </a:cubicBezTo>
                    <a:cubicBezTo>
                      <a:pt x="321850" y="71757"/>
                      <a:pt x="313923" y="73106"/>
                      <a:pt x="306416" y="75821"/>
                    </a:cubicBezTo>
                    <a:cubicBezTo>
                      <a:pt x="299208" y="78363"/>
                      <a:pt x="292667" y="82513"/>
                      <a:pt x="287273" y="87926"/>
                    </a:cubicBezTo>
                    <a:cubicBezTo>
                      <a:pt x="281611" y="93771"/>
                      <a:pt x="277198" y="100688"/>
                      <a:pt x="274304" y="108296"/>
                    </a:cubicBezTo>
                    <a:cubicBezTo>
                      <a:pt x="270892" y="117427"/>
                      <a:pt x="269242" y="127111"/>
                      <a:pt x="269444" y="136846"/>
                    </a:cubicBezTo>
                    <a:lnTo>
                      <a:pt x="269444" y="294762"/>
                    </a:lnTo>
                    <a:lnTo>
                      <a:pt x="192562" y="294762"/>
                    </a:lnTo>
                    <a:lnTo>
                      <a:pt x="192562" y="136241"/>
                    </a:lnTo>
                    <a:cubicBezTo>
                      <a:pt x="192562" y="115231"/>
                      <a:pt x="187697" y="99218"/>
                      <a:pt x="177967" y="88220"/>
                    </a:cubicBezTo>
                    <a:cubicBezTo>
                      <a:pt x="168236" y="77222"/>
                      <a:pt x="154541" y="71723"/>
                      <a:pt x="136880" y="71705"/>
                    </a:cubicBezTo>
                    <a:cubicBezTo>
                      <a:pt x="128899" y="71653"/>
                      <a:pt x="120972" y="73019"/>
                      <a:pt x="113466" y="75734"/>
                    </a:cubicBezTo>
                    <a:cubicBezTo>
                      <a:pt x="106253" y="78276"/>
                      <a:pt x="99706" y="82427"/>
                      <a:pt x="94306" y="87839"/>
                    </a:cubicBezTo>
                    <a:cubicBezTo>
                      <a:pt x="88654" y="93684"/>
                      <a:pt x="84248" y="100618"/>
                      <a:pt x="81353" y="108210"/>
                    </a:cubicBezTo>
                    <a:cubicBezTo>
                      <a:pt x="77933" y="117323"/>
                      <a:pt x="76283" y="127024"/>
                      <a:pt x="76494" y="136760"/>
                    </a:cubicBezTo>
                    <a:lnTo>
                      <a:pt x="76494" y="294676"/>
                    </a:lnTo>
                    <a:lnTo>
                      <a:pt x="-406" y="294676"/>
                    </a:lnTo>
                    <a:lnTo>
                      <a:pt x="-406" y="6651"/>
                    </a:lnTo>
                    <a:lnTo>
                      <a:pt x="74419" y="6651"/>
                    </a:lnTo>
                    <a:lnTo>
                      <a:pt x="74419" y="40561"/>
                    </a:lnTo>
                    <a:cubicBezTo>
                      <a:pt x="84634" y="25292"/>
                      <a:pt x="97107" y="14536"/>
                      <a:pt x="111840" y="8293"/>
                    </a:cubicBezTo>
                    <a:cubicBezTo>
                      <a:pt x="126554" y="2051"/>
                      <a:pt x="142387" y="-1148"/>
                      <a:pt x="158374" y="-1079"/>
                    </a:cubicBezTo>
                    <a:cubicBezTo>
                      <a:pt x="179195" y="-1079"/>
                      <a:pt x="197710" y="3279"/>
                      <a:pt x="213918" y="12011"/>
                    </a:cubicBezTo>
                    <a:cubicBezTo>
                      <a:pt x="229827" y="20467"/>
                      <a:pt x="243198" y="32987"/>
                      <a:pt x="252653" y="48326"/>
                    </a:cubicBezTo>
                    <a:cubicBezTo>
                      <a:pt x="262605" y="31414"/>
                      <a:pt x="277517" y="17977"/>
                      <a:pt x="295366" y="9815"/>
                    </a:cubicBezTo>
                    <a:cubicBezTo>
                      <a:pt x="303779" y="5959"/>
                      <a:pt x="312636" y="3158"/>
                      <a:pt x="321737" y="1480"/>
                    </a:cubicBezTo>
                    <a:cubicBezTo>
                      <a:pt x="330920" y="-232"/>
                      <a:pt x="340238" y="-1096"/>
                      <a:pt x="349578" y="-1114"/>
                    </a:cubicBezTo>
                    <a:close/>
                  </a:path>
                </a:pathLst>
              </a:custGeom>
              <a:grpFill/>
              <a:ln w="1726" cap="flat">
                <a:noFill/>
                <a:prstDash val="solid"/>
                <a:miter/>
              </a:ln>
            </p:spPr>
            <p:txBody>
              <a:bodyPr rtlCol="0" anchor="ctr"/>
              <a:lstStyle/>
              <a:p>
                <a:endParaRPr lang="en-US"/>
              </a:p>
            </p:txBody>
          </p:sp>
          <p:sp>
            <p:nvSpPr>
              <p:cNvPr id="61" name="Freeform: Shape 69">
                <a:extLst>
                  <a:ext uri="{FF2B5EF4-FFF2-40B4-BE49-F238E27FC236}">
                    <a16:creationId xmlns:a16="http://schemas.microsoft.com/office/drawing/2014/main" id="{BFB419B0-05E1-A336-0B28-4D5B091F809C}"/>
                  </a:ext>
                </a:extLst>
              </p:cNvPr>
              <p:cNvSpPr/>
              <p:nvPr/>
            </p:nvSpPr>
            <p:spPr>
              <a:xfrm>
                <a:off x="6443450" y="4441062"/>
                <a:ext cx="298711" cy="303356"/>
              </a:xfrm>
              <a:custGeom>
                <a:avLst/>
                <a:gdLst>
                  <a:gd name="connsiteX0" fmla="*/ 298306 w 298711"/>
                  <a:gd name="connsiteY0" fmla="*/ 294793 h 303356"/>
                  <a:gd name="connsiteX1" fmla="*/ 223187 w 298711"/>
                  <a:gd name="connsiteY1" fmla="*/ 294793 h 303356"/>
                  <a:gd name="connsiteX2" fmla="*/ 223187 w 298711"/>
                  <a:gd name="connsiteY2" fmla="*/ 262974 h 303356"/>
                  <a:gd name="connsiteX3" fmla="*/ 188135 w 298711"/>
                  <a:gd name="connsiteY3" fmla="*/ 291369 h 303356"/>
                  <a:gd name="connsiteX4" fmla="*/ 137762 w 298711"/>
                  <a:gd name="connsiteY4" fmla="*/ 302228 h 303356"/>
                  <a:gd name="connsiteX5" fmla="*/ 82962 w 298711"/>
                  <a:gd name="connsiteY5" fmla="*/ 290625 h 303356"/>
                  <a:gd name="connsiteX6" fmla="*/ 39074 w 298711"/>
                  <a:gd name="connsiteY6" fmla="*/ 258807 h 303356"/>
                  <a:gd name="connsiteX7" fmla="*/ 10057 w 298711"/>
                  <a:gd name="connsiteY7" fmla="*/ 210786 h 303356"/>
                  <a:gd name="connsiteX8" fmla="*/ 10057 w 298711"/>
                  <a:gd name="connsiteY8" fmla="*/ 90326 h 303356"/>
                  <a:gd name="connsiteX9" fmla="*/ 39074 w 298711"/>
                  <a:gd name="connsiteY9" fmla="*/ 42304 h 303356"/>
                  <a:gd name="connsiteX10" fmla="*/ 82962 w 298711"/>
                  <a:gd name="connsiteY10" fmla="*/ 10486 h 303356"/>
                  <a:gd name="connsiteX11" fmla="*/ 137762 w 298711"/>
                  <a:gd name="connsiteY11" fmla="*/ -1117 h 303356"/>
                  <a:gd name="connsiteX12" fmla="*/ 188135 w 298711"/>
                  <a:gd name="connsiteY12" fmla="*/ 9742 h 303356"/>
                  <a:gd name="connsiteX13" fmla="*/ 223187 w 298711"/>
                  <a:gd name="connsiteY13" fmla="*/ 38431 h 303356"/>
                  <a:gd name="connsiteX14" fmla="*/ 223187 w 298711"/>
                  <a:gd name="connsiteY14" fmla="*/ 6612 h 303356"/>
                  <a:gd name="connsiteX15" fmla="*/ 298306 w 298711"/>
                  <a:gd name="connsiteY15" fmla="*/ 6612 h 303356"/>
                  <a:gd name="connsiteX16" fmla="*/ 151890 w 298711"/>
                  <a:gd name="connsiteY16" fmla="*/ 71148 h 303356"/>
                  <a:gd name="connsiteX17" fmla="*/ 121403 w 298711"/>
                  <a:gd name="connsiteY17" fmla="*/ 77391 h 303356"/>
                  <a:gd name="connsiteX18" fmla="*/ 98128 w 298711"/>
                  <a:gd name="connsiteY18" fmla="*/ 94355 h 303356"/>
                  <a:gd name="connsiteX19" fmla="*/ 83394 w 298711"/>
                  <a:gd name="connsiteY19" fmla="*/ 119619 h 303356"/>
                  <a:gd name="connsiteX20" fmla="*/ 83394 w 298711"/>
                  <a:gd name="connsiteY20" fmla="*/ 181630 h 303356"/>
                  <a:gd name="connsiteX21" fmla="*/ 98128 w 298711"/>
                  <a:gd name="connsiteY21" fmla="*/ 206774 h 303356"/>
                  <a:gd name="connsiteX22" fmla="*/ 121403 w 298711"/>
                  <a:gd name="connsiteY22" fmla="*/ 223720 h 303356"/>
                  <a:gd name="connsiteX23" fmla="*/ 151890 w 298711"/>
                  <a:gd name="connsiteY23" fmla="*/ 229963 h 303356"/>
                  <a:gd name="connsiteX24" fmla="*/ 181945 w 298711"/>
                  <a:gd name="connsiteY24" fmla="*/ 224014 h 303356"/>
                  <a:gd name="connsiteX25" fmla="*/ 205220 w 298711"/>
                  <a:gd name="connsiteY25" fmla="*/ 207362 h 303356"/>
                  <a:gd name="connsiteX26" fmla="*/ 220230 w 298711"/>
                  <a:gd name="connsiteY26" fmla="*/ 182080 h 303356"/>
                  <a:gd name="connsiteX27" fmla="*/ 220230 w 298711"/>
                  <a:gd name="connsiteY27" fmla="*/ 119031 h 303356"/>
                  <a:gd name="connsiteX28" fmla="*/ 205220 w 298711"/>
                  <a:gd name="connsiteY28" fmla="*/ 93750 h 303356"/>
                  <a:gd name="connsiteX29" fmla="*/ 181945 w 298711"/>
                  <a:gd name="connsiteY29" fmla="*/ 77097 h 303356"/>
                  <a:gd name="connsiteX30" fmla="*/ 151890 w 298711"/>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1" h="303356">
                    <a:moveTo>
                      <a:pt x="298306" y="294793"/>
                    </a:moveTo>
                    <a:lnTo>
                      <a:pt x="223187" y="294793"/>
                    </a:lnTo>
                    <a:lnTo>
                      <a:pt x="223187" y="262974"/>
                    </a:lnTo>
                    <a:cubicBezTo>
                      <a:pt x="213625" y="274785"/>
                      <a:pt x="201675" y="284469"/>
                      <a:pt x="188135" y="291369"/>
                    </a:cubicBezTo>
                    <a:cubicBezTo>
                      <a:pt x="174185" y="298614"/>
                      <a:pt x="15739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27" y="16694"/>
                      <a:pt x="213694" y="26481"/>
                      <a:pt x="223187" y="38431"/>
                    </a:cubicBezTo>
                    <a:lnTo>
                      <a:pt x="223187" y="6612"/>
                    </a:lnTo>
                    <a:lnTo>
                      <a:pt x="298306" y="6612"/>
                    </a:lnTo>
                    <a:close/>
                    <a:moveTo>
                      <a:pt x="151890" y="71148"/>
                    </a:moveTo>
                    <a:cubicBezTo>
                      <a:pt x="141397" y="71010"/>
                      <a:pt x="130996" y="73137"/>
                      <a:pt x="121403" y="77391"/>
                    </a:cubicBezTo>
                    <a:cubicBezTo>
                      <a:pt x="112544" y="81351"/>
                      <a:pt x="104616" y="87144"/>
                      <a:pt x="98128" y="94355"/>
                    </a:cubicBezTo>
                    <a:cubicBezTo>
                      <a:pt x="91607" y="101721"/>
                      <a:pt x="86600" y="110316"/>
                      <a:pt x="83394" y="119619"/>
                    </a:cubicBezTo>
                    <a:cubicBezTo>
                      <a:pt x="76524" y="139713"/>
                      <a:pt x="76524" y="161536"/>
                      <a:pt x="83394" y="181630"/>
                    </a:cubicBezTo>
                    <a:cubicBezTo>
                      <a:pt x="86621" y="190899"/>
                      <a:pt x="91626" y="199424"/>
                      <a:pt x="98128" y="206774"/>
                    </a:cubicBezTo>
                    <a:cubicBezTo>
                      <a:pt x="104621" y="213985"/>
                      <a:pt x="112550" y="219760"/>
                      <a:pt x="121403" y="223720"/>
                    </a:cubicBezTo>
                    <a:cubicBezTo>
                      <a:pt x="130996" y="227974"/>
                      <a:pt x="141397" y="230101"/>
                      <a:pt x="151890" y="229963"/>
                    </a:cubicBezTo>
                    <a:cubicBezTo>
                      <a:pt x="162214" y="230101"/>
                      <a:pt x="172453" y="228078"/>
                      <a:pt x="181945" y="224014"/>
                    </a:cubicBezTo>
                    <a:cubicBezTo>
                      <a:pt x="190798" y="220175"/>
                      <a:pt x="198736" y="214503"/>
                      <a:pt x="205220" y="207362"/>
                    </a:cubicBezTo>
                    <a:cubicBezTo>
                      <a:pt x="211826" y="199995"/>
                      <a:pt x="216927" y="191401"/>
                      <a:pt x="220230" y="182080"/>
                    </a:cubicBezTo>
                    <a:cubicBezTo>
                      <a:pt x="227303" y="161657"/>
                      <a:pt x="227303" y="139454"/>
                      <a:pt x="220230" y="119031"/>
                    </a:cubicBezTo>
                    <a:cubicBezTo>
                      <a:pt x="216927" y="109711"/>
                      <a:pt x="211826" y="101116"/>
                      <a:pt x="205220" y="93750"/>
                    </a:cubicBezTo>
                    <a:cubicBezTo>
                      <a:pt x="198736" y="86608"/>
                      <a:pt x="190798" y="80936"/>
                      <a:pt x="181945" y="77097"/>
                    </a:cubicBezTo>
                    <a:cubicBezTo>
                      <a:pt x="172449" y="73050"/>
                      <a:pt x="162214" y="71010"/>
                      <a:pt x="151890" y="71148"/>
                    </a:cubicBezTo>
                    <a:close/>
                  </a:path>
                </a:pathLst>
              </a:custGeom>
              <a:grpFill/>
              <a:ln w="1726" cap="flat">
                <a:noFill/>
                <a:prstDash val="solid"/>
                <a:miter/>
              </a:ln>
            </p:spPr>
            <p:txBody>
              <a:bodyPr rtlCol="0" anchor="ctr"/>
              <a:lstStyle/>
              <a:p>
                <a:endParaRPr lang="en-US"/>
              </a:p>
            </p:txBody>
          </p:sp>
          <p:sp>
            <p:nvSpPr>
              <p:cNvPr id="62" name="Freeform: Shape 70">
                <a:extLst>
                  <a:ext uri="{FF2B5EF4-FFF2-40B4-BE49-F238E27FC236}">
                    <a16:creationId xmlns:a16="http://schemas.microsoft.com/office/drawing/2014/main" id="{BE034CB9-DEAE-A2C6-B4D1-D8874978B184}"/>
                  </a:ext>
                </a:extLst>
              </p:cNvPr>
              <p:cNvSpPr/>
              <p:nvPr/>
            </p:nvSpPr>
            <p:spPr>
              <a:xfrm>
                <a:off x="6781295" y="4448797"/>
                <a:ext cx="249859" cy="288180"/>
              </a:xfrm>
              <a:custGeom>
                <a:avLst/>
                <a:gdLst>
                  <a:gd name="connsiteX0" fmla="*/ 246203 w 249859"/>
                  <a:gd name="connsiteY0" fmla="*/ 55683 h 288180"/>
                  <a:gd name="connsiteX1" fmla="*/ 105390 w 249859"/>
                  <a:gd name="connsiteY1" fmla="*/ 217766 h 288180"/>
                  <a:gd name="connsiteX2" fmla="*/ 249454 w 249859"/>
                  <a:gd name="connsiteY2" fmla="*/ 217766 h 288180"/>
                  <a:gd name="connsiteX3" fmla="*/ 249454 w 249859"/>
                  <a:gd name="connsiteY3" fmla="*/ 287058 h 288180"/>
                  <a:gd name="connsiteX4" fmla="*/ -406 w 249859"/>
                  <a:gd name="connsiteY4" fmla="*/ 287058 h 288180"/>
                  <a:gd name="connsiteX5" fmla="*/ -406 w 249859"/>
                  <a:gd name="connsiteY5" fmla="*/ 231151 h 288180"/>
                  <a:gd name="connsiteX6" fmla="*/ 143641 w 249859"/>
                  <a:gd name="connsiteY6" fmla="*/ 67875 h 288180"/>
                  <a:gd name="connsiteX7" fmla="*/ 4592 w 249859"/>
                  <a:gd name="connsiteY7" fmla="*/ 67875 h 288180"/>
                  <a:gd name="connsiteX8" fmla="*/ 4592 w 249859"/>
                  <a:gd name="connsiteY8" fmla="*/ -1123 h 288180"/>
                  <a:gd name="connsiteX9" fmla="*/ 246151 w 249859"/>
                  <a:gd name="connsiteY9" fmla="*/ -1123 h 288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9859" h="288180">
                    <a:moveTo>
                      <a:pt x="246203" y="55683"/>
                    </a:moveTo>
                    <a:lnTo>
                      <a:pt x="105390" y="217766"/>
                    </a:lnTo>
                    <a:lnTo>
                      <a:pt x="249454" y="217766"/>
                    </a:lnTo>
                    <a:lnTo>
                      <a:pt x="249454" y="287058"/>
                    </a:lnTo>
                    <a:lnTo>
                      <a:pt x="-406" y="287058"/>
                    </a:lnTo>
                    <a:lnTo>
                      <a:pt x="-406" y="231151"/>
                    </a:lnTo>
                    <a:lnTo>
                      <a:pt x="143641" y="67875"/>
                    </a:lnTo>
                    <a:lnTo>
                      <a:pt x="4592" y="67875"/>
                    </a:lnTo>
                    <a:lnTo>
                      <a:pt x="4592" y="-1123"/>
                    </a:lnTo>
                    <a:lnTo>
                      <a:pt x="246151" y="-1123"/>
                    </a:lnTo>
                    <a:close/>
                  </a:path>
                </a:pathLst>
              </a:custGeom>
              <a:grpFill/>
              <a:ln w="1726" cap="flat">
                <a:noFill/>
                <a:prstDash val="solid"/>
                <a:miter/>
              </a:ln>
            </p:spPr>
            <p:txBody>
              <a:bodyPr rtlCol="0" anchor="ctr"/>
              <a:lstStyle/>
              <a:p>
                <a:endParaRPr lang="en-US"/>
              </a:p>
            </p:txBody>
          </p:sp>
          <p:sp>
            <p:nvSpPr>
              <p:cNvPr id="63" name="Freeform: Shape 71">
                <a:extLst>
                  <a:ext uri="{FF2B5EF4-FFF2-40B4-BE49-F238E27FC236}">
                    <a16:creationId xmlns:a16="http://schemas.microsoft.com/office/drawing/2014/main" id="{21864EC5-69B5-B0BE-FC03-4B8FB818D0BF}"/>
                  </a:ext>
                </a:extLst>
              </p:cNvPr>
              <p:cNvSpPr/>
              <p:nvPr/>
            </p:nvSpPr>
            <p:spPr>
              <a:xfrm>
                <a:off x="7059462" y="4304558"/>
                <a:ext cx="98068" cy="432419"/>
              </a:xfrm>
              <a:custGeom>
                <a:avLst/>
                <a:gdLst>
                  <a:gd name="connsiteX0" fmla="*/ 48465 w 98068"/>
                  <a:gd name="connsiteY0" fmla="*/ -1121 h 432419"/>
                  <a:gd name="connsiteX1" fmla="*/ 67746 w 98068"/>
                  <a:gd name="connsiteY1" fmla="*/ 2735 h 432419"/>
                  <a:gd name="connsiteX2" fmla="*/ 93823 w 98068"/>
                  <a:gd name="connsiteY2" fmla="*/ 29210 h 432419"/>
                  <a:gd name="connsiteX3" fmla="*/ 97662 w 98068"/>
                  <a:gd name="connsiteY3" fmla="*/ 48837 h 432419"/>
                  <a:gd name="connsiteX4" fmla="*/ 83361 w 98068"/>
                  <a:gd name="connsiteY4" fmla="*/ 84079 h 432419"/>
                  <a:gd name="connsiteX5" fmla="*/ 67798 w 98068"/>
                  <a:gd name="connsiteY5" fmla="*/ 94455 h 432419"/>
                  <a:gd name="connsiteX6" fmla="*/ 29218 w 98068"/>
                  <a:gd name="connsiteY6" fmla="*/ 94455 h 432419"/>
                  <a:gd name="connsiteX7" fmla="*/ 13655 w 98068"/>
                  <a:gd name="connsiteY7" fmla="*/ 84079 h 432419"/>
                  <a:gd name="connsiteX8" fmla="*/ 3279 w 98068"/>
                  <a:gd name="connsiteY8" fmla="*/ 68326 h 432419"/>
                  <a:gd name="connsiteX9" fmla="*/ -404 w 98068"/>
                  <a:gd name="connsiteY9" fmla="*/ 48837 h 432419"/>
                  <a:gd name="connsiteX10" fmla="*/ 3279 w 98068"/>
                  <a:gd name="connsiteY10" fmla="*/ 29210 h 432419"/>
                  <a:gd name="connsiteX11" fmla="*/ 13655 w 98068"/>
                  <a:gd name="connsiteY11" fmla="*/ 13301 h 432419"/>
                  <a:gd name="connsiteX12" fmla="*/ 29218 w 98068"/>
                  <a:gd name="connsiteY12" fmla="*/ 2735 h 432419"/>
                  <a:gd name="connsiteX13" fmla="*/ 48465 w 98068"/>
                  <a:gd name="connsiteY13" fmla="*/ -1121 h 432419"/>
                  <a:gd name="connsiteX14" fmla="*/ 87338 w 98068"/>
                  <a:gd name="connsiteY14" fmla="*/ 431296 h 432419"/>
                  <a:gd name="connsiteX15" fmla="*/ 10456 w 98068"/>
                  <a:gd name="connsiteY15" fmla="*/ 431296 h 432419"/>
                  <a:gd name="connsiteX16" fmla="*/ 10456 w 98068"/>
                  <a:gd name="connsiteY16" fmla="*/ 143116 h 432419"/>
                  <a:gd name="connsiteX17" fmla="*/ 87338 w 98068"/>
                  <a:gd name="connsiteY17" fmla="*/ 143116 h 432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68" h="432419">
                    <a:moveTo>
                      <a:pt x="48465" y="-1121"/>
                    </a:moveTo>
                    <a:cubicBezTo>
                      <a:pt x="55088" y="-1173"/>
                      <a:pt x="61659" y="141"/>
                      <a:pt x="67746" y="2735"/>
                    </a:cubicBezTo>
                    <a:cubicBezTo>
                      <a:pt x="79608" y="7732"/>
                      <a:pt x="88998" y="17261"/>
                      <a:pt x="93823" y="29210"/>
                    </a:cubicBezTo>
                    <a:cubicBezTo>
                      <a:pt x="96399" y="35435"/>
                      <a:pt x="97696" y="42110"/>
                      <a:pt x="97662" y="48837"/>
                    </a:cubicBezTo>
                    <a:cubicBezTo>
                      <a:pt x="97748" y="62014"/>
                      <a:pt x="92595" y="74689"/>
                      <a:pt x="83361" y="84079"/>
                    </a:cubicBezTo>
                    <a:cubicBezTo>
                      <a:pt x="78934" y="88558"/>
                      <a:pt x="73625" y="92086"/>
                      <a:pt x="67798" y="94455"/>
                    </a:cubicBezTo>
                    <a:cubicBezTo>
                      <a:pt x="55416" y="99418"/>
                      <a:pt x="41599" y="99418"/>
                      <a:pt x="29218" y="94455"/>
                    </a:cubicBezTo>
                    <a:cubicBezTo>
                      <a:pt x="23390" y="92086"/>
                      <a:pt x="18082" y="88558"/>
                      <a:pt x="13655" y="84079"/>
                    </a:cubicBezTo>
                    <a:cubicBezTo>
                      <a:pt x="9176" y="79566"/>
                      <a:pt x="5648" y="74222"/>
                      <a:pt x="3279" y="68326"/>
                    </a:cubicBezTo>
                    <a:cubicBezTo>
                      <a:pt x="789" y="62135"/>
                      <a:pt x="-456" y="55512"/>
                      <a:pt x="-404" y="48837"/>
                    </a:cubicBezTo>
                    <a:cubicBezTo>
                      <a:pt x="-439" y="42127"/>
                      <a:pt x="806" y="35452"/>
                      <a:pt x="3279" y="29210"/>
                    </a:cubicBezTo>
                    <a:cubicBezTo>
                      <a:pt x="5614" y="23261"/>
                      <a:pt x="9159" y="17849"/>
                      <a:pt x="13655" y="13301"/>
                    </a:cubicBezTo>
                    <a:cubicBezTo>
                      <a:pt x="18099" y="8805"/>
                      <a:pt x="23390" y="5208"/>
                      <a:pt x="29218" y="2735"/>
                    </a:cubicBezTo>
                    <a:cubicBezTo>
                      <a:pt x="35305" y="141"/>
                      <a:pt x="41859" y="-1173"/>
                      <a:pt x="48465" y="-1121"/>
                    </a:cubicBezTo>
                    <a:close/>
                    <a:moveTo>
                      <a:pt x="87338" y="431296"/>
                    </a:moveTo>
                    <a:lnTo>
                      <a:pt x="10456" y="431296"/>
                    </a:lnTo>
                    <a:lnTo>
                      <a:pt x="10456" y="143116"/>
                    </a:lnTo>
                    <a:lnTo>
                      <a:pt x="87338" y="143116"/>
                    </a:lnTo>
                    <a:close/>
                  </a:path>
                </a:pathLst>
              </a:custGeom>
              <a:grpFill/>
              <a:ln w="1726" cap="flat">
                <a:noFill/>
                <a:prstDash val="solid"/>
                <a:miter/>
              </a:ln>
            </p:spPr>
            <p:txBody>
              <a:bodyPr rtlCol="0" anchor="ctr"/>
              <a:lstStyle/>
              <a:p>
                <a:endParaRPr lang="en-US"/>
              </a:p>
            </p:txBody>
          </p:sp>
          <p:sp>
            <p:nvSpPr>
              <p:cNvPr id="64" name="Freeform: Shape 72">
                <a:extLst>
                  <a:ext uri="{FF2B5EF4-FFF2-40B4-BE49-F238E27FC236}">
                    <a16:creationId xmlns:a16="http://schemas.microsoft.com/office/drawing/2014/main" id="{14A95125-4042-68F5-637B-C5574088DA1F}"/>
                  </a:ext>
                </a:extLst>
              </p:cNvPr>
              <p:cNvSpPr/>
              <p:nvPr/>
            </p:nvSpPr>
            <p:spPr>
              <a:xfrm>
                <a:off x="7198461" y="4441027"/>
                <a:ext cx="269857" cy="295916"/>
              </a:xfrm>
              <a:custGeom>
                <a:avLst/>
                <a:gdLst>
                  <a:gd name="connsiteX0" fmla="*/ 158375 w 269857"/>
                  <a:gd name="connsiteY0" fmla="*/ -1117 h 295916"/>
                  <a:gd name="connsiteX1" fmla="*/ 203006 w 269857"/>
                  <a:gd name="connsiteY1" fmla="*/ 7063 h 295916"/>
                  <a:gd name="connsiteX2" fmla="*/ 261196 w 269857"/>
                  <a:gd name="connsiteY2" fmla="*/ 65494 h 295916"/>
                  <a:gd name="connsiteX3" fmla="*/ 269445 w 269857"/>
                  <a:gd name="connsiteY3" fmla="*/ 111302 h 295916"/>
                  <a:gd name="connsiteX4" fmla="*/ 269445 w 269857"/>
                  <a:gd name="connsiteY4" fmla="*/ 294794 h 295916"/>
                  <a:gd name="connsiteX5" fmla="*/ 192544 w 269857"/>
                  <a:gd name="connsiteY5" fmla="*/ 294794 h 295916"/>
                  <a:gd name="connsiteX6" fmla="*/ 192544 w 269857"/>
                  <a:gd name="connsiteY6" fmla="*/ 136273 h 295916"/>
                  <a:gd name="connsiteX7" fmla="*/ 177967 w 269857"/>
                  <a:gd name="connsiteY7" fmla="*/ 88251 h 295916"/>
                  <a:gd name="connsiteX8" fmla="*/ 136880 w 269857"/>
                  <a:gd name="connsiteY8" fmla="*/ 71737 h 295916"/>
                  <a:gd name="connsiteX9" fmla="*/ 113448 w 269857"/>
                  <a:gd name="connsiteY9" fmla="*/ 75766 h 295916"/>
                  <a:gd name="connsiteX10" fmla="*/ 94306 w 269857"/>
                  <a:gd name="connsiteY10" fmla="*/ 87871 h 295916"/>
                  <a:gd name="connsiteX11" fmla="*/ 81336 w 269857"/>
                  <a:gd name="connsiteY11" fmla="*/ 108241 h 295916"/>
                  <a:gd name="connsiteX12" fmla="*/ 76477 w 269857"/>
                  <a:gd name="connsiteY12" fmla="*/ 136791 h 295916"/>
                  <a:gd name="connsiteX13" fmla="*/ 76477 w 269857"/>
                  <a:gd name="connsiteY13" fmla="*/ 294707 h 295916"/>
                  <a:gd name="connsiteX14" fmla="*/ -406 w 269857"/>
                  <a:gd name="connsiteY14" fmla="*/ 294707 h 295916"/>
                  <a:gd name="connsiteX15" fmla="*/ -406 w 269857"/>
                  <a:gd name="connsiteY15" fmla="*/ 6648 h 295916"/>
                  <a:gd name="connsiteX16" fmla="*/ 74419 w 269857"/>
                  <a:gd name="connsiteY16" fmla="*/ 6648 h 295916"/>
                  <a:gd name="connsiteX17" fmla="*/ 74419 w 269857"/>
                  <a:gd name="connsiteY17" fmla="*/ 40558 h 295916"/>
                  <a:gd name="connsiteX18" fmla="*/ 111840 w 269857"/>
                  <a:gd name="connsiteY18" fmla="*/ 8290 h 295916"/>
                  <a:gd name="connsiteX19" fmla="*/ 158375 w 269857"/>
                  <a:gd name="connsiteY19" fmla="*/ -1117 h 295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9857" h="295916">
                    <a:moveTo>
                      <a:pt x="158375" y="-1117"/>
                    </a:moveTo>
                    <a:cubicBezTo>
                      <a:pt x="173644" y="-1272"/>
                      <a:pt x="188792" y="1512"/>
                      <a:pt x="203006" y="7063"/>
                    </a:cubicBezTo>
                    <a:cubicBezTo>
                      <a:pt x="229827" y="17386"/>
                      <a:pt x="250993" y="38639"/>
                      <a:pt x="261196" y="65494"/>
                    </a:cubicBezTo>
                    <a:cubicBezTo>
                      <a:pt x="266816" y="80106"/>
                      <a:pt x="269617" y="95652"/>
                      <a:pt x="269445" y="111302"/>
                    </a:cubicBezTo>
                    <a:lnTo>
                      <a:pt x="269445" y="294794"/>
                    </a:lnTo>
                    <a:lnTo>
                      <a:pt x="192544" y="294794"/>
                    </a:lnTo>
                    <a:lnTo>
                      <a:pt x="192544" y="136273"/>
                    </a:lnTo>
                    <a:cubicBezTo>
                      <a:pt x="192544" y="115262"/>
                      <a:pt x="187685" y="99249"/>
                      <a:pt x="177967" y="88251"/>
                    </a:cubicBezTo>
                    <a:cubicBezTo>
                      <a:pt x="168249" y="77253"/>
                      <a:pt x="154553" y="71754"/>
                      <a:pt x="136880" y="71737"/>
                    </a:cubicBezTo>
                    <a:cubicBezTo>
                      <a:pt x="128891" y="71702"/>
                      <a:pt x="120953" y="73051"/>
                      <a:pt x="113448" y="75766"/>
                    </a:cubicBezTo>
                    <a:cubicBezTo>
                      <a:pt x="106237" y="78308"/>
                      <a:pt x="99701" y="82458"/>
                      <a:pt x="94306" y="87871"/>
                    </a:cubicBezTo>
                    <a:cubicBezTo>
                      <a:pt x="88651" y="93716"/>
                      <a:pt x="84241" y="100650"/>
                      <a:pt x="81336" y="108241"/>
                    </a:cubicBezTo>
                    <a:cubicBezTo>
                      <a:pt x="77930" y="117372"/>
                      <a:pt x="76269" y="127056"/>
                      <a:pt x="76477" y="136791"/>
                    </a:cubicBezTo>
                    <a:lnTo>
                      <a:pt x="76477" y="294707"/>
                    </a:lnTo>
                    <a:lnTo>
                      <a:pt x="-406" y="294707"/>
                    </a:lnTo>
                    <a:lnTo>
                      <a:pt x="-406" y="6648"/>
                    </a:lnTo>
                    <a:lnTo>
                      <a:pt x="74419" y="6648"/>
                    </a:lnTo>
                    <a:lnTo>
                      <a:pt x="74419" y="40558"/>
                    </a:lnTo>
                    <a:cubicBezTo>
                      <a:pt x="84622" y="25289"/>
                      <a:pt x="97090" y="14533"/>
                      <a:pt x="111840" y="8290"/>
                    </a:cubicBezTo>
                    <a:cubicBezTo>
                      <a:pt x="126556" y="2031"/>
                      <a:pt x="142379" y="-1186"/>
                      <a:pt x="158375" y="-1117"/>
                    </a:cubicBezTo>
                    <a:close/>
                  </a:path>
                </a:pathLst>
              </a:custGeom>
              <a:grpFill/>
              <a:ln w="1726" cap="flat">
                <a:noFill/>
                <a:prstDash val="solid"/>
                <a:miter/>
              </a:ln>
            </p:spPr>
            <p:txBody>
              <a:bodyPr rtlCol="0" anchor="ctr"/>
              <a:lstStyle/>
              <a:p>
                <a:endParaRPr lang="en-US"/>
              </a:p>
            </p:txBody>
          </p:sp>
          <p:sp>
            <p:nvSpPr>
              <p:cNvPr id="65" name="Freeform: Shape 73">
                <a:extLst>
                  <a:ext uri="{FF2B5EF4-FFF2-40B4-BE49-F238E27FC236}">
                    <a16:creationId xmlns:a16="http://schemas.microsoft.com/office/drawing/2014/main" id="{74ACCE80-D5F6-533D-5C61-07E38F410E9E}"/>
                  </a:ext>
                </a:extLst>
              </p:cNvPr>
              <p:cNvSpPr/>
              <p:nvPr/>
            </p:nvSpPr>
            <p:spPr>
              <a:xfrm>
                <a:off x="7499563" y="4441031"/>
                <a:ext cx="295075" cy="420452"/>
              </a:xfrm>
              <a:custGeom>
                <a:avLst/>
                <a:gdLst>
                  <a:gd name="connsiteX0" fmla="*/ 130944 w 295075"/>
                  <a:gd name="connsiteY0" fmla="*/ -1121 h 420452"/>
                  <a:gd name="connsiteX1" fmla="*/ 182822 w 295075"/>
                  <a:gd name="connsiteY1" fmla="*/ 9583 h 420452"/>
                  <a:gd name="connsiteX2" fmla="*/ 219343 w 295075"/>
                  <a:gd name="connsiteY2" fmla="*/ 38721 h 420452"/>
                  <a:gd name="connsiteX3" fmla="*/ 219343 w 295075"/>
                  <a:gd name="connsiteY3" fmla="*/ 6608 h 420452"/>
                  <a:gd name="connsiteX4" fmla="*/ 294670 w 295075"/>
                  <a:gd name="connsiteY4" fmla="*/ 6608 h 420452"/>
                  <a:gd name="connsiteX5" fmla="*/ 294670 w 295075"/>
                  <a:gd name="connsiteY5" fmla="*/ 270994 h 420452"/>
                  <a:gd name="connsiteX6" fmla="*/ 283914 w 295075"/>
                  <a:gd name="connsiteY6" fmla="*/ 333247 h 420452"/>
                  <a:gd name="connsiteX7" fmla="*/ 252978 w 295075"/>
                  <a:gd name="connsiteY7" fmla="*/ 379937 h 420452"/>
                  <a:gd name="connsiteX8" fmla="*/ 204368 w 295075"/>
                  <a:gd name="connsiteY8" fmla="*/ 409231 h 420452"/>
                  <a:gd name="connsiteX9" fmla="*/ 140593 w 295075"/>
                  <a:gd name="connsiteY9" fmla="*/ 419330 h 420452"/>
                  <a:gd name="connsiteX10" fmla="*/ 106562 w 295075"/>
                  <a:gd name="connsiteY10" fmla="*/ 417099 h 420452"/>
                  <a:gd name="connsiteX11" fmla="*/ 73273 w 295075"/>
                  <a:gd name="connsiteY11" fmla="*/ 410562 h 420452"/>
                  <a:gd name="connsiteX12" fmla="*/ 42493 w 295075"/>
                  <a:gd name="connsiteY12" fmla="*/ 399703 h 420452"/>
                  <a:gd name="connsiteX13" fmla="*/ 15689 w 295075"/>
                  <a:gd name="connsiteY13" fmla="*/ 384537 h 420452"/>
                  <a:gd name="connsiteX14" fmla="*/ 43081 w 295075"/>
                  <a:gd name="connsiteY14" fmla="*/ 321195 h 420452"/>
                  <a:gd name="connsiteX15" fmla="*/ 88041 w 295075"/>
                  <a:gd name="connsiteY15" fmla="*/ 343052 h 420452"/>
                  <a:gd name="connsiteX16" fmla="*/ 137394 w 295075"/>
                  <a:gd name="connsiteY16" fmla="*/ 350644 h 420452"/>
                  <a:gd name="connsiteX17" fmla="*/ 170250 w 295075"/>
                  <a:gd name="connsiteY17" fmla="*/ 345733 h 420452"/>
                  <a:gd name="connsiteX18" fmla="*/ 195878 w 295075"/>
                  <a:gd name="connsiteY18" fmla="*/ 331155 h 420452"/>
                  <a:gd name="connsiteX19" fmla="*/ 212669 w 295075"/>
                  <a:gd name="connsiteY19" fmla="*/ 307222 h 420452"/>
                  <a:gd name="connsiteX20" fmla="*/ 218704 w 295075"/>
                  <a:gd name="connsiteY20" fmla="*/ 274211 h 420452"/>
                  <a:gd name="connsiteX21" fmla="*/ 218704 w 295075"/>
                  <a:gd name="connsiteY21" fmla="*/ 253978 h 420452"/>
                  <a:gd name="connsiteX22" fmla="*/ 182389 w 295075"/>
                  <a:gd name="connsiteY22" fmla="*/ 282529 h 420452"/>
                  <a:gd name="connsiteX23" fmla="*/ 130979 w 295075"/>
                  <a:gd name="connsiteY23" fmla="*/ 292904 h 420452"/>
                  <a:gd name="connsiteX24" fmla="*/ 81038 w 295075"/>
                  <a:gd name="connsiteY24" fmla="*/ 282356 h 420452"/>
                  <a:gd name="connsiteX25" fmla="*/ 39207 w 295075"/>
                  <a:gd name="connsiteY25" fmla="*/ 252612 h 420452"/>
                  <a:gd name="connsiteX26" fmla="*/ 10346 w 295075"/>
                  <a:gd name="connsiteY26" fmla="*/ 206216 h 420452"/>
                  <a:gd name="connsiteX27" fmla="*/ 10346 w 295075"/>
                  <a:gd name="connsiteY27" fmla="*/ 85618 h 420452"/>
                  <a:gd name="connsiteX28" fmla="*/ 39207 w 295075"/>
                  <a:gd name="connsiteY28" fmla="*/ 39222 h 420452"/>
                  <a:gd name="connsiteX29" fmla="*/ 81038 w 295075"/>
                  <a:gd name="connsiteY29" fmla="*/ 9324 h 420452"/>
                  <a:gd name="connsiteX30" fmla="*/ 130944 w 295075"/>
                  <a:gd name="connsiteY30" fmla="*/ -1121 h 420452"/>
                  <a:gd name="connsiteX31" fmla="*/ 150381 w 295075"/>
                  <a:gd name="connsiteY31" fmla="*/ 70245 h 420452"/>
                  <a:gd name="connsiteX32" fmla="*/ 120638 w 295075"/>
                  <a:gd name="connsiteY32" fmla="*/ 76194 h 420452"/>
                  <a:gd name="connsiteX33" fmla="*/ 97950 w 295075"/>
                  <a:gd name="connsiteY33" fmla="*/ 92414 h 420452"/>
                  <a:gd name="connsiteX34" fmla="*/ 83511 w 295075"/>
                  <a:gd name="connsiteY34" fmla="*/ 116503 h 420452"/>
                  <a:gd name="connsiteX35" fmla="*/ 78496 w 295075"/>
                  <a:gd name="connsiteY35" fmla="*/ 146090 h 420452"/>
                  <a:gd name="connsiteX36" fmla="*/ 83511 w 295075"/>
                  <a:gd name="connsiteY36" fmla="*/ 175488 h 420452"/>
                  <a:gd name="connsiteX37" fmla="*/ 97950 w 295075"/>
                  <a:gd name="connsiteY37" fmla="*/ 199420 h 420452"/>
                  <a:gd name="connsiteX38" fmla="*/ 120638 w 295075"/>
                  <a:gd name="connsiteY38" fmla="*/ 215624 h 420452"/>
                  <a:gd name="connsiteX39" fmla="*/ 179554 w 295075"/>
                  <a:gd name="connsiteY39" fmla="*/ 215779 h 420452"/>
                  <a:gd name="connsiteX40" fmla="*/ 202224 w 295075"/>
                  <a:gd name="connsiteY40" fmla="*/ 199870 h 420452"/>
                  <a:gd name="connsiteX41" fmla="*/ 216819 w 295075"/>
                  <a:gd name="connsiteY41" fmla="*/ 175920 h 420452"/>
                  <a:gd name="connsiteX42" fmla="*/ 222007 w 295075"/>
                  <a:gd name="connsiteY42" fmla="*/ 146038 h 420452"/>
                  <a:gd name="connsiteX43" fmla="*/ 216819 w 295075"/>
                  <a:gd name="connsiteY43" fmla="*/ 116001 h 420452"/>
                  <a:gd name="connsiteX44" fmla="*/ 202224 w 295075"/>
                  <a:gd name="connsiteY44" fmla="*/ 91913 h 420452"/>
                  <a:gd name="connsiteX45" fmla="*/ 179554 w 295075"/>
                  <a:gd name="connsiteY45" fmla="*/ 76003 h 420452"/>
                  <a:gd name="connsiteX46" fmla="*/ 150381 w 295075"/>
                  <a:gd name="connsiteY46" fmla="*/ 70280 h 42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95075" h="420452">
                    <a:moveTo>
                      <a:pt x="130944" y="-1121"/>
                    </a:moveTo>
                    <a:cubicBezTo>
                      <a:pt x="150969" y="-1121"/>
                      <a:pt x="168261" y="2441"/>
                      <a:pt x="182822" y="9583"/>
                    </a:cubicBezTo>
                    <a:cubicBezTo>
                      <a:pt x="197019" y="16465"/>
                      <a:pt x="209487" y="26409"/>
                      <a:pt x="219343" y="38721"/>
                    </a:cubicBezTo>
                    <a:lnTo>
                      <a:pt x="219343" y="6608"/>
                    </a:lnTo>
                    <a:lnTo>
                      <a:pt x="294670" y="6608"/>
                    </a:lnTo>
                    <a:lnTo>
                      <a:pt x="294670" y="270994"/>
                    </a:lnTo>
                    <a:cubicBezTo>
                      <a:pt x="294670" y="294201"/>
                      <a:pt x="291090" y="314952"/>
                      <a:pt x="283914" y="333247"/>
                    </a:cubicBezTo>
                    <a:cubicBezTo>
                      <a:pt x="277187" y="350903"/>
                      <a:pt x="266621" y="366864"/>
                      <a:pt x="252978" y="379937"/>
                    </a:cubicBezTo>
                    <a:cubicBezTo>
                      <a:pt x="239022" y="393028"/>
                      <a:pt x="222456" y="403006"/>
                      <a:pt x="204368" y="409231"/>
                    </a:cubicBezTo>
                    <a:cubicBezTo>
                      <a:pt x="185416" y="415958"/>
                      <a:pt x="164163" y="419330"/>
                      <a:pt x="140593" y="419330"/>
                    </a:cubicBezTo>
                    <a:cubicBezTo>
                      <a:pt x="129215" y="419313"/>
                      <a:pt x="117854" y="418569"/>
                      <a:pt x="106562" y="417099"/>
                    </a:cubicBezTo>
                    <a:cubicBezTo>
                      <a:pt x="95339" y="415664"/>
                      <a:pt x="84220" y="413485"/>
                      <a:pt x="73273" y="410562"/>
                    </a:cubicBezTo>
                    <a:cubicBezTo>
                      <a:pt x="62742" y="407744"/>
                      <a:pt x="52453" y="404112"/>
                      <a:pt x="42493" y="399703"/>
                    </a:cubicBezTo>
                    <a:cubicBezTo>
                      <a:pt x="33068" y="395570"/>
                      <a:pt x="24094" y="390486"/>
                      <a:pt x="15689" y="384537"/>
                    </a:cubicBezTo>
                    <a:lnTo>
                      <a:pt x="43081" y="321195"/>
                    </a:lnTo>
                    <a:cubicBezTo>
                      <a:pt x="57001" y="330498"/>
                      <a:pt x="72132" y="337865"/>
                      <a:pt x="88041" y="343052"/>
                    </a:cubicBezTo>
                    <a:cubicBezTo>
                      <a:pt x="103985" y="348154"/>
                      <a:pt x="120655" y="350730"/>
                      <a:pt x="137394" y="350644"/>
                    </a:cubicBezTo>
                    <a:cubicBezTo>
                      <a:pt x="148531" y="350765"/>
                      <a:pt x="159632" y="349105"/>
                      <a:pt x="170250" y="345733"/>
                    </a:cubicBezTo>
                    <a:cubicBezTo>
                      <a:pt x="179709" y="342724"/>
                      <a:pt x="188442" y="337744"/>
                      <a:pt x="195878" y="331155"/>
                    </a:cubicBezTo>
                    <a:cubicBezTo>
                      <a:pt x="203175" y="324515"/>
                      <a:pt x="208916" y="316353"/>
                      <a:pt x="212669" y="307222"/>
                    </a:cubicBezTo>
                    <a:cubicBezTo>
                      <a:pt x="216871" y="296743"/>
                      <a:pt x="218928" y="285503"/>
                      <a:pt x="218704" y="274211"/>
                    </a:cubicBezTo>
                    <a:lnTo>
                      <a:pt x="218704" y="253978"/>
                    </a:lnTo>
                    <a:cubicBezTo>
                      <a:pt x="208882" y="266083"/>
                      <a:pt x="196465" y="275836"/>
                      <a:pt x="182389" y="282529"/>
                    </a:cubicBezTo>
                    <a:cubicBezTo>
                      <a:pt x="167950" y="289446"/>
                      <a:pt x="150813" y="292904"/>
                      <a:pt x="130979" y="292904"/>
                    </a:cubicBezTo>
                    <a:cubicBezTo>
                      <a:pt x="113773" y="292973"/>
                      <a:pt x="96757" y="289376"/>
                      <a:pt x="81038" y="282356"/>
                    </a:cubicBezTo>
                    <a:cubicBezTo>
                      <a:pt x="65250" y="275317"/>
                      <a:pt x="51035" y="265219"/>
                      <a:pt x="39207" y="252612"/>
                    </a:cubicBezTo>
                    <a:cubicBezTo>
                      <a:pt x="26705" y="239141"/>
                      <a:pt x="16900" y="223388"/>
                      <a:pt x="10346" y="206216"/>
                    </a:cubicBezTo>
                    <a:cubicBezTo>
                      <a:pt x="-3990" y="167291"/>
                      <a:pt x="-3990" y="124544"/>
                      <a:pt x="10346" y="85618"/>
                    </a:cubicBezTo>
                    <a:cubicBezTo>
                      <a:pt x="16952" y="68464"/>
                      <a:pt x="26739" y="52728"/>
                      <a:pt x="39207" y="39222"/>
                    </a:cubicBezTo>
                    <a:cubicBezTo>
                      <a:pt x="51001" y="26547"/>
                      <a:pt x="65232" y="16379"/>
                      <a:pt x="81038" y="9324"/>
                    </a:cubicBezTo>
                    <a:cubicBezTo>
                      <a:pt x="96757" y="2355"/>
                      <a:pt x="113755" y="-1208"/>
                      <a:pt x="130944" y="-1121"/>
                    </a:cubicBezTo>
                    <a:close/>
                    <a:moveTo>
                      <a:pt x="150381" y="70245"/>
                    </a:moveTo>
                    <a:cubicBezTo>
                      <a:pt x="140161" y="70090"/>
                      <a:pt x="130010" y="72113"/>
                      <a:pt x="120638" y="76194"/>
                    </a:cubicBezTo>
                    <a:cubicBezTo>
                      <a:pt x="112043" y="79981"/>
                      <a:pt x="104314" y="85514"/>
                      <a:pt x="97950" y="92414"/>
                    </a:cubicBezTo>
                    <a:cubicBezTo>
                      <a:pt x="91569" y="99400"/>
                      <a:pt x="86658" y="107580"/>
                      <a:pt x="83511" y="116503"/>
                    </a:cubicBezTo>
                    <a:cubicBezTo>
                      <a:pt x="80121" y="125996"/>
                      <a:pt x="78427" y="136009"/>
                      <a:pt x="78496" y="146090"/>
                    </a:cubicBezTo>
                    <a:cubicBezTo>
                      <a:pt x="78427" y="156103"/>
                      <a:pt x="80121" y="166063"/>
                      <a:pt x="83511" y="175488"/>
                    </a:cubicBezTo>
                    <a:cubicBezTo>
                      <a:pt x="86692" y="184341"/>
                      <a:pt x="91603" y="192486"/>
                      <a:pt x="97950" y="199420"/>
                    </a:cubicBezTo>
                    <a:cubicBezTo>
                      <a:pt x="104314" y="206320"/>
                      <a:pt x="112043" y="211837"/>
                      <a:pt x="120638" y="215624"/>
                    </a:cubicBezTo>
                    <a:cubicBezTo>
                      <a:pt x="139469" y="223509"/>
                      <a:pt x="160670" y="223561"/>
                      <a:pt x="179554" y="215779"/>
                    </a:cubicBezTo>
                    <a:cubicBezTo>
                      <a:pt x="188131" y="212096"/>
                      <a:pt x="195843" y="206683"/>
                      <a:pt x="202224" y="199870"/>
                    </a:cubicBezTo>
                    <a:cubicBezTo>
                      <a:pt x="208640" y="192936"/>
                      <a:pt x="213602" y="184791"/>
                      <a:pt x="216819" y="175920"/>
                    </a:cubicBezTo>
                    <a:cubicBezTo>
                      <a:pt x="220329" y="166357"/>
                      <a:pt x="222076" y="156224"/>
                      <a:pt x="222007" y="146038"/>
                    </a:cubicBezTo>
                    <a:cubicBezTo>
                      <a:pt x="222076" y="135801"/>
                      <a:pt x="220312" y="125633"/>
                      <a:pt x="216819" y="116001"/>
                    </a:cubicBezTo>
                    <a:cubicBezTo>
                      <a:pt x="213620" y="107078"/>
                      <a:pt x="208657" y="98881"/>
                      <a:pt x="202224" y="91913"/>
                    </a:cubicBezTo>
                    <a:cubicBezTo>
                      <a:pt x="195843" y="85099"/>
                      <a:pt x="188131" y="79687"/>
                      <a:pt x="179554" y="76003"/>
                    </a:cubicBezTo>
                    <a:cubicBezTo>
                      <a:pt x="170336" y="72078"/>
                      <a:pt x="160393" y="70141"/>
                      <a:pt x="150381" y="70280"/>
                    </a:cubicBezTo>
                    <a:close/>
                  </a:path>
                </a:pathLst>
              </a:custGeom>
              <a:grpFill/>
              <a:ln w="1726" cap="flat">
                <a:noFill/>
                <a:prstDash val="solid"/>
                <a:miter/>
              </a:ln>
            </p:spPr>
            <p:txBody>
              <a:bodyPr rtlCol="0" anchor="ctr"/>
              <a:lstStyle/>
              <a:p>
                <a:endParaRPr lang="en-US"/>
              </a:p>
            </p:txBody>
          </p:sp>
        </p:grpSp>
        <p:cxnSp>
          <p:nvCxnSpPr>
            <p:cNvPr id="52" name="Straight Connector 51">
              <a:extLst>
                <a:ext uri="{FF2B5EF4-FFF2-40B4-BE49-F238E27FC236}">
                  <a16:creationId xmlns:a16="http://schemas.microsoft.com/office/drawing/2014/main" id="{3A302BAC-AA9F-6CB8-190D-4286DE87723F}"/>
                </a:ext>
              </a:extLst>
            </p:cNvPr>
            <p:cNvCxnSpPr>
              <a:cxnSpLocks/>
            </p:cNvCxnSpPr>
            <p:nvPr userDrawn="1"/>
          </p:nvCxnSpPr>
          <p:spPr>
            <a:xfrm>
              <a:off x="11020866" y="6400010"/>
              <a:ext cx="0" cy="286021"/>
            </a:xfrm>
            <a:prstGeom prst="line">
              <a:avLst/>
            </a:prstGeom>
            <a:grpFill/>
            <a:ln w="15875">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8168600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Title_Subtitle_Blank">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9592AFD-AB90-72B2-6CF4-627C32E3C923}"/>
              </a:ext>
            </a:extLst>
          </p:cNvPr>
          <p:cNvSpPr/>
          <p:nvPr userDrawn="1"/>
        </p:nvSpPr>
        <p:spPr>
          <a:xfrm>
            <a:off x="0" y="320263"/>
            <a:ext cx="12192000" cy="62174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sp>
        <p:nvSpPr>
          <p:cNvPr id="2" name="Title 1">
            <a:extLst>
              <a:ext uri="{FF2B5EF4-FFF2-40B4-BE49-F238E27FC236}">
                <a16:creationId xmlns:a16="http://schemas.microsoft.com/office/drawing/2014/main" id="{684891E4-FD68-179A-737C-C14819C07AD1}"/>
              </a:ext>
            </a:extLst>
          </p:cNvPr>
          <p:cNvSpPr>
            <a:spLocks noGrp="1"/>
          </p:cNvSpPr>
          <p:nvPr>
            <p:ph type="title"/>
          </p:nvPr>
        </p:nvSpPr>
        <p:spPr/>
        <p:txBody>
          <a:bodyPr/>
          <a:lstStyle/>
          <a:p>
            <a:r>
              <a:rPr lang="en-US"/>
              <a:t>Click to edit Master title style</a:t>
            </a:r>
          </a:p>
        </p:txBody>
      </p:sp>
      <p:grpSp>
        <p:nvGrpSpPr>
          <p:cNvPr id="3" name="Group 2">
            <a:extLst>
              <a:ext uri="{FF2B5EF4-FFF2-40B4-BE49-F238E27FC236}">
                <a16:creationId xmlns:a16="http://schemas.microsoft.com/office/drawing/2014/main" id="{25A59BF5-E26D-158C-B092-785B212F1D19}"/>
              </a:ext>
            </a:extLst>
          </p:cNvPr>
          <p:cNvGrpSpPr/>
          <p:nvPr userDrawn="1"/>
        </p:nvGrpSpPr>
        <p:grpSpPr>
          <a:xfrm>
            <a:off x="10554061" y="6345623"/>
            <a:ext cx="1465983" cy="391342"/>
            <a:chOff x="10554061" y="6345623"/>
            <a:chExt cx="1465983" cy="391342"/>
          </a:xfrm>
        </p:grpSpPr>
        <p:grpSp>
          <p:nvGrpSpPr>
            <p:cNvPr id="4" name="Amdocs_Logomark">
              <a:extLst>
                <a:ext uri="{FF2B5EF4-FFF2-40B4-BE49-F238E27FC236}">
                  <a16:creationId xmlns:a16="http://schemas.microsoft.com/office/drawing/2014/main" id="{53841714-F52A-11D0-E449-39B3411C78DE}"/>
                </a:ext>
              </a:extLst>
            </p:cNvPr>
            <p:cNvGrpSpPr>
              <a:grpSpLocks noChangeAspect="1"/>
            </p:cNvGrpSpPr>
            <p:nvPr userDrawn="1"/>
          </p:nvGrpSpPr>
          <p:grpSpPr>
            <a:xfrm>
              <a:off x="10554061" y="6400942"/>
              <a:ext cx="384048" cy="285861"/>
              <a:chOff x="4624387" y="2333625"/>
              <a:chExt cx="2943225" cy="2190750"/>
            </a:xfrm>
            <a:solidFill>
              <a:schemeClr val="bg1"/>
            </a:solidFill>
          </p:grpSpPr>
          <p:sp>
            <p:nvSpPr>
              <p:cNvPr id="21" name="Freeform: Shape 6">
                <a:extLst>
                  <a:ext uri="{FF2B5EF4-FFF2-40B4-BE49-F238E27FC236}">
                    <a16:creationId xmlns:a16="http://schemas.microsoft.com/office/drawing/2014/main" id="{649F5E27-58CD-E6B4-468C-D5B4125FD70B}"/>
                  </a:ext>
                </a:extLst>
              </p:cNvPr>
              <p:cNvSpPr/>
              <p:nvPr/>
            </p:nvSpPr>
            <p:spPr>
              <a:xfrm>
                <a:off x="4617243" y="2326481"/>
                <a:ext cx="2200275" cy="2200275"/>
              </a:xfrm>
              <a:custGeom>
                <a:avLst/>
                <a:gdLst>
                  <a:gd name="connsiteX0" fmla="*/ 1541621 w 2200275"/>
                  <a:gd name="connsiteY0" fmla="*/ 7144 h 2200275"/>
                  <a:gd name="connsiteX1" fmla="*/ 254794 w 2200275"/>
                  <a:gd name="connsiteY1" fmla="*/ 7144 h 2200275"/>
                  <a:gd name="connsiteX2" fmla="*/ 381476 w 2200275"/>
                  <a:gd name="connsiteY2" fmla="*/ 445294 h 2200275"/>
                  <a:gd name="connsiteX3" fmla="*/ 1541621 w 2200275"/>
                  <a:gd name="connsiteY3" fmla="*/ 445294 h 2200275"/>
                  <a:gd name="connsiteX4" fmla="*/ 1760696 w 2200275"/>
                  <a:gd name="connsiteY4" fmla="*/ 664369 h 2200275"/>
                  <a:gd name="connsiteX5" fmla="*/ 1760696 w 2200275"/>
                  <a:gd name="connsiteY5" fmla="*/ 883444 h 2200275"/>
                  <a:gd name="connsiteX6" fmla="*/ 664369 w 2200275"/>
                  <a:gd name="connsiteY6" fmla="*/ 883444 h 2200275"/>
                  <a:gd name="connsiteX7" fmla="*/ 7144 w 2200275"/>
                  <a:gd name="connsiteY7" fmla="*/ 1540669 h 2200275"/>
                  <a:gd name="connsiteX8" fmla="*/ 664369 w 2200275"/>
                  <a:gd name="connsiteY8" fmla="*/ 2197894 h 2200275"/>
                  <a:gd name="connsiteX9" fmla="*/ 1540669 w 2200275"/>
                  <a:gd name="connsiteY9" fmla="*/ 2197894 h 2200275"/>
                  <a:gd name="connsiteX10" fmla="*/ 2197894 w 2200275"/>
                  <a:gd name="connsiteY10" fmla="*/ 1540669 h 2200275"/>
                  <a:gd name="connsiteX11" fmla="*/ 2197894 w 2200275"/>
                  <a:gd name="connsiteY11" fmla="*/ 1102519 h 2200275"/>
                  <a:gd name="connsiteX12" fmla="*/ 2197894 w 2200275"/>
                  <a:gd name="connsiteY12" fmla="*/ 883444 h 2200275"/>
                  <a:gd name="connsiteX13" fmla="*/ 2197894 w 2200275"/>
                  <a:gd name="connsiteY13" fmla="*/ 664369 h 2200275"/>
                  <a:gd name="connsiteX14" fmla="*/ 1541621 w 2200275"/>
                  <a:gd name="connsiteY14" fmla="*/ 7144 h 2200275"/>
                  <a:gd name="connsiteX15" fmla="*/ 1760696 w 2200275"/>
                  <a:gd name="connsiteY15" fmla="*/ 1541621 h 2200275"/>
                  <a:gd name="connsiteX16" fmla="*/ 1541621 w 2200275"/>
                  <a:gd name="connsiteY16" fmla="*/ 1760696 h 2200275"/>
                  <a:gd name="connsiteX17" fmla="*/ 664369 w 2200275"/>
                  <a:gd name="connsiteY17" fmla="*/ 1760696 h 2200275"/>
                  <a:gd name="connsiteX18" fmla="*/ 445294 w 2200275"/>
                  <a:gd name="connsiteY18" fmla="*/ 1541621 h 2200275"/>
                  <a:gd name="connsiteX19" fmla="*/ 664369 w 2200275"/>
                  <a:gd name="connsiteY19" fmla="*/ 1322546 h 2200275"/>
                  <a:gd name="connsiteX20" fmla="*/ 1759744 w 2200275"/>
                  <a:gd name="connsiteY20" fmla="*/ 1322546 h 2200275"/>
                  <a:gd name="connsiteX21" fmla="*/ 1759744 w 2200275"/>
                  <a:gd name="connsiteY21" fmla="*/ 1541621 h 2200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200275" h="2200275">
                    <a:moveTo>
                      <a:pt x="1541621" y="7144"/>
                    </a:moveTo>
                    <a:lnTo>
                      <a:pt x="254794" y="7144"/>
                    </a:lnTo>
                    <a:lnTo>
                      <a:pt x="381476" y="445294"/>
                    </a:lnTo>
                    <a:lnTo>
                      <a:pt x="1541621" y="445294"/>
                    </a:lnTo>
                    <a:cubicBezTo>
                      <a:pt x="1662589" y="445294"/>
                      <a:pt x="1760696" y="543401"/>
                      <a:pt x="1760696" y="664369"/>
                    </a:cubicBezTo>
                    <a:lnTo>
                      <a:pt x="1760696" y="883444"/>
                    </a:lnTo>
                    <a:lnTo>
                      <a:pt x="664369" y="883444"/>
                    </a:lnTo>
                    <a:cubicBezTo>
                      <a:pt x="301466" y="883444"/>
                      <a:pt x="7144" y="1178719"/>
                      <a:pt x="7144" y="1540669"/>
                    </a:cubicBezTo>
                    <a:cubicBezTo>
                      <a:pt x="7144" y="1903571"/>
                      <a:pt x="302419" y="2197894"/>
                      <a:pt x="664369" y="2197894"/>
                    </a:cubicBezTo>
                    <a:lnTo>
                      <a:pt x="1540669" y="2197894"/>
                    </a:lnTo>
                    <a:cubicBezTo>
                      <a:pt x="1903571" y="2197894"/>
                      <a:pt x="2197894" y="1902619"/>
                      <a:pt x="2197894" y="1540669"/>
                    </a:cubicBezTo>
                    <a:lnTo>
                      <a:pt x="2197894" y="1102519"/>
                    </a:lnTo>
                    <a:lnTo>
                      <a:pt x="2197894" y="883444"/>
                    </a:lnTo>
                    <a:lnTo>
                      <a:pt x="2197894" y="664369"/>
                    </a:lnTo>
                    <a:cubicBezTo>
                      <a:pt x="2198846" y="302419"/>
                      <a:pt x="1903571" y="7144"/>
                      <a:pt x="1541621" y="7144"/>
                    </a:cubicBezTo>
                    <a:close/>
                    <a:moveTo>
                      <a:pt x="1760696" y="1541621"/>
                    </a:moveTo>
                    <a:cubicBezTo>
                      <a:pt x="1760696" y="1662589"/>
                      <a:pt x="1662589" y="1760696"/>
                      <a:pt x="1541621" y="1760696"/>
                    </a:cubicBezTo>
                    <a:lnTo>
                      <a:pt x="664369" y="1760696"/>
                    </a:lnTo>
                    <a:cubicBezTo>
                      <a:pt x="543401" y="1760696"/>
                      <a:pt x="445294" y="1662589"/>
                      <a:pt x="445294" y="1541621"/>
                    </a:cubicBezTo>
                    <a:cubicBezTo>
                      <a:pt x="445294" y="1420654"/>
                      <a:pt x="543401" y="1322546"/>
                      <a:pt x="664369" y="1322546"/>
                    </a:cubicBezTo>
                    <a:lnTo>
                      <a:pt x="1759744" y="1322546"/>
                    </a:lnTo>
                    <a:lnTo>
                      <a:pt x="1759744" y="1541621"/>
                    </a:lnTo>
                    <a:close/>
                  </a:path>
                </a:pathLst>
              </a:custGeom>
              <a:grpFill/>
              <a:ln w="9525" cap="flat">
                <a:noFill/>
                <a:prstDash val="solid"/>
                <a:miter/>
              </a:ln>
            </p:spPr>
            <p:txBody>
              <a:bodyPr rtlCol="0" anchor="ctr"/>
              <a:lstStyle/>
              <a:p>
                <a:endParaRPr lang="en-US"/>
              </a:p>
            </p:txBody>
          </p:sp>
          <p:sp>
            <p:nvSpPr>
              <p:cNvPr id="22" name="Freeform: Shape 7">
                <a:extLst>
                  <a:ext uri="{FF2B5EF4-FFF2-40B4-BE49-F238E27FC236}">
                    <a16:creationId xmlns:a16="http://schemas.microsoft.com/office/drawing/2014/main" id="{1851186E-5606-937D-434E-E6BC391C7D35}"/>
                  </a:ext>
                </a:extLst>
              </p:cNvPr>
              <p:cNvSpPr/>
              <p:nvPr/>
            </p:nvSpPr>
            <p:spPr>
              <a:xfrm>
                <a:off x="7036593" y="3202781"/>
                <a:ext cx="533400" cy="447675"/>
              </a:xfrm>
              <a:custGeom>
                <a:avLst/>
                <a:gdLst>
                  <a:gd name="connsiteX0" fmla="*/ 407194 w 533400"/>
                  <a:gd name="connsiteY0" fmla="*/ 7144 h 447675"/>
                  <a:gd name="connsiteX1" fmla="*/ 7144 w 533400"/>
                  <a:gd name="connsiteY1" fmla="*/ 7144 h 447675"/>
                  <a:gd name="connsiteX2" fmla="*/ 7144 w 533400"/>
                  <a:gd name="connsiteY2" fmla="*/ 446246 h 447675"/>
                  <a:gd name="connsiteX3" fmla="*/ 533876 w 533400"/>
                  <a:gd name="connsiteY3" fmla="*/ 446246 h 447675"/>
                </a:gdLst>
                <a:ahLst/>
                <a:cxnLst>
                  <a:cxn ang="0">
                    <a:pos x="connsiteX0" y="connsiteY0"/>
                  </a:cxn>
                  <a:cxn ang="0">
                    <a:pos x="connsiteX1" y="connsiteY1"/>
                  </a:cxn>
                  <a:cxn ang="0">
                    <a:pos x="connsiteX2" y="connsiteY2"/>
                  </a:cxn>
                  <a:cxn ang="0">
                    <a:pos x="connsiteX3" y="connsiteY3"/>
                  </a:cxn>
                </a:cxnLst>
                <a:rect l="l" t="t" r="r" b="b"/>
                <a:pathLst>
                  <a:path w="533400" h="447675">
                    <a:moveTo>
                      <a:pt x="407194" y="7144"/>
                    </a:moveTo>
                    <a:lnTo>
                      <a:pt x="7144" y="7144"/>
                    </a:lnTo>
                    <a:lnTo>
                      <a:pt x="7144" y="446246"/>
                    </a:lnTo>
                    <a:lnTo>
                      <a:pt x="533876" y="446246"/>
                    </a:lnTo>
                    <a:close/>
                  </a:path>
                </a:pathLst>
              </a:custGeom>
              <a:grpFill/>
              <a:ln w="9525" cap="flat">
                <a:noFill/>
                <a:prstDash val="solid"/>
                <a:miter/>
              </a:ln>
            </p:spPr>
            <p:txBody>
              <a:bodyPr rtlCol="0" anchor="ctr"/>
              <a:lstStyle/>
              <a:p>
                <a:endParaRPr lang="en-US"/>
              </a:p>
            </p:txBody>
          </p:sp>
        </p:grpSp>
        <p:grpSp>
          <p:nvGrpSpPr>
            <p:cNvPr id="5" name="Group 4">
              <a:extLst>
                <a:ext uri="{FF2B5EF4-FFF2-40B4-BE49-F238E27FC236}">
                  <a16:creationId xmlns:a16="http://schemas.microsoft.com/office/drawing/2014/main" id="{418D76DE-D0FB-AACA-4524-BD6EF7382D01}"/>
                </a:ext>
              </a:extLst>
            </p:cNvPr>
            <p:cNvGrpSpPr/>
            <p:nvPr userDrawn="1"/>
          </p:nvGrpSpPr>
          <p:grpSpPr>
            <a:xfrm>
              <a:off x="11122366" y="6345623"/>
              <a:ext cx="897678" cy="391342"/>
              <a:chOff x="5599695" y="3904599"/>
              <a:chExt cx="2194943" cy="956884"/>
            </a:xfrm>
            <a:gradFill>
              <a:gsLst>
                <a:gs pos="0">
                  <a:schemeClr val="accent2"/>
                </a:gs>
                <a:gs pos="100000">
                  <a:schemeClr val="accent4"/>
                </a:gs>
              </a:gsLst>
              <a:lin ang="0" scaled="0"/>
            </a:gradFill>
          </p:grpSpPr>
          <p:sp>
            <p:nvSpPr>
              <p:cNvPr id="7" name="Freeform: Shape 61">
                <a:extLst>
                  <a:ext uri="{FF2B5EF4-FFF2-40B4-BE49-F238E27FC236}">
                    <a16:creationId xmlns:a16="http://schemas.microsoft.com/office/drawing/2014/main" id="{7B4EBA49-AB91-0910-28F2-3849EB237887}"/>
                  </a:ext>
                </a:extLst>
              </p:cNvPr>
              <p:cNvSpPr/>
              <p:nvPr/>
            </p:nvSpPr>
            <p:spPr>
              <a:xfrm>
                <a:off x="5617507" y="4041099"/>
                <a:ext cx="462428" cy="295919"/>
              </a:xfrm>
              <a:custGeom>
                <a:avLst/>
                <a:gdLst>
                  <a:gd name="connsiteX0" fmla="*/ 349492 w 462428"/>
                  <a:gd name="connsiteY0" fmla="*/ -1114 h 295919"/>
                  <a:gd name="connsiteX1" fmla="*/ 395300 w 462428"/>
                  <a:gd name="connsiteY1" fmla="*/ 7066 h 295919"/>
                  <a:gd name="connsiteX2" fmla="*/ 430940 w 462428"/>
                  <a:gd name="connsiteY2" fmla="*/ 29961 h 295919"/>
                  <a:gd name="connsiteX3" fmla="*/ 453921 w 462428"/>
                  <a:gd name="connsiteY3" fmla="*/ 65497 h 295919"/>
                  <a:gd name="connsiteX4" fmla="*/ 462014 w 462428"/>
                  <a:gd name="connsiteY4" fmla="*/ 111305 h 295919"/>
                  <a:gd name="connsiteX5" fmla="*/ 462014 w 462428"/>
                  <a:gd name="connsiteY5" fmla="*/ 294796 h 295919"/>
                  <a:gd name="connsiteX6" fmla="*/ 385426 w 462428"/>
                  <a:gd name="connsiteY6" fmla="*/ 294796 h 295919"/>
                  <a:gd name="connsiteX7" fmla="*/ 385426 w 462428"/>
                  <a:gd name="connsiteY7" fmla="*/ 136293 h 295919"/>
                  <a:gd name="connsiteX8" fmla="*/ 370692 w 462428"/>
                  <a:gd name="connsiteY8" fmla="*/ 88254 h 295919"/>
                  <a:gd name="connsiteX9" fmla="*/ 329744 w 462428"/>
                  <a:gd name="connsiteY9" fmla="*/ 71757 h 295919"/>
                  <a:gd name="connsiteX10" fmla="*/ 306329 w 462428"/>
                  <a:gd name="connsiteY10" fmla="*/ 75769 h 295919"/>
                  <a:gd name="connsiteX11" fmla="*/ 287169 w 462428"/>
                  <a:gd name="connsiteY11" fmla="*/ 87874 h 295919"/>
                  <a:gd name="connsiteX12" fmla="*/ 274217 w 462428"/>
                  <a:gd name="connsiteY12" fmla="*/ 108244 h 295919"/>
                  <a:gd name="connsiteX13" fmla="*/ 269358 w 462428"/>
                  <a:gd name="connsiteY13" fmla="*/ 136794 h 295919"/>
                  <a:gd name="connsiteX14" fmla="*/ 269358 w 462428"/>
                  <a:gd name="connsiteY14" fmla="*/ 294710 h 295919"/>
                  <a:gd name="connsiteX15" fmla="*/ 192475 w 462428"/>
                  <a:gd name="connsiteY15" fmla="*/ 294710 h 295919"/>
                  <a:gd name="connsiteX16" fmla="*/ 192475 w 462428"/>
                  <a:gd name="connsiteY16" fmla="*/ 136207 h 295919"/>
                  <a:gd name="connsiteX17" fmla="*/ 177880 w 462428"/>
                  <a:gd name="connsiteY17" fmla="*/ 88168 h 295919"/>
                  <a:gd name="connsiteX18" fmla="*/ 136793 w 462428"/>
                  <a:gd name="connsiteY18" fmla="*/ 71671 h 295919"/>
                  <a:gd name="connsiteX19" fmla="*/ 113379 w 462428"/>
                  <a:gd name="connsiteY19" fmla="*/ 75683 h 295919"/>
                  <a:gd name="connsiteX20" fmla="*/ 94219 w 462428"/>
                  <a:gd name="connsiteY20" fmla="*/ 87787 h 295919"/>
                  <a:gd name="connsiteX21" fmla="*/ 81267 w 462428"/>
                  <a:gd name="connsiteY21" fmla="*/ 108158 h 295919"/>
                  <a:gd name="connsiteX22" fmla="*/ 76408 w 462428"/>
                  <a:gd name="connsiteY22" fmla="*/ 136708 h 295919"/>
                  <a:gd name="connsiteX23" fmla="*/ 76408 w 462428"/>
                  <a:gd name="connsiteY23" fmla="*/ 294624 h 295919"/>
                  <a:gd name="connsiteX24" fmla="*/ -406 w 462428"/>
                  <a:gd name="connsiteY24" fmla="*/ 294624 h 295919"/>
                  <a:gd name="connsiteX25" fmla="*/ -406 w 462428"/>
                  <a:gd name="connsiteY25" fmla="*/ 6616 h 295919"/>
                  <a:gd name="connsiteX26" fmla="*/ 74419 w 462428"/>
                  <a:gd name="connsiteY26" fmla="*/ 6616 h 295919"/>
                  <a:gd name="connsiteX27" fmla="*/ 74419 w 462428"/>
                  <a:gd name="connsiteY27" fmla="*/ 40527 h 295919"/>
                  <a:gd name="connsiteX28" fmla="*/ 111840 w 462428"/>
                  <a:gd name="connsiteY28" fmla="*/ 8259 h 295919"/>
                  <a:gd name="connsiteX29" fmla="*/ 158374 w 462428"/>
                  <a:gd name="connsiteY29" fmla="*/ -1114 h 295919"/>
                  <a:gd name="connsiteX30" fmla="*/ 213918 w 462428"/>
                  <a:gd name="connsiteY30" fmla="*/ 11977 h 295919"/>
                  <a:gd name="connsiteX31" fmla="*/ 252653 w 462428"/>
                  <a:gd name="connsiteY31" fmla="*/ 48291 h 295919"/>
                  <a:gd name="connsiteX32" fmla="*/ 295297 w 462428"/>
                  <a:gd name="connsiteY32" fmla="*/ 9729 h 295919"/>
                  <a:gd name="connsiteX33" fmla="*/ 321668 w 462428"/>
                  <a:gd name="connsiteY33" fmla="*/ 1394 h 295919"/>
                  <a:gd name="connsiteX34" fmla="*/ 349492 w 462428"/>
                  <a:gd name="connsiteY34" fmla="*/ -1114 h 295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428" h="295919">
                    <a:moveTo>
                      <a:pt x="349492" y="-1114"/>
                    </a:moveTo>
                    <a:cubicBezTo>
                      <a:pt x="365140" y="-1304"/>
                      <a:pt x="380682" y="1480"/>
                      <a:pt x="395300" y="7066"/>
                    </a:cubicBezTo>
                    <a:cubicBezTo>
                      <a:pt x="408617" y="12184"/>
                      <a:pt x="420746" y="19983"/>
                      <a:pt x="430940" y="29961"/>
                    </a:cubicBezTo>
                    <a:cubicBezTo>
                      <a:pt x="441023" y="40060"/>
                      <a:pt x="448855" y="52165"/>
                      <a:pt x="453921" y="65497"/>
                    </a:cubicBezTo>
                    <a:cubicBezTo>
                      <a:pt x="459450" y="80127"/>
                      <a:pt x="462196" y="95673"/>
                      <a:pt x="462014" y="111305"/>
                    </a:cubicBezTo>
                    <a:lnTo>
                      <a:pt x="462014" y="294796"/>
                    </a:lnTo>
                    <a:lnTo>
                      <a:pt x="385426" y="294796"/>
                    </a:lnTo>
                    <a:lnTo>
                      <a:pt x="385426" y="136293"/>
                    </a:lnTo>
                    <a:cubicBezTo>
                      <a:pt x="385426" y="115265"/>
                      <a:pt x="380515" y="99252"/>
                      <a:pt x="370692" y="88254"/>
                    </a:cubicBezTo>
                    <a:cubicBezTo>
                      <a:pt x="360870" y="77256"/>
                      <a:pt x="347221" y="71757"/>
                      <a:pt x="329744" y="71757"/>
                    </a:cubicBezTo>
                    <a:cubicBezTo>
                      <a:pt x="321763" y="71705"/>
                      <a:pt x="313838" y="73071"/>
                      <a:pt x="306329" y="75769"/>
                    </a:cubicBezTo>
                    <a:cubicBezTo>
                      <a:pt x="299122" y="78328"/>
                      <a:pt x="292577" y="82461"/>
                      <a:pt x="287169" y="87874"/>
                    </a:cubicBezTo>
                    <a:cubicBezTo>
                      <a:pt x="281518" y="93719"/>
                      <a:pt x="277112" y="100653"/>
                      <a:pt x="274217" y="108244"/>
                    </a:cubicBezTo>
                    <a:cubicBezTo>
                      <a:pt x="270805" y="117375"/>
                      <a:pt x="269157" y="127059"/>
                      <a:pt x="269358" y="136794"/>
                    </a:cubicBezTo>
                    <a:lnTo>
                      <a:pt x="269358" y="294710"/>
                    </a:lnTo>
                    <a:lnTo>
                      <a:pt x="192475" y="294710"/>
                    </a:lnTo>
                    <a:lnTo>
                      <a:pt x="192475" y="136207"/>
                    </a:lnTo>
                    <a:cubicBezTo>
                      <a:pt x="192475" y="115179"/>
                      <a:pt x="187611" y="99166"/>
                      <a:pt x="177880" y="88168"/>
                    </a:cubicBezTo>
                    <a:cubicBezTo>
                      <a:pt x="168150" y="77170"/>
                      <a:pt x="154454" y="71671"/>
                      <a:pt x="136793" y="71671"/>
                    </a:cubicBezTo>
                    <a:cubicBezTo>
                      <a:pt x="128813" y="71619"/>
                      <a:pt x="120888" y="72985"/>
                      <a:pt x="113379" y="75683"/>
                    </a:cubicBezTo>
                    <a:cubicBezTo>
                      <a:pt x="106170" y="78242"/>
                      <a:pt x="99623" y="82375"/>
                      <a:pt x="94219" y="87787"/>
                    </a:cubicBezTo>
                    <a:cubicBezTo>
                      <a:pt x="88568" y="93632"/>
                      <a:pt x="84162" y="100567"/>
                      <a:pt x="81267" y="108158"/>
                    </a:cubicBezTo>
                    <a:cubicBezTo>
                      <a:pt x="77848" y="117271"/>
                      <a:pt x="76199" y="126972"/>
                      <a:pt x="76408" y="136708"/>
                    </a:cubicBezTo>
                    <a:lnTo>
                      <a:pt x="76408" y="294624"/>
                    </a:lnTo>
                    <a:lnTo>
                      <a:pt x="-406" y="294624"/>
                    </a:lnTo>
                    <a:lnTo>
                      <a:pt x="-406" y="6616"/>
                    </a:lnTo>
                    <a:lnTo>
                      <a:pt x="74419" y="6616"/>
                    </a:lnTo>
                    <a:lnTo>
                      <a:pt x="74419" y="40527"/>
                    </a:lnTo>
                    <a:cubicBezTo>
                      <a:pt x="84634" y="25257"/>
                      <a:pt x="97107" y="14502"/>
                      <a:pt x="111840" y="8259"/>
                    </a:cubicBezTo>
                    <a:cubicBezTo>
                      <a:pt x="126558" y="2016"/>
                      <a:pt x="142389" y="-1166"/>
                      <a:pt x="158374" y="-1114"/>
                    </a:cubicBezTo>
                    <a:cubicBezTo>
                      <a:pt x="179195" y="-1114"/>
                      <a:pt x="197710" y="3244"/>
                      <a:pt x="213918" y="11977"/>
                    </a:cubicBezTo>
                    <a:cubicBezTo>
                      <a:pt x="229824" y="20433"/>
                      <a:pt x="243193" y="32970"/>
                      <a:pt x="252653" y="48291"/>
                    </a:cubicBezTo>
                    <a:cubicBezTo>
                      <a:pt x="262579" y="31362"/>
                      <a:pt x="277467" y="17908"/>
                      <a:pt x="295297" y="9729"/>
                    </a:cubicBezTo>
                    <a:cubicBezTo>
                      <a:pt x="303710" y="5873"/>
                      <a:pt x="312567" y="3071"/>
                      <a:pt x="321668" y="1394"/>
                    </a:cubicBezTo>
                    <a:cubicBezTo>
                      <a:pt x="330847" y="-284"/>
                      <a:pt x="340161" y="-1131"/>
                      <a:pt x="349492" y="-1114"/>
                    </a:cubicBezTo>
                    <a:close/>
                  </a:path>
                </a:pathLst>
              </a:custGeom>
              <a:grpFill/>
              <a:ln w="1726" cap="flat">
                <a:noFill/>
                <a:prstDash val="solid"/>
                <a:miter/>
              </a:ln>
            </p:spPr>
            <p:txBody>
              <a:bodyPr rtlCol="0" anchor="ctr"/>
              <a:lstStyle/>
              <a:p>
                <a:endParaRPr lang="en-US"/>
              </a:p>
            </p:txBody>
          </p:sp>
          <p:sp>
            <p:nvSpPr>
              <p:cNvPr id="9" name="Freeform: Shape 62">
                <a:extLst>
                  <a:ext uri="{FF2B5EF4-FFF2-40B4-BE49-F238E27FC236}">
                    <a16:creationId xmlns:a16="http://schemas.microsoft.com/office/drawing/2014/main" id="{EC1C33EA-6C30-A725-059D-D4C910B735E0}"/>
                  </a:ext>
                </a:extLst>
              </p:cNvPr>
              <p:cNvSpPr/>
              <p:nvPr/>
            </p:nvSpPr>
            <p:spPr>
              <a:xfrm>
                <a:off x="6117053" y="4041034"/>
                <a:ext cx="298712" cy="303424"/>
              </a:xfrm>
              <a:custGeom>
                <a:avLst/>
                <a:gdLst>
                  <a:gd name="connsiteX0" fmla="*/ 298307 w 298712"/>
                  <a:gd name="connsiteY0" fmla="*/ 294861 h 303424"/>
                  <a:gd name="connsiteX1" fmla="*/ 223188 w 298712"/>
                  <a:gd name="connsiteY1" fmla="*/ 294861 h 303424"/>
                  <a:gd name="connsiteX2" fmla="*/ 223188 w 298712"/>
                  <a:gd name="connsiteY2" fmla="*/ 263043 h 303424"/>
                  <a:gd name="connsiteX3" fmla="*/ 188118 w 298712"/>
                  <a:gd name="connsiteY3" fmla="*/ 291454 h 303424"/>
                  <a:gd name="connsiteX4" fmla="*/ 137745 w 298712"/>
                  <a:gd name="connsiteY4" fmla="*/ 302297 h 303424"/>
                  <a:gd name="connsiteX5" fmla="*/ 82963 w 298712"/>
                  <a:gd name="connsiteY5" fmla="*/ 290711 h 303424"/>
                  <a:gd name="connsiteX6" fmla="*/ 39057 w 298712"/>
                  <a:gd name="connsiteY6" fmla="*/ 258806 h 303424"/>
                  <a:gd name="connsiteX7" fmla="*/ 10040 w 298712"/>
                  <a:gd name="connsiteY7" fmla="*/ 210785 h 303424"/>
                  <a:gd name="connsiteX8" fmla="*/ 10040 w 298712"/>
                  <a:gd name="connsiteY8" fmla="*/ 90325 h 303424"/>
                  <a:gd name="connsiteX9" fmla="*/ 39057 w 298712"/>
                  <a:gd name="connsiteY9" fmla="*/ 42303 h 303424"/>
                  <a:gd name="connsiteX10" fmla="*/ 82963 w 298712"/>
                  <a:gd name="connsiteY10" fmla="*/ 10485 h 303424"/>
                  <a:gd name="connsiteX11" fmla="*/ 137745 w 298712"/>
                  <a:gd name="connsiteY11" fmla="*/ -1118 h 303424"/>
                  <a:gd name="connsiteX12" fmla="*/ 188118 w 298712"/>
                  <a:gd name="connsiteY12" fmla="*/ 9741 h 303424"/>
                  <a:gd name="connsiteX13" fmla="*/ 223188 w 298712"/>
                  <a:gd name="connsiteY13" fmla="*/ 38430 h 303424"/>
                  <a:gd name="connsiteX14" fmla="*/ 223188 w 298712"/>
                  <a:gd name="connsiteY14" fmla="*/ 6612 h 303424"/>
                  <a:gd name="connsiteX15" fmla="*/ 298307 w 298712"/>
                  <a:gd name="connsiteY15" fmla="*/ 6612 h 303424"/>
                  <a:gd name="connsiteX16" fmla="*/ 151977 w 298712"/>
                  <a:gd name="connsiteY16" fmla="*/ 71216 h 303424"/>
                  <a:gd name="connsiteX17" fmla="*/ 121490 w 298712"/>
                  <a:gd name="connsiteY17" fmla="*/ 77459 h 303424"/>
                  <a:gd name="connsiteX18" fmla="*/ 98214 w 298712"/>
                  <a:gd name="connsiteY18" fmla="*/ 94423 h 303424"/>
                  <a:gd name="connsiteX19" fmla="*/ 83481 w 298712"/>
                  <a:gd name="connsiteY19" fmla="*/ 119705 h 303424"/>
                  <a:gd name="connsiteX20" fmla="*/ 83481 w 298712"/>
                  <a:gd name="connsiteY20" fmla="*/ 181699 h 303424"/>
                  <a:gd name="connsiteX21" fmla="*/ 98214 w 298712"/>
                  <a:gd name="connsiteY21" fmla="*/ 206842 h 303424"/>
                  <a:gd name="connsiteX22" fmla="*/ 121490 w 298712"/>
                  <a:gd name="connsiteY22" fmla="*/ 223789 h 303424"/>
                  <a:gd name="connsiteX23" fmla="*/ 151977 w 298712"/>
                  <a:gd name="connsiteY23" fmla="*/ 230031 h 303424"/>
                  <a:gd name="connsiteX24" fmla="*/ 182031 w 298712"/>
                  <a:gd name="connsiteY24" fmla="*/ 224083 h 303424"/>
                  <a:gd name="connsiteX25" fmla="*/ 205290 w 298712"/>
                  <a:gd name="connsiteY25" fmla="*/ 207430 h 303424"/>
                  <a:gd name="connsiteX26" fmla="*/ 220317 w 298712"/>
                  <a:gd name="connsiteY26" fmla="*/ 182148 h 303424"/>
                  <a:gd name="connsiteX27" fmla="*/ 220317 w 298712"/>
                  <a:gd name="connsiteY27" fmla="*/ 119099 h 303424"/>
                  <a:gd name="connsiteX28" fmla="*/ 205290 w 298712"/>
                  <a:gd name="connsiteY28" fmla="*/ 93818 h 303424"/>
                  <a:gd name="connsiteX29" fmla="*/ 182031 w 298712"/>
                  <a:gd name="connsiteY29" fmla="*/ 77165 h 303424"/>
                  <a:gd name="connsiteX30" fmla="*/ 151977 w 298712"/>
                  <a:gd name="connsiteY30" fmla="*/ 71216 h 303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2" h="303424">
                    <a:moveTo>
                      <a:pt x="298307" y="294861"/>
                    </a:moveTo>
                    <a:lnTo>
                      <a:pt x="223188" y="294861"/>
                    </a:lnTo>
                    <a:lnTo>
                      <a:pt x="223188" y="263043"/>
                    </a:lnTo>
                    <a:cubicBezTo>
                      <a:pt x="213611" y="274854"/>
                      <a:pt x="201665" y="284537"/>
                      <a:pt x="188118" y="291454"/>
                    </a:cubicBezTo>
                    <a:cubicBezTo>
                      <a:pt x="174181" y="298683"/>
                      <a:pt x="157390" y="302297"/>
                      <a:pt x="137745" y="302297"/>
                    </a:cubicBezTo>
                    <a:cubicBezTo>
                      <a:pt x="118860" y="302452"/>
                      <a:pt x="100165" y="298510"/>
                      <a:pt x="82963" y="290711"/>
                    </a:cubicBezTo>
                    <a:cubicBezTo>
                      <a:pt x="66329" y="283137"/>
                      <a:pt x="51395" y="272294"/>
                      <a:pt x="39057" y="258806"/>
                    </a:cubicBezTo>
                    <a:cubicBezTo>
                      <a:pt x="26376" y="244816"/>
                      <a:pt x="16523" y="228509"/>
                      <a:pt x="10040" y="210785"/>
                    </a:cubicBezTo>
                    <a:cubicBezTo>
                      <a:pt x="-3888" y="171842"/>
                      <a:pt x="-3888" y="129267"/>
                      <a:pt x="10040" y="90325"/>
                    </a:cubicBezTo>
                    <a:cubicBezTo>
                      <a:pt x="16531" y="72600"/>
                      <a:pt x="26383" y="56293"/>
                      <a:pt x="39057" y="42303"/>
                    </a:cubicBezTo>
                    <a:cubicBezTo>
                      <a:pt x="51397" y="28850"/>
                      <a:pt x="66332" y="18025"/>
                      <a:pt x="82963" y="10485"/>
                    </a:cubicBezTo>
                    <a:cubicBezTo>
                      <a:pt x="100163" y="2686"/>
                      <a:pt x="118858" y="-1274"/>
                      <a:pt x="137745" y="-1118"/>
                    </a:cubicBezTo>
                    <a:cubicBezTo>
                      <a:pt x="157343" y="-1118"/>
                      <a:pt x="174134" y="2496"/>
                      <a:pt x="188118" y="9741"/>
                    </a:cubicBezTo>
                    <a:cubicBezTo>
                      <a:pt x="201723" y="16693"/>
                      <a:pt x="213682" y="26463"/>
                      <a:pt x="223188" y="38430"/>
                    </a:cubicBezTo>
                    <a:lnTo>
                      <a:pt x="223188" y="6612"/>
                    </a:lnTo>
                    <a:lnTo>
                      <a:pt x="298307" y="6612"/>
                    </a:lnTo>
                    <a:close/>
                    <a:moveTo>
                      <a:pt x="151977" y="71216"/>
                    </a:moveTo>
                    <a:cubicBezTo>
                      <a:pt x="141484" y="71078"/>
                      <a:pt x="131084" y="73205"/>
                      <a:pt x="121490" y="77459"/>
                    </a:cubicBezTo>
                    <a:cubicBezTo>
                      <a:pt x="112631" y="81419"/>
                      <a:pt x="104703" y="87212"/>
                      <a:pt x="98214" y="94423"/>
                    </a:cubicBezTo>
                    <a:cubicBezTo>
                      <a:pt x="91690" y="101807"/>
                      <a:pt x="86682" y="110384"/>
                      <a:pt x="83481" y="119705"/>
                    </a:cubicBezTo>
                    <a:cubicBezTo>
                      <a:pt x="76611" y="139799"/>
                      <a:pt x="76611" y="161605"/>
                      <a:pt x="83481" y="181699"/>
                    </a:cubicBezTo>
                    <a:cubicBezTo>
                      <a:pt x="86708" y="190967"/>
                      <a:pt x="91713" y="199493"/>
                      <a:pt x="98214" y="206842"/>
                    </a:cubicBezTo>
                    <a:cubicBezTo>
                      <a:pt x="104708" y="214053"/>
                      <a:pt x="112636" y="219829"/>
                      <a:pt x="121490" y="223789"/>
                    </a:cubicBezTo>
                    <a:cubicBezTo>
                      <a:pt x="131082" y="228043"/>
                      <a:pt x="141484" y="230169"/>
                      <a:pt x="151977" y="230031"/>
                    </a:cubicBezTo>
                    <a:cubicBezTo>
                      <a:pt x="162301" y="230169"/>
                      <a:pt x="172540" y="228146"/>
                      <a:pt x="182031" y="224083"/>
                    </a:cubicBezTo>
                    <a:cubicBezTo>
                      <a:pt x="190882" y="220261"/>
                      <a:pt x="198812" y="214572"/>
                      <a:pt x="205290" y="207430"/>
                    </a:cubicBezTo>
                    <a:cubicBezTo>
                      <a:pt x="211910" y="200063"/>
                      <a:pt x="217016" y="191486"/>
                      <a:pt x="220317" y="182148"/>
                    </a:cubicBezTo>
                    <a:cubicBezTo>
                      <a:pt x="227395" y="161726"/>
                      <a:pt x="227395" y="139522"/>
                      <a:pt x="220317" y="119099"/>
                    </a:cubicBezTo>
                    <a:cubicBezTo>
                      <a:pt x="217016" y="109762"/>
                      <a:pt x="211910" y="101184"/>
                      <a:pt x="205290" y="93818"/>
                    </a:cubicBezTo>
                    <a:cubicBezTo>
                      <a:pt x="198807" y="86676"/>
                      <a:pt x="190878" y="81004"/>
                      <a:pt x="182031" y="77165"/>
                    </a:cubicBezTo>
                    <a:cubicBezTo>
                      <a:pt x="172536" y="73119"/>
                      <a:pt x="162301" y="71078"/>
                      <a:pt x="151977" y="71216"/>
                    </a:cubicBezTo>
                    <a:close/>
                  </a:path>
                </a:pathLst>
              </a:custGeom>
              <a:grpFill/>
              <a:ln w="1726" cap="flat">
                <a:noFill/>
                <a:prstDash val="solid"/>
                <a:miter/>
              </a:ln>
            </p:spPr>
            <p:txBody>
              <a:bodyPr rtlCol="0" anchor="ctr"/>
              <a:lstStyle/>
              <a:p>
                <a:endParaRPr lang="en-US"/>
              </a:p>
            </p:txBody>
          </p:sp>
          <p:sp>
            <p:nvSpPr>
              <p:cNvPr id="10" name="Freeform: Shape 63">
                <a:extLst>
                  <a:ext uri="{FF2B5EF4-FFF2-40B4-BE49-F238E27FC236}">
                    <a16:creationId xmlns:a16="http://schemas.microsoft.com/office/drawing/2014/main" id="{2B5FE693-A7E9-9E79-B3EF-6836876BF760}"/>
                  </a:ext>
                </a:extLst>
              </p:cNvPr>
              <p:cNvSpPr/>
              <p:nvPr/>
            </p:nvSpPr>
            <p:spPr>
              <a:xfrm>
                <a:off x="6472900" y="3908768"/>
                <a:ext cx="279568" cy="428250"/>
              </a:xfrm>
              <a:custGeom>
                <a:avLst/>
                <a:gdLst>
                  <a:gd name="connsiteX0" fmla="*/ 76494 w 279568"/>
                  <a:gd name="connsiteY0" fmla="*/ 241561 h 428250"/>
                  <a:gd name="connsiteX1" fmla="*/ 103592 w 279568"/>
                  <a:gd name="connsiteY1" fmla="*/ 241561 h 428250"/>
                  <a:gd name="connsiteX2" fmla="*/ 184019 w 279568"/>
                  <a:gd name="connsiteY2" fmla="*/ 138947 h 428250"/>
                  <a:gd name="connsiteX3" fmla="*/ 278281 w 279568"/>
                  <a:gd name="connsiteY3" fmla="*/ 138947 h 428250"/>
                  <a:gd name="connsiteX4" fmla="*/ 165741 w 279568"/>
                  <a:gd name="connsiteY4" fmla="*/ 274572 h 428250"/>
                  <a:gd name="connsiteX5" fmla="*/ 279163 w 279568"/>
                  <a:gd name="connsiteY5" fmla="*/ 427127 h 428250"/>
                  <a:gd name="connsiteX6" fmla="*/ 184607 w 279568"/>
                  <a:gd name="connsiteY6" fmla="*/ 427127 h 428250"/>
                  <a:gd name="connsiteX7" fmla="*/ 102416 w 279568"/>
                  <a:gd name="connsiteY7" fmla="*/ 310558 h 428250"/>
                  <a:gd name="connsiteX8" fmla="*/ 76477 w 279568"/>
                  <a:gd name="connsiteY8" fmla="*/ 310558 h 428250"/>
                  <a:gd name="connsiteX9" fmla="*/ 76477 w 279568"/>
                  <a:gd name="connsiteY9" fmla="*/ 427127 h 428250"/>
                  <a:gd name="connsiteX10" fmla="*/ -406 w 279568"/>
                  <a:gd name="connsiteY10" fmla="*/ 427127 h 428250"/>
                  <a:gd name="connsiteX11" fmla="*/ -406 w 279568"/>
                  <a:gd name="connsiteY11" fmla="*/ -1123 h 428250"/>
                  <a:gd name="connsiteX12" fmla="*/ 76494 w 279568"/>
                  <a:gd name="connsiteY12" fmla="*/ -1123 h 428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568" h="428250">
                    <a:moveTo>
                      <a:pt x="76494" y="241561"/>
                    </a:moveTo>
                    <a:lnTo>
                      <a:pt x="103592" y="241561"/>
                    </a:lnTo>
                    <a:lnTo>
                      <a:pt x="184019" y="138947"/>
                    </a:lnTo>
                    <a:lnTo>
                      <a:pt x="278281" y="138947"/>
                    </a:lnTo>
                    <a:lnTo>
                      <a:pt x="165741" y="274572"/>
                    </a:lnTo>
                    <a:lnTo>
                      <a:pt x="279163" y="427127"/>
                    </a:lnTo>
                    <a:lnTo>
                      <a:pt x="184607" y="427127"/>
                    </a:lnTo>
                    <a:lnTo>
                      <a:pt x="102416" y="310558"/>
                    </a:lnTo>
                    <a:lnTo>
                      <a:pt x="76477" y="310558"/>
                    </a:lnTo>
                    <a:lnTo>
                      <a:pt x="76477" y="427127"/>
                    </a:lnTo>
                    <a:lnTo>
                      <a:pt x="-406" y="427127"/>
                    </a:lnTo>
                    <a:lnTo>
                      <a:pt x="-406" y="-1123"/>
                    </a:lnTo>
                    <a:lnTo>
                      <a:pt x="76494" y="-1123"/>
                    </a:lnTo>
                    <a:close/>
                  </a:path>
                </a:pathLst>
              </a:custGeom>
              <a:grpFill/>
              <a:ln w="1726" cap="flat">
                <a:noFill/>
                <a:prstDash val="solid"/>
                <a:miter/>
              </a:ln>
            </p:spPr>
            <p:txBody>
              <a:bodyPr rtlCol="0" anchor="ctr"/>
              <a:lstStyle/>
              <a:p>
                <a:endParaRPr lang="en-US"/>
              </a:p>
            </p:txBody>
          </p:sp>
          <p:sp>
            <p:nvSpPr>
              <p:cNvPr id="11" name="Freeform: Shape 64">
                <a:extLst>
                  <a:ext uri="{FF2B5EF4-FFF2-40B4-BE49-F238E27FC236}">
                    <a16:creationId xmlns:a16="http://schemas.microsoft.com/office/drawing/2014/main" id="{B80A82C5-F6D8-F652-4D12-09D6D8B2EE4B}"/>
                  </a:ext>
                </a:extLst>
              </p:cNvPr>
              <p:cNvSpPr/>
              <p:nvPr/>
            </p:nvSpPr>
            <p:spPr>
              <a:xfrm>
                <a:off x="6740055" y="4041097"/>
                <a:ext cx="283157" cy="303403"/>
              </a:xfrm>
              <a:custGeom>
                <a:avLst/>
                <a:gdLst>
                  <a:gd name="connsiteX0" fmla="*/ 143984 w 283157"/>
                  <a:gd name="connsiteY0" fmla="*/ -1112 h 303403"/>
                  <a:gd name="connsiteX1" fmla="*/ 200392 w 283157"/>
                  <a:gd name="connsiteY1" fmla="*/ 9886 h 303403"/>
                  <a:gd name="connsiteX2" fmla="*/ 244142 w 283157"/>
                  <a:gd name="connsiteY2" fmla="*/ 40823 h 303403"/>
                  <a:gd name="connsiteX3" fmla="*/ 272572 w 283157"/>
                  <a:gd name="connsiteY3" fmla="*/ 88706 h 303403"/>
                  <a:gd name="connsiteX4" fmla="*/ 282740 w 283157"/>
                  <a:gd name="connsiteY4" fmla="*/ 150267 h 303403"/>
                  <a:gd name="connsiteX5" fmla="*/ 282290 w 283157"/>
                  <a:gd name="connsiteY5" fmla="*/ 164240 h 303403"/>
                  <a:gd name="connsiteX6" fmla="*/ 281270 w 283157"/>
                  <a:gd name="connsiteY6" fmla="*/ 176431 h 303403"/>
                  <a:gd name="connsiteX7" fmla="*/ 78878 w 283157"/>
                  <a:gd name="connsiteY7" fmla="*/ 176431 h 303403"/>
                  <a:gd name="connsiteX8" fmla="*/ 88596 w 283157"/>
                  <a:gd name="connsiteY8" fmla="*/ 203355 h 303403"/>
                  <a:gd name="connsiteX9" fmla="*/ 104955 w 283157"/>
                  <a:gd name="connsiteY9" fmla="*/ 221945 h 303403"/>
                  <a:gd name="connsiteX10" fmla="*/ 126605 w 283157"/>
                  <a:gd name="connsiteY10" fmla="*/ 232787 h 303403"/>
                  <a:gd name="connsiteX11" fmla="*/ 152233 w 283157"/>
                  <a:gd name="connsiteY11" fmla="*/ 236246 h 303403"/>
                  <a:gd name="connsiteX12" fmla="*/ 189792 w 283157"/>
                  <a:gd name="connsiteY12" fmla="*/ 229121 h 303403"/>
                  <a:gd name="connsiteX13" fmla="*/ 224377 w 283157"/>
                  <a:gd name="connsiteY13" fmla="*/ 208595 h 303403"/>
                  <a:gd name="connsiteX14" fmla="*/ 269441 w 283157"/>
                  <a:gd name="connsiteY14" fmla="*/ 258553 h 303403"/>
                  <a:gd name="connsiteX15" fmla="*/ 214503 w 283157"/>
                  <a:gd name="connsiteY15" fmla="*/ 291720 h 303403"/>
                  <a:gd name="connsiteX16" fmla="*/ 147771 w 283157"/>
                  <a:gd name="connsiteY16" fmla="*/ 302269 h 303403"/>
                  <a:gd name="connsiteX17" fmla="*/ 87835 w 283157"/>
                  <a:gd name="connsiteY17" fmla="*/ 291426 h 303403"/>
                  <a:gd name="connsiteX18" fmla="*/ 40990 w 283157"/>
                  <a:gd name="connsiteY18" fmla="*/ 260784 h 303403"/>
                  <a:gd name="connsiteX19" fmla="*/ 10503 w 283157"/>
                  <a:gd name="connsiteY19" fmla="*/ 213195 h 303403"/>
                  <a:gd name="connsiteX20" fmla="*/ -391 w 283157"/>
                  <a:gd name="connsiteY20" fmla="*/ 151495 h 303403"/>
                  <a:gd name="connsiteX21" fmla="*/ 10209 w 283157"/>
                  <a:gd name="connsiteY21" fmla="*/ 89484 h 303403"/>
                  <a:gd name="connsiteX22" fmla="*/ 39814 w 283157"/>
                  <a:gd name="connsiteY22" fmla="*/ 41307 h 303403"/>
                  <a:gd name="connsiteX23" fmla="*/ 85328 w 283157"/>
                  <a:gd name="connsiteY23" fmla="*/ 10076 h 303403"/>
                  <a:gd name="connsiteX24" fmla="*/ 143984 w 283157"/>
                  <a:gd name="connsiteY24" fmla="*/ -1112 h 303403"/>
                  <a:gd name="connsiteX25" fmla="*/ 143396 w 283157"/>
                  <a:gd name="connsiteY25" fmla="*/ 65811 h 303403"/>
                  <a:gd name="connsiteX26" fmla="*/ 100165 w 283157"/>
                  <a:gd name="connsiteY26" fmla="*/ 81114 h 303403"/>
                  <a:gd name="connsiteX27" fmla="*/ 79241 w 283157"/>
                  <a:gd name="connsiteY27" fmla="*/ 123498 h 303403"/>
                  <a:gd name="connsiteX28" fmla="*/ 205615 w 283157"/>
                  <a:gd name="connsiteY28" fmla="*/ 123498 h 303403"/>
                  <a:gd name="connsiteX29" fmla="*/ 184414 w 283157"/>
                  <a:gd name="connsiteY29" fmla="*/ 80682 h 303403"/>
                  <a:gd name="connsiteX30" fmla="*/ 143396 w 283157"/>
                  <a:gd name="connsiteY30" fmla="*/ 65811 h 303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83157" h="303403">
                    <a:moveTo>
                      <a:pt x="143984" y="-1112"/>
                    </a:moveTo>
                    <a:cubicBezTo>
                      <a:pt x="163334" y="-1354"/>
                      <a:pt x="182546" y="2381"/>
                      <a:pt x="200392" y="9886"/>
                    </a:cubicBezTo>
                    <a:cubicBezTo>
                      <a:pt x="217011" y="16959"/>
                      <a:pt x="231934" y="27508"/>
                      <a:pt x="244142" y="40823"/>
                    </a:cubicBezTo>
                    <a:cubicBezTo>
                      <a:pt x="256697" y="54743"/>
                      <a:pt x="266364" y="71015"/>
                      <a:pt x="272572" y="88706"/>
                    </a:cubicBezTo>
                    <a:cubicBezTo>
                      <a:pt x="279540" y="108471"/>
                      <a:pt x="282982" y="129309"/>
                      <a:pt x="282740" y="150267"/>
                    </a:cubicBezTo>
                    <a:cubicBezTo>
                      <a:pt x="282740" y="154884"/>
                      <a:pt x="282584" y="159536"/>
                      <a:pt x="282290" y="164240"/>
                    </a:cubicBezTo>
                    <a:cubicBezTo>
                      <a:pt x="281996" y="168995"/>
                      <a:pt x="281650" y="173076"/>
                      <a:pt x="281270" y="176431"/>
                    </a:cubicBezTo>
                    <a:lnTo>
                      <a:pt x="78878" y="176431"/>
                    </a:lnTo>
                    <a:cubicBezTo>
                      <a:pt x="80469" y="185925"/>
                      <a:pt x="83754" y="195038"/>
                      <a:pt x="88596" y="203355"/>
                    </a:cubicBezTo>
                    <a:cubicBezTo>
                      <a:pt x="92867" y="210497"/>
                      <a:pt x="98401" y="216809"/>
                      <a:pt x="104955" y="221945"/>
                    </a:cubicBezTo>
                    <a:cubicBezTo>
                      <a:pt x="111405" y="226925"/>
                      <a:pt x="118754" y="230608"/>
                      <a:pt x="126605" y="232787"/>
                    </a:cubicBezTo>
                    <a:cubicBezTo>
                      <a:pt x="134940" y="235122"/>
                      <a:pt x="143569" y="236280"/>
                      <a:pt x="152233" y="236246"/>
                    </a:cubicBezTo>
                    <a:cubicBezTo>
                      <a:pt x="165081" y="236159"/>
                      <a:pt x="177808" y="233738"/>
                      <a:pt x="189792" y="229121"/>
                    </a:cubicBezTo>
                    <a:cubicBezTo>
                      <a:pt x="202433" y="224366"/>
                      <a:pt x="214140" y="217414"/>
                      <a:pt x="224377" y="208595"/>
                    </a:cubicBezTo>
                    <a:lnTo>
                      <a:pt x="269441" y="258553"/>
                    </a:lnTo>
                    <a:cubicBezTo>
                      <a:pt x="253636" y="273321"/>
                      <a:pt x="234926" y="284613"/>
                      <a:pt x="214503" y="291720"/>
                    </a:cubicBezTo>
                    <a:cubicBezTo>
                      <a:pt x="193008" y="298949"/>
                      <a:pt x="170442" y="302511"/>
                      <a:pt x="147771" y="302269"/>
                    </a:cubicBezTo>
                    <a:cubicBezTo>
                      <a:pt x="127280" y="302511"/>
                      <a:pt x="106943" y="298828"/>
                      <a:pt x="87835" y="291426"/>
                    </a:cubicBezTo>
                    <a:cubicBezTo>
                      <a:pt x="70266" y="284578"/>
                      <a:pt x="54305" y="274151"/>
                      <a:pt x="40990" y="260784"/>
                    </a:cubicBezTo>
                    <a:cubicBezTo>
                      <a:pt x="27657" y="247192"/>
                      <a:pt x="17282" y="230989"/>
                      <a:pt x="10503" y="213195"/>
                    </a:cubicBezTo>
                    <a:cubicBezTo>
                      <a:pt x="3033" y="193499"/>
                      <a:pt x="-668" y="172557"/>
                      <a:pt x="-391" y="151495"/>
                    </a:cubicBezTo>
                    <a:cubicBezTo>
                      <a:pt x="-651" y="130346"/>
                      <a:pt x="2946" y="109336"/>
                      <a:pt x="10209" y="89484"/>
                    </a:cubicBezTo>
                    <a:cubicBezTo>
                      <a:pt x="16745" y="71604"/>
                      <a:pt x="26810" y="55210"/>
                      <a:pt x="39814" y="41307"/>
                    </a:cubicBezTo>
                    <a:cubicBezTo>
                      <a:pt x="52628" y="27819"/>
                      <a:pt x="68139" y="17184"/>
                      <a:pt x="85328" y="10076"/>
                    </a:cubicBezTo>
                    <a:cubicBezTo>
                      <a:pt x="103935" y="2451"/>
                      <a:pt x="123873" y="-1354"/>
                      <a:pt x="143984" y="-1112"/>
                    </a:cubicBezTo>
                    <a:close/>
                    <a:moveTo>
                      <a:pt x="143396" y="65811"/>
                    </a:moveTo>
                    <a:cubicBezTo>
                      <a:pt x="125135" y="65811"/>
                      <a:pt x="110731" y="70912"/>
                      <a:pt x="100165" y="81114"/>
                    </a:cubicBezTo>
                    <a:cubicBezTo>
                      <a:pt x="89599" y="91317"/>
                      <a:pt x="82630" y="105445"/>
                      <a:pt x="79241" y="123498"/>
                    </a:cubicBezTo>
                    <a:lnTo>
                      <a:pt x="205615" y="123498"/>
                    </a:lnTo>
                    <a:cubicBezTo>
                      <a:pt x="202087" y="104874"/>
                      <a:pt x="195014" y="90608"/>
                      <a:pt x="184414" y="80682"/>
                    </a:cubicBezTo>
                    <a:cubicBezTo>
                      <a:pt x="173814" y="70756"/>
                      <a:pt x="160135" y="65793"/>
                      <a:pt x="143396" y="65811"/>
                    </a:cubicBezTo>
                    <a:close/>
                  </a:path>
                </a:pathLst>
              </a:custGeom>
              <a:grpFill/>
              <a:ln w="1726" cap="flat">
                <a:noFill/>
                <a:prstDash val="solid"/>
                <a:miter/>
              </a:ln>
            </p:spPr>
            <p:txBody>
              <a:bodyPr rtlCol="0" anchor="ctr"/>
              <a:lstStyle/>
              <a:p>
                <a:endParaRPr lang="en-US"/>
              </a:p>
            </p:txBody>
          </p:sp>
          <p:sp>
            <p:nvSpPr>
              <p:cNvPr id="12" name="Freeform: Shape 65">
                <a:extLst>
                  <a:ext uri="{FF2B5EF4-FFF2-40B4-BE49-F238E27FC236}">
                    <a16:creationId xmlns:a16="http://schemas.microsoft.com/office/drawing/2014/main" id="{913D469F-53D2-6B49-3653-40EB434E7D7F}"/>
                  </a:ext>
                </a:extLst>
              </p:cNvPr>
              <p:cNvSpPr/>
              <p:nvPr/>
            </p:nvSpPr>
            <p:spPr>
              <a:xfrm>
                <a:off x="7173696" y="3904599"/>
                <a:ext cx="98034" cy="432418"/>
              </a:xfrm>
              <a:custGeom>
                <a:avLst/>
                <a:gdLst>
                  <a:gd name="connsiteX0" fmla="*/ 48516 w 98034"/>
                  <a:gd name="connsiteY0" fmla="*/ -1121 h 432418"/>
                  <a:gd name="connsiteX1" fmla="*/ 83430 w 98034"/>
                  <a:gd name="connsiteY1" fmla="*/ 13301 h 432418"/>
                  <a:gd name="connsiteX2" fmla="*/ 93806 w 98034"/>
                  <a:gd name="connsiteY2" fmla="*/ 29210 h 432418"/>
                  <a:gd name="connsiteX3" fmla="*/ 97627 w 98034"/>
                  <a:gd name="connsiteY3" fmla="*/ 48837 h 432418"/>
                  <a:gd name="connsiteX4" fmla="*/ 83344 w 98034"/>
                  <a:gd name="connsiteY4" fmla="*/ 84079 h 432418"/>
                  <a:gd name="connsiteX5" fmla="*/ 67780 w 98034"/>
                  <a:gd name="connsiteY5" fmla="*/ 94455 h 432418"/>
                  <a:gd name="connsiteX6" fmla="*/ 29201 w 98034"/>
                  <a:gd name="connsiteY6" fmla="*/ 94455 h 432418"/>
                  <a:gd name="connsiteX7" fmla="*/ 13637 w 98034"/>
                  <a:gd name="connsiteY7" fmla="*/ 84079 h 432418"/>
                  <a:gd name="connsiteX8" fmla="*/ 3262 w 98034"/>
                  <a:gd name="connsiteY8" fmla="*/ 68325 h 432418"/>
                  <a:gd name="connsiteX9" fmla="*/ -404 w 98034"/>
                  <a:gd name="connsiteY9" fmla="*/ 48837 h 432418"/>
                  <a:gd name="connsiteX10" fmla="*/ 3262 w 98034"/>
                  <a:gd name="connsiteY10" fmla="*/ 29210 h 432418"/>
                  <a:gd name="connsiteX11" fmla="*/ 13637 w 98034"/>
                  <a:gd name="connsiteY11" fmla="*/ 13301 h 432418"/>
                  <a:gd name="connsiteX12" fmla="*/ 29201 w 98034"/>
                  <a:gd name="connsiteY12" fmla="*/ 2735 h 432418"/>
                  <a:gd name="connsiteX13" fmla="*/ 48516 w 98034"/>
                  <a:gd name="connsiteY13" fmla="*/ -1121 h 432418"/>
                  <a:gd name="connsiteX14" fmla="*/ 87407 w 98034"/>
                  <a:gd name="connsiteY14" fmla="*/ 431296 h 432418"/>
                  <a:gd name="connsiteX15" fmla="*/ 10525 w 98034"/>
                  <a:gd name="connsiteY15" fmla="*/ 431296 h 432418"/>
                  <a:gd name="connsiteX16" fmla="*/ 10525 w 98034"/>
                  <a:gd name="connsiteY16" fmla="*/ 143116 h 432418"/>
                  <a:gd name="connsiteX17" fmla="*/ 87407 w 98034"/>
                  <a:gd name="connsiteY17" fmla="*/ 143116 h 43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34" h="432418">
                    <a:moveTo>
                      <a:pt x="48516" y="-1121"/>
                    </a:moveTo>
                    <a:cubicBezTo>
                      <a:pt x="61624" y="-1208"/>
                      <a:pt x="74196" y="3997"/>
                      <a:pt x="83430" y="13301"/>
                    </a:cubicBezTo>
                    <a:cubicBezTo>
                      <a:pt x="87891" y="17883"/>
                      <a:pt x="91419" y="23278"/>
                      <a:pt x="93806" y="29210"/>
                    </a:cubicBezTo>
                    <a:cubicBezTo>
                      <a:pt x="96365" y="35435"/>
                      <a:pt x="97662" y="42110"/>
                      <a:pt x="97627" y="48837"/>
                    </a:cubicBezTo>
                    <a:cubicBezTo>
                      <a:pt x="97731" y="62014"/>
                      <a:pt x="92595" y="74689"/>
                      <a:pt x="83344" y="84079"/>
                    </a:cubicBezTo>
                    <a:cubicBezTo>
                      <a:pt x="78917" y="88558"/>
                      <a:pt x="73608" y="92085"/>
                      <a:pt x="67780" y="94455"/>
                    </a:cubicBezTo>
                    <a:cubicBezTo>
                      <a:pt x="55399" y="99418"/>
                      <a:pt x="41582" y="99418"/>
                      <a:pt x="29201" y="94455"/>
                    </a:cubicBezTo>
                    <a:cubicBezTo>
                      <a:pt x="23373" y="92085"/>
                      <a:pt x="18064" y="88558"/>
                      <a:pt x="13637" y="84079"/>
                    </a:cubicBezTo>
                    <a:cubicBezTo>
                      <a:pt x="9158" y="79583"/>
                      <a:pt x="5631" y="74222"/>
                      <a:pt x="3262" y="68325"/>
                    </a:cubicBezTo>
                    <a:cubicBezTo>
                      <a:pt x="789" y="62135"/>
                      <a:pt x="-456" y="55512"/>
                      <a:pt x="-404" y="48837"/>
                    </a:cubicBezTo>
                    <a:cubicBezTo>
                      <a:pt x="-456" y="42127"/>
                      <a:pt x="789" y="35452"/>
                      <a:pt x="3262" y="29210"/>
                    </a:cubicBezTo>
                    <a:cubicBezTo>
                      <a:pt x="5614" y="23261"/>
                      <a:pt x="9141" y="17849"/>
                      <a:pt x="13637" y="13301"/>
                    </a:cubicBezTo>
                    <a:cubicBezTo>
                      <a:pt x="18099" y="8805"/>
                      <a:pt x="23373" y="5225"/>
                      <a:pt x="29201" y="2735"/>
                    </a:cubicBezTo>
                    <a:cubicBezTo>
                      <a:pt x="35305" y="141"/>
                      <a:pt x="41876" y="-1173"/>
                      <a:pt x="48516" y="-1121"/>
                    </a:cubicBezTo>
                    <a:close/>
                    <a:moveTo>
                      <a:pt x="87407" y="431296"/>
                    </a:moveTo>
                    <a:lnTo>
                      <a:pt x="10525" y="431296"/>
                    </a:lnTo>
                    <a:lnTo>
                      <a:pt x="10525" y="143116"/>
                    </a:lnTo>
                    <a:lnTo>
                      <a:pt x="87407" y="143116"/>
                    </a:lnTo>
                    <a:close/>
                  </a:path>
                </a:pathLst>
              </a:custGeom>
              <a:grpFill/>
              <a:ln w="1726" cap="flat">
                <a:noFill/>
                <a:prstDash val="solid"/>
                <a:miter/>
              </a:ln>
            </p:spPr>
            <p:txBody>
              <a:bodyPr rtlCol="0" anchor="ctr"/>
              <a:lstStyle/>
              <a:p>
                <a:endParaRPr lang="en-US"/>
              </a:p>
            </p:txBody>
          </p:sp>
          <p:sp>
            <p:nvSpPr>
              <p:cNvPr id="13" name="Freeform: Shape 66">
                <a:extLst>
                  <a:ext uri="{FF2B5EF4-FFF2-40B4-BE49-F238E27FC236}">
                    <a16:creationId xmlns:a16="http://schemas.microsoft.com/office/drawing/2014/main" id="{4A93DFA3-7E24-B969-DD10-2282B1AC1376}"/>
                  </a:ext>
                </a:extLst>
              </p:cNvPr>
              <p:cNvSpPr/>
              <p:nvPr/>
            </p:nvSpPr>
            <p:spPr>
              <a:xfrm>
                <a:off x="7290474" y="3963291"/>
                <a:ext cx="256552" cy="381231"/>
              </a:xfrm>
              <a:custGeom>
                <a:avLst/>
                <a:gdLst>
                  <a:gd name="connsiteX0" fmla="*/ 234877 w 256552"/>
                  <a:gd name="connsiteY0" fmla="*/ 153421 h 381231"/>
                  <a:gd name="connsiteX1" fmla="*/ 131467 w 256552"/>
                  <a:gd name="connsiteY1" fmla="*/ 153421 h 381231"/>
                  <a:gd name="connsiteX2" fmla="*/ 131467 w 256552"/>
                  <a:gd name="connsiteY2" fmla="*/ 258732 h 381231"/>
                  <a:gd name="connsiteX3" fmla="*/ 134926 w 256552"/>
                  <a:gd name="connsiteY3" fmla="*/ 281489 h 381231"/>
                  <a:gd name="connsiteX4" fmla="*/ 144056 w 256552"/>
                  <a:gd name="connsiteY4" fmla="*/ 296655 h 381231"/>
                  <a:gd name="connsiteX5" fmla="*/ 157614 w 256552"/>
                  <a:gd name="connsiteY5" fmla="*/ 305128 h 381231"/>
                  <a:gd name="connsiteX6" fmla="*/ 174249 w 256552"/>
                  <a:gd name="connsiteY6" fmla="*/ 307809 h 381231"/>
                  <a:gd name="connsiteX7" fmla="*/ 202090 w 256552"/>
                  <a:gd name="connsiteY7" fmla="*/ 302016 h 381231"/>
                  <a:gd name="connsiteX8" fmla="*/ 227873 w 256552"/>
                  <a:gd name="connsiteY8" fmla="*/ 289081 h 381231"/>
                  <a:gd name="connsiteX9" fmla="*/ 256147 w 256552"/>
                  <a:gd name="connsiteY9" fmla="*/ 349743 h 381231"/>
                  <a:gd name="connsiteX10" fmla="*/ 214645 w 256552"/>
                  <a:gd name="connsiteY10" fmla="*/ 371462 h 381231"/>
                  <a:gd name="connsiteX11" fmla="*/ 161626 w 256552"/>
                  <a:gd name="connsiteY11" fmla="*/ 380109 h 381231"/>
                  <a:gd name="connsiteX12" fmla="*/ 81492 w 256552"/>
                  <a:gd name="connsiteY12" fmla="*/ 350711 h 381231"/>
                  <a:gd name="connsiteX13" fmla="*/ 54689 w 256552"/>
                  <a:gd name="connsiteY13" fmla="*/ 265062 h 381231"/>
                  <a:gd name="connsiteX14" fmla="*/ 54689 w 256552"/>
                  <a:gd name="connsiteY14" fmla="*/ 153525 h 381231"/>
                  <a:gd name="connsiteX15" fmla="*/ -406 w 256552"/>
                  <a:gd name="connsiteY15" fmla="*/ 153525 h 381231"/>
                  <a:gd name="connsiteX16" fmla="*/ -406 w 256552"/>
                  <a:gd name="connsiteY16" fmla="*/ 84527 h 381231"/>
                  <a:gd name="connsiteX17" fmla="*/ 54689 w 256552"/>
                  <a:gd name="connsiteY17" fmla="*/ 84527 h 381231"/>
                  <a:gd name="connsiteX18" fmla="*/ 54689 w 256552"/>
                  <a:gd name="connsiteY18" fmla="*/ -1123 h 381231"/>
                  <a:gd name="connsiteX19" fmla="*/ 131571 w 256552"/>
                  <a:gd name="connsiteY19" fmla="*/ -1123 h 381231"/>
                  <a:gd name="connsiteX20" fmla="*/ 131571 w 256552"/>
                  <a:gd name="connsiteY20" fmla="*/ 84527 h 381231"/>
                  <a:gd name="connsiteX21" fmla="*/ 234980 w 256552"/>
                  <a:gd name="connsiteY21" fmla="*/ 84527 h 381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56552" h="381231">
                    <a:moveTo>
                      <a:pt x="234877" y="153421"/>
                    </a:moveTo>
                    <a:lnTo>
                      <a:pt x="131467" y="153421"/>
                    </a:lnTo>
                    <a:lnTo>
                      <a:pt x="131467" y="258732"/>
                    </a:lnTo>
                    <a:cubicBezTo>
                      <a:pt x="131294" y="266462"/>
                      <a:pt x="132470" y="274157"/>
                      <a:pt x="134926" y="281489"/>
                    </a:cubicBezTo>
                    <a:cubicBezTo>
                      <a:pt x="136828" y="287144"/>
                      <a:pt x="139941" y="292332"/>
                      <a:pt x="144056" y="296655"/>
                    </a:cubicBezTo>
                    <a:cubicBezTo>
                      <a:pt x="147843" y="300494"/>
                      <a:pt x="152495" y="303399"/>
                      <a:pt x="157614" y="305128"/>
                    </a:cubicBezTo>
                    <a:cubicBezTo>
                      <a:pt x="162974" y="306944"/>
                      <a:pt x="168595" y="307843"/>
                      <a:pt x="174249" y="307809"/>
                    </a:cubicBezTo>
                    <a:cubicBezTo>
                      <a:pt x="183829" y="307739"/>
                      <a:pt x="193288" y="305768"/>
                      <a:pt x="202090" y="302016"/>
                    </a:cubicBezTo>
                    <a:cubicBezTo>
                      <a:pt x="210996" y="298350"/>
                      <a:pt x="219608" y="294027"/>
                      <a:pt x="227873" y="289081"/>
                    </a:cubicBezTo>
                    <a:lnTo>
                      <a:pt x="256147" y="349743"/>
                    </a:lnTo>
                    <a:cubicBezTo>
                      <a:pt x="243246" y="358649"/>
                      <a:pt x="229309" y="365946"/>
                      <a:pt x="214645" y="371462"/>
                    </a:cubicBezTo>
                    <a:cubicBezTo>
                      <a:pt x="199514" y="377221"/>
                      <a:pt x="181840" y="380109"/>
                      <a:pt x="161626" y="380109"/>
                    </a:cubicBezTo>
                    <a:cubicBezTo>
                      <a:pt x="126072" y="380109"/>
                      <a:pt x="99355" y="370304"/>
                      <a:pt x="81492" y="350711"/>
                    </a:cubicBezTo>
                    <a:cubicBezTo>
                      <a:pt x="63629" y="331119"/>
                      <a:pt x="54689" y="302569"/>
                      <a:pt x="54689" y="265062"/>
                    </a:cubicBezTo>
                    <a:lnTo>
                      <a:pt x="54689" y="153525"/>
                    </a:lnTo>
                    <a:lnTo>
                      <a:pt x="-406" y="153525"/>
                    </a:lnTo>
                    <a:lnTo>
                      <a:pt x="-406" y="84527"/>
                    </a:lnTo>
                    <a:lnTo>
                      <a:pt x="54689" y="84527"/>
                    </a:lnTo>
                    <a:lnTo>
                      <a:pt x="54689" y="-1123"/>
                    </a:lnTo>
                    <a:lnTo>
                      <a:pt x="131571" y="-1123"/>
                    </a:lnTo>
                    <a:lnTo>
                      <a:pt x="131571" y="84527"/>
                    </a:lnTo>
                    <a:lnTo>
                      <a:pt x="234980" y="84527"/>
                    </a:lnTo>
                    <a:close/>
                  </a:path>
                </a:pathLst>
              </a:custGeom>
              <a:grpFill/>
              <a:ln w="1726" cap="flat">
                <a:noFill/>
                <a:prstDash val="solid"/>
                <a:miter/>
              </a:ln>
            </p:spPr>
            <p:txBody>
              <a:bodyPr rtlCol="0" anchor="ctr"/>
              <a:lstStyle/>
              <a:p>
                <a:endParaRPr lang="en-US"/>
              </a:p>
            </p:txBody>
          </p:sp>
          <p:sp>
            <p:nvSpPr>
              <p:cNvPr id="14" name="Freeform: Shape 67">
                <a:extLst>
                  <a:ext uri="{FF2B5EF4-FFF2-40B4-BE49-F238E27FC236}">
                    <a16:creationId xmlns:a16="http://schemas.microsoft.com/office/drawing/2014/main" id="{8E082A95-BDFF-B09A-E8BC-1B33F097196E}"/>
                  </a:ext>
                </a:extLst>
              </p:cNvPr>
              <p:cNvSpPr/>
              <p:nvPr/>
            </p:nvSpPr>
            <p:spPr>
              <a:xfrm>
                <a:off x="5599695" y="4441062"/>
                <a:ext cx="298763" cy="303356"/>
              </a:xfrm>
              <a:custGeom>
                <a:avLst/>
                <a:gdLst>
                  <a:gd name="connsiteX0" fmla="*/ 298358 w 298763"/>
                  <a:gd name="connsiteY0" fmla="*/ 294793 h 303356"/>
                  <a:gd name="connsiteX1" fmla="*/ 223187 w 298763"/>
                  <a:gd name="connsiteY1" fmla="*/ 294793 h 303356"/>
                  <a:gd name="connsiteX2" fmla="*/ 223187 w 298763"/>
                  <a:gd name="connsiteY2" fmla="*/ 262974 h 303356"/>
                  <a:gd name="connsiteX3" fmla="*/ 188135 w 298763"/>
                  <a:gd name="connsiteY3" fmla="*/ 291369 h 303356"/>
                  <a:gd name="connsiteX4" fmla="*/ 137762 w 298763"/>
                  <a:gd name="connsiteY4" fmla="*/ 302228 h 303356"/>
                  <a:gd name="connsiteX5" fmla="*/ 82962 w 298763"/>
                  <a:gd name="connsiteY5" fmla="*/ 290625 h 303356"/>
                  <a:gd name="connsiteX6" fmla="*/ 39074 w 298763"/>
                  <a:gd name="connsiteY6" fmla="*/ 258807 h 303356"/>
                  <a:gd name="connsiteX7" fmla="*/ 10057 w 298763"/>
                  <a:gd name="connsiteY7" fmla="*/ 210786 h 303356"/>
                  <a:gd name="connsiteX8" fmla="*/ 10057 w 298763"/>
                  <a:gd name="connsiteY8" fmla="*/ 90326 h 303356"/>
                  <a:gd name="connsiteX9" fmla="*/ 39074 w 298763"/>
                  <a:gd name="connsiteY9" fmla="*/ 42304 h 303356"/>
                  <a:gd name="connsiteX10" fmla="*/ 82962 w 298763"/>
                  <a:gd name="connsiteY10" fmla="*/ 10486 h 303356"/>
                  <a:gd name="connsiteX11" fmla="*/ 137762 w 298763"/>
                  <a:gd name="connsiteY11" fmla="*/ -1117 h 303356"/>
                  <a:gd name="connsiteX12" fmla="*/ 188135 w 298763"/>
                  <a:gd name="connsiteY12" fmla="*/ 9742 h 303356"/>
                  <a:gd name="connsiteX13" fmla="*/ 223187 w 298763"/>
                  <a:gd name="connsiteY13" fmla="*/ 38431 h 303356"/>
                  <a:gd name="connsiteX14" fmla="*/ 223187 w 298763"/>
                  <a:gd name="connsiteY14" fmla="*/ 6612 h 303356"/>
                  <a:gd name="connsiteX15" fmla="*/ 298306 w 298763"/>
                  <a:gd name="connsiteY15" fmla="*/ 6612 h 303356"/>
                  <a:gd name="connsiteX16" fmla="*/ 151959 w 298763"/>
                  <a:gd name="connsiteY16" fmla="*/ 71148 h 303356"/>
                  <a:gd name="connsiteX17" fmla="*/ 121455 w 298763"/>
                  <a:gd name="connsiteY17" fmla="*/ 77391 h 303356"/>
                  <a:gd name="connsiteX18" fmla="*/ 98197 w 298763"/>
                  <a:gd name="connsiteY18" fmla="*/ 94355 h 303356"/>
                  <a:gd name="connsiteX19" fmla="*/ 83464 w 298763"/>
                  <a:gd name="connsiteY19" fmla="*/ 119619 h 303356"/>
                  <a:gd name="connsiteX20" fmla="*/ 83464 w 298763"/>
                  <a:gd name="connsiteY20" fmla="*/ 181630 h 303356"/>
                  <a:gd name="connsiteX21" fmla="*/ 98197 w 298763"/>
                  <a:gd name="connsiteY21" fmla="*/ 206774 h 303356"/>
                  <a:gd name="connsiteX22" fmla="*/ 121455 w 298763"/>
                  <a:gd name="connsiteY22" fmla="*/ 223720 h 303356"/>
                  <a:gd name="connsiteX23" fmla="*/ 151959 w 298763"/>
                  <a:gd name="connsiteY23" fmla="*/ 229963 h 303356"/>
                  <a:gd name="connsiteX24" fmla="*/ 181996 w 298763"/>
                  <a:gd name="connsiteY24" fmla="*/ 224014 h 303356"/>
                  <a:gd name="connsiteX25" fmla="*/ 205272 w 298763"/>
                  <a:gd name="connsiteY25" fmla="*/ 207362 h 303356"/>
                  <a:gd name="connsiteX26" fmla="*/ 220299 w 298763"/>
                  <a:gd name="connsiteY26" fmla="*/ 182080 h 303356"/>
                  <a:gd name="connsiteX27" fmla="*/ 220299 w 298763"/>
                  <a:gd name="connsiteY27" fmla="*/ 119031 h 303356"/>
                  <a:gd name="connsiteX28" fmla="*/ 205272 w 298763"/>
                  <a:gd name="connsiteY28" fmla="*/ 93750 h 303356"/>
                  <a:gd name="connsiteX29" fmla="*/ 181996 w 298763"/>
                  <a:gd name="connsiteY29" fmla="*/ 77097 h 303356"/>
                  <a:gd name="connsiteX30" fmla="*/ 151959 w 298763"/>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63" h="303356">
                    <a:moveTo>
                      <a:pt x="298358" y="294793"/>
                    </a:moveTo>
                    <a:lnTo>
                      <a:pt x="223187" y="294793"/>
                    </a:lnTo>
                    <a:lnTo>
                      <a:pt x="223187" y="262974"/>
                    </a:lnTo>
                    <a:cubicBezTo>
                      <a:pt x="213623" y="274785"/>
                      <a:pt x="201681" y="284469"/>
                      <a:pt x="188135" y="291369"/>
                    </a:cubicBezTo>
                    <a:cubicBezTo>
                      <a:pt x="174175" y="298614"/>
                      <a:pt x="15738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34" y="16694"/>
                      <a:pt x="213687" y="26481"/>
                      <a:pt x="223187" y="38431"/>
                    </a:cubicBezTo>
                    <a:lnTo>
                      <a:pt x="223187" y="6612"/>
                    </a:lnTo>
                    <a:lnTo>
                      <a:pt x="298306" y="6612"/>
                    </a:lnTo>
                    <a:close/>
                    <a:moveTo>
                      <a:pt x="151959" y="71148"/>
                    </a:moveTo>
                    <a:cubicBezTo>
                      <a:pt x="141459" y="70992"/>
                      <a:pt x="131053" y="73137"/>
                      <a:pt x="121455" y="77391"/>
                    </a:cubicBezTo>
                    <a:cubicBezTo>
                      <a:pt x="112598" y="81351"/>
                      <a:pt x="104675" y="87127"/>
                      <a:pt x="98197" y="94355"/>
                    </a:cubicBezTo>
                    <a:cubicBezTo>
                      <a:pt x="91662" y="101721"/>
                      <a:pt x="86654" y="110298"/>
                      <a:pt x="83464" y="119619"/>
                    </a:cubicBezTo>
                    <a:cubicBezTo>
                      <a:pt x="76593" y="139713"/>
                      <a:pt x="76593" y="161536"/>
                      <a:pt x="83464" y="181630"/>
                    </a:cubicBezTo>
                    <a:cubicBezTo>
                      <a:pt x="86677" y="190899"/>
                      <a:pt x="91683" y="199442"/>
                      <a:pt x="98197" y="206774"/>
                    </a:cubicBezTo>
                    <a:cubicBezTo>
                      <a:pt x="104681" y="213985"/>
                      <a:pt x="112603" y="219760"/>
                      <a:pt x="121455" y="223720"/>
                    </a:cubicBezTo>
                    <a:cubicBezTo>
                      <a:pt x="131053" y="227974"/>
                      <a:pt x="141459" y="230119"/>
                      <a:pt x="151959" y="229963"/>
                    </a:cubicBezTo>
                    <a:cubicBezTo>
                      <a:pt x="162278" y="230101"/>
                      <a:pt x="172510" y="228078"/>
                      <a:pt x="181996" y="224014"/>
                    </a:cubicBezTo>
                    <a:cubicBezTo>
                      <a:pt x="190850" y="220175"/>
                      <a:pt x="198786" y="214503"/>
                      <a:pt x="205272" y="207362"/>
                    </a:cubicBezTo>
                    <a:cubicBezTo>
                      <a:pt x="211887" y="199995"/>
                      <a:pt x="216991" y="191401"/>
                      <a:pt x="220299" y="182080"/>
                    </a:cubicBezTo>
                    <a:cubicBezTo>
                      <a:pt x="227355" y="161657"/>
                      <a:pt x="227355" y="139454"/>
                      <a:pt x="220299" y="119031"/>
                    </a:cubicBezTo>
                    <a:cubicBezTo>
                      <a:pt x="216991" y="109711"/>
                      <a:pt x="211887" y="101116"/>
                      <a:pt x="205272" y="93750"/>
                    </a:cubicBezTo>
                    <a:cubicBezTo>
                      <a:pt x="198781" y="86608"/>
                      <a:pt x="190847" y="80936"/>
                      <a:pt x="181996" y="77097"/>
                    </a:cubicBezTo>
                    <a:cubicBezTo>
                      <a:pt x="172508" y="73050"/>
                      <a:pt x="162276" y="71010"/>
                      <a:pt x="151959" y="71148"/>
                    </a:cubicBezTo>
                    <a:close/>
                  </a:path>
                </a:pathLst>
              </a:custGeom>
              <a:grpFill/>
              <a:ln w="1726" cap="flat">
                <a:noFill/>
                <a:prstDash val="solid"/>
                <a:miter/>
              </a:ln>
            </p:spPr>
            <p:txBody>
              <a:bodyPr rtlCol="0" anchor="ctr"/>
              <a:lstStyle/>
              <a:p>
                <a:endParaRPr lang="en-US"/>
              </a:p>
            </p:txBody>
          </p:sp>
          <p:sp>
            <p:nvSpPr>
              <p:cNvPr id="15" name="Freeform: Shape 68">
                <a:extLst>
                  <a:ext uri="{FF2B5EF4-FFF2-40B4-BE49-F238E27FC236}">
                    <a16:creationId xmlns:a16="http://schemas.microsoft.com/office/drawing/2014/main" id="{8E43C969-6BC0-C2B6-767F-C2E8E152CF41}"/>
                  </a:ext>
                </a:extLst>
              </p:cNvPr>
              <p:cNvSpPr/>
              <p:nvPr/>
            </p:nvSpPr>
            <p:spPr>
              <a:xfrm>
                <a:off x="5949714" y="4441024"/>
                <a:ext cx="462514" cy="295971"/>
              </a:xfrm>
              <a:custGeom>
                <a:avLst/>
                <a:gdLst>
                  <a:gd name="connsiteX0" fmla="*/ 349578 w 462514"/>
                  <a:gd name="connsiteY0" fmla="*/ -1114 h 295971"/>
                  <a:gd name="connsiteX1" fmla="*/ 395386 w 462514"/>
                  <a:gd name="connsiteY1" fmla="*/ 7066 h 295971"/>
                  <a:gd name="connsiteX2" fmla="*/ 431026 w 462514"/>
                  <a:gd name="connsiteY2" fmla="*/ 30013 h 295971"/>
                  <a:gd name="connsiteX3" fmla="*/ 454008 w 462514"/>
                  <a:gd name="connsiteY3" fmla="*/ 65549 h 295971"/>
                  <a:gd name="connsiteX4" fmla="*/ 462101 w 462514"/>
                  <a:gd name="connsiteY4" fmla="*/ 111357 h 295971"/>
                  <a:gd name="connsiteX5" fmla="*/ 462101 w 462514"/>
                  <a:gd name="connsiteY5" fmla="*/ 294848 h 295971"/>
                  <a:gd name="connsiteX6" fmla="*/ 385512 w 462514"/>
                  <a:gd name="connsiteY6" fmla="*/ 294848 h 295971"/>
                  <a:gd name="connsiteX7" fmla="*/ 385512 w 462514"/>
                  <a:gd name="connsiteY7" fmla="*/ 136327 h 295971"/>
                  <a:gd name="connsiteX8" fmla="*/ 370779 w 462514"/>
                  <a:gd name="connsiteY8" fmla="*/ 88306 h 295971"/>
                  <a:gd name="connsiteX9" fmla="*/ 329830 w 462514"/>
                  <a:gd name="connsiteY9" fmla="*/ 71792 h 295971"/>
                  <a:gd name="connsiteX10" fmla="*/ 306416 w 462514"/>
                  <a:gd name="connsiteY10" fmla="*/ 75821 h 295971"/>
                  <a:gd name="connsiteX11" fmla="*/ 287273 w 462514"/>
                  <a:gd name="connsiteY11" fmla="*/ 87926 h 295971"/>
                  <a:gd name="connsiteX12" fmla="*/ 274304 w 462514"/>
                  <a:gd name="connsiteY12" fmla="*/ 108296 h 295971"/>
                  <a:gd name="connsiteX13" fmla="*/ 269444 w 462514"/>
                  <a:gd name="connsiteY13" fmla="*/ 136846 h 295971"/>
                  <a:gd name="connsiteX14" fmla="*/ 269444 w 462514"/>
                  <a:gd name="connsiteY14" fmla="*/ 294762 h 295971"/>
                  <a:gd name="connsiteX15" fmla="*/ 192562 w 462514"/>
                  <a:gd name="connsiteY15" fmla="*/ 294762 h 295971"/>
                  <a:gd name="connsiteX16" fmla="*/ 192562 w 462514"/>
                  <a:gd name="connsiteY16" fmla="*/ 136241 h 295971"/>
                  <a:gd name="connsiteX17" fmla="*/ 177967 w 462514"/>
                  <a:gd name="connsiteY17" fmla="*/ 88220 h 295971"/>
                  <a:gd name="connsiteX18" fmla="*/ 136880 w 462514"/>
                  <a:gd name="connsiteY18" fmla="*/ 71705 h 295971"/>
                  <a:gd name="connsiteX19" fmla="*/ 113466 w 462514"/>
                  <a:gd name="connsiteY19" fmla="*/ 75734 h 295971"/>
                  <a:gd name="connsiteX20" fmla="*/ 94306 w 462514"/>
                  <a:gd name="connsiteY20" fmla="*/ 87839 h 295971"/>
                  <a:gd name="connsiteX21" fmla="*/ 81353 w 462514"/>
                  <a:gd name="connsiteY21" fmla="*/ 108210 h 295971"/>
                  <a:gd name="connsiteX22" fmla="*/ 76494 w 462514"/>
                  <a:gd name="connsiteY22" fmla="*/ 136760 h 295971"/>
                  <a:gd name="connsiteX23" fmla="*/ 76494 w 462514"/>
                  <a:gd name="connsiteY23" fmla="*/ 294676 h 295971"/>
                  <a:gd name="connsiteX24" fmla="*/ -406 w 462514"/>
                  <a:gd name="connsiteY24" fmla="*/ 294676 h 295971"/>
                  <a:gd name="connsiteX25" fmla="*/ -406 w 462514"/>
                  <a:gd name="connsiteY25" fmla="*/ 6651 h 295971"/>
                  <a:gd name="connsiteX26" fmla="*/ 74419 w 462514"/>
                  <a:gd name="connsiteY26" fmla="*/ 6651 h 295971"/>
                  <a:gd name="connsiteX27" fmla="*/ 74419 w 462514"/>
                  <a:gd name="connsiteY27" fmla="*/ 40561 h 295971"/>
                  <a:gd name="connsiteX28" fmla="*/ 111840 w 462514"/>
                  <a:gd name="connsiteY28" fmla="*/ 8293 h 295971"/>
                  <a:gd name="connsiteX29" fmla="*/ 158374 w 462514"/>
                  <a:gd name="connsiteY29" fmla="*/ -1079 h 295971"/>
                  <a:gd name="connsiteX30" fmla="*/ 213918 w 462514"/>
                  <a:gd name="connsiteY30" fmla="*/ 12011 h 295971"/>
                  <a:gd name="connsiteX31" fmla="*/ 252653 w 462514"/>
                  <a:gd name="connsiteY31" fmla="*/ 48326 h 295971"/>
                  <a:gd name="connsiteX32" fmla="*/ 295366 w 462514"/>
                  <a:gd name="connsiteY32" fmla="*/ 9815 h 295971"/>
                  <a:gd name="connsiteX33" fmla="*/ 321737 w 462514"/>
                  <a:gd name="connsiteY33" fmla="*/ 1480 h 295971"/>
                  <a:gd name="connsiteX34" fmla="*/ 349578 w 462514"/>
                  <a:gd name="connsiteY34" fmla="*/ -1114 h 295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514" h="295971">
                    <a:moveTo>
                      <a:pt x="349578" y="-1114"/>
                    </a:moveTo>
                    <a:cubicBezTo>
                      <a:pt x="365226" y="-1304"/>
                      <a:pt x="380769" y="1480"/>
                      <a:pt x="395386" y="7066"/>
                    </a:cubicBezTo>
                    <a:cubicBezTo>
                      <a:pt x="408712" y="12202"/>
                      <a:pt x="420842" y="20000"/>
                      <a:pt x="431026" y="30013"/>
                    </a:cubicBezTo>
                    <a:cubicBezTo>
                      <a:pt x="441109" y="40112"/>
                      <a:pt x="448941" y="52217"/>
                      <a:pt x="454008" y="65549"/>
                    </a:cubicBezTo>
                    <a:cubicBezTo>
                      <a:pt x="459536" y="80179"/>
                      <a:pt x="462282" y="95725"/>
                      <a:pt x="462101" y="111357"/>
                    </a:cubicBezTo>
                    <a:lnTo>
                      <a:pt x="462101" y="294848"/>
                    </a:lnTo>
                    <a:lnTo>
                      <a:pt x="385512" y="294848"/>
                    </a:lnTo>
                    <a:lnTo>
                      <a:pt x="385512" y="136327"/>
                    </a:lnTo>
                    <a:cubicBezTo>
                      <a:pt x="385512" y="115317"/>
                      <a:pt x="380601" y="99304"/>
                      <a:pt x="370779" y="88306"/>
                    </a:cubicBezTo>
                    <a:cubicBezTo>
                      <a:pt x="360957" y="77308"/>
                      <a:pt x="347308" y="71809"/>
                      <a:pt x="329830" y="71792"/>
                    </a:cubicBezTo>
                    <a:cubicBezTo>
                      <a:pt x="321850" y="71757"/>
                      <a:pt x="313923" y="73106"/>
                      <a:pt x="306416" y="75821"/>
                    </a:cubicBezTo>
                    <a:cubicBezTo>
                      <a:pt x="299208" y="78363"/>
                      <a:pt x="292667" y="82513"/>
                      <a:pt x="287273" y="87926"/>
                    </a:cubicBezTo>
                    <a:cubicBezTo>
                      <a:pt x="281611" y="93771"/>
                      <a:pt x="277198" y="100688"/>
                      <a:pt x="274304" y="108296"/>
                    </a:cubicBezTo>
                    <a:cubicBezTo>
                      <a:pt x="270892" y="117427"/>
                      <a:pt x="269242" y="127111"/>
                      <a:pt x="269444" y="136846"/>
                    </a:cubicBezTo>
                    <a:lnTo>
                      <a:pt x="269444" y="294762"/>
                    </a:lnTo>
                    <a:lnTo>
                      <a:pt x="192562" y="294762"/>
                    </a:lnTo>
                    <a:lnTo>
                      <a:pt x="192562" y="136241"/>
                    </a:lnTo>
                    <a:cubicBezTo>
                      <a:pt x="192562" y="115231"/>
                      <a:pt x="187697" y="99218"/>
                      <a:pt x="177967" y="88220"/>
                    </a:cubicBezTo>
                    <a:cubicBezTo>
                      <a:pt x="168236" y="77222"/>
                      <a:pt x="154541" y="71723"/>
                      <a:pt x="136880" y="71705"/>
                    </a:cubicBezTo>
                    <a:cubicBezTo>
                      <a:pt x="128899" y="71653"/>
                      <a:pt x="120972" y="73019"/>
                      <a:pt x="113466" y="75734"/>
                    </a:cubicBezTo>
                    <a:cubicBezTo>
                      <a:pt x="106253" y="78276"/>
                      <a:pt x="99706" y="82427"/>
                      <a:pt x="94306" y="87839"/>
                    </a:cubicBezTo>
                    <a:cubicBezTo>
                      <a:pt x="88654" y="93684"/>
                      <a:pt x="84248" y="100618"/>
                      <a:pt x="81353" y="108210"/>
                    </a:cubicBezTo>
                    <a:cubicBezTo>
                      <a:pt x="77933" y="117323"/>
                      <a:pt x="76283" y="127024"/>
                      <a:pt x="76494" y="136760"/>
                    </a:cubicBezTo>
                    <a:lnTo>
                      <a:pt x="76494" y="294676"/>
                    </a:lnTo>
                    <a:lnTo>
                      <a:pt x="-406" y="294676"/>
                    </a:lnTo>
                    <a:lnTo>
                      <a:pt x="-406" y="6651"/>
                    </a:lnTo>
                    <a:lnTo>
                      <a:pt x="74419" y="6651"/>
                    </a:lnTo>
                    <a:lnTo>
                      <a:pt x="74419" y="40561"/>
                    </a:lnTo>
                    <a:cubicBezTo>
                      <a:pt x="84634" y="25292"/>
                      <a:pt x="97107" y="14536"/>
                      <a:pt x="111840" y="8293"/>
                    </a:cubicBezTo>
                    <a:cubicBezTo>
                      <a:pt x="126554" y="2051"/>
                      <a:pt x="142387" y="-1148"/>
                      <a:pt x="158374" y="-1079"/>
                    </a:cubicBezTo>
                    <a:cubicBezTo>
                      <a:pt x="179195" y="-1079"/>
                      <a:pt x="197710" y="3279"/>
                      <a:pt x="213918" y="12011"/>
                    </a:cubicBezTo>
                    <a:cubicBezTo>
                      <a:pt x="229827" y="20467"/>
                      <a:pt x="243198" y="32987"/>
                      <a:pt x="252653" y="48326"/>
                    </a:cubicBezTo>
                    <a:cubicBezTo>
                      <a:pt x="262605" y="31414"/>
                      <a:pt x="277517" y="17977"/>
                      <a:pt x="295366" y="9815"/>
                    </a:cubicBezTo>
                    <a:cubicBezTo>
                      <a:pt x="303779" y="5959"/>
                      <a:pt x="312636" y="3158"/>
                      <a:pt x="321737" y="1480"/>
                    </a:cubicBezTo>
                    <a:cubicBezTo>
                      <a:pt x="330920" y="-232"/>
                      <a:pt x="340238" y="-1096"/>
                      <a:pt x="349578" y="-1114"/>
                    </a:cubicBezTo>
                    <a:close/>
                  </a:path>
                </a:pathLst>
              </a:custGeom>
              <a:grpFill/>
              <a:ln w="1726" cap="flat">
                <a:noFill/>
                <a:prstDash val="solid"/>
                <a:miter/>
              </a:ln>
            </p:spPr>
            <p:txBody>
              <a:bodyPr rtlCol="0" anchor="ctr"/>
              <a:lstStyle/>
              <a:p>
                <a:endParaRPr lang="en-US"/>
              </a:p>
            </p:txBody>
          </p:sp>
          <p:sp>
            <p:nvSpPr>
              <p:cNvPr id="16" name="Freeform: Shape 69">
                <a:extLst>
                  <a:ext uri="{FF2B5EF4-FFF2-40B4-BE49-F238E27FC236}">
                    <a16:creationId xmlns:a16="http://schemas.microsoft.com/office/drawing/2014/main" id="{D896D1D3-C9BC-D4CF-66CF-45495D9DDE0B}"/>
                  </a:ext>
                </a:extLst>
              </p:cNvPr>
              <p:cNvSpPr/>
              <p:nvPr/>
            </p:nvSpPr>
            <p:spPr>
              <a:xfrm>
                <a:off x="6443450" y="4441062"/>
                <a:ext cx="298711" cy="303356"/>
              </a:xfrm>
              <a:custGeom>
                <a:avLst/>
                <a:gdLst>
                  <a:gd name="connsiteX0" fmla="*/ 298306 w 298711"/>
                  <a:gd name="connsiteY0" fmla="*/ 294793 h 303356"/>
                  <a:gd name="connsiteX1" fmla="*/ 223187 w 298711"/>
                  <a:gd name="connsiteY1" fmla="*/ 294793 h 303356"/>
                  <a:gd name="connsiteX2" fmla="*/ 223187 w 298711"/>
                  <a:gd name="connsiteY2" fmla="*/ 262974 h 303356"/>
                  <a:gd name="connsiteX3" fmla="*/ 188135 w 298711"/>
                  <a:gd name="connsiteY3" fmla="*/ 291369 h 303356"/>
                  <a:gd name="connsiteX4" fmla="*/ 137762 w 298711"/>
                  <a:gd name="connsiteY4" fmla="*/ 302228 h 303356"/>
                  <a:gd name="connsiteX5" fmla="*/ 82962 w 298711"/>
                  <a:gd name="connsiteY5" fmla="*/ 290625 h 303356"/>
                  <a:gd name="connsiteX6" fmla="*/ 39074 w 298711"/>
                  <a:gd name="connsiteY6" fmla="*/ 258807 h 303356"/>
                  <a:gd name="connsiteX7" fmla="*/ 10057 w 298711"/>
                  <a:gd name="connsiteY7" fmla="*/ 210786 h 303356"/>
                  <a:gd name="connsiteX8" fmla="*/ 10057 w 298711"/>
                  <a:gd name="connsiteY8" fmla="*/ 90326 h 303356"/>
                  <a:gd name="connsiteX9" fmla="*/ 39074 w 298711"/>
                  <a:gd name="connsiteY9" fmla="*/ 42304 h 303356"/>
                  <a:gd name="connsiteX10" fmla="*/ 82962 w 298711"/>
                  <a:gd name="connsiteY10" fmla="*/ 10486 h 303356"/>
                  <a:gd name="connsiteX11" fmla="*/ 137762 w 298711"/>
                  <a:gd name="connsiteY11" fmla="*/ -1117 h 303356"/>
                  <a:gd name="connsiteX12" fmla="*/ 188135 w 298711"/>
                  <a:gd name="connsiteY12" fmla="*/ 9742 h 303356"/>
                  <a:gd name="connsiteX13" fmla="*/ 223187 w 298711"/>
                  <a:gd name="connsiteY13" fmla="*/ 38431 h 303356"/>
                  <a:gd name="connsiteX14" fmla="*/ 223187 w 298711"/>
                  <a:gd name="connsiteY14" fmla="*/ 6612 h 303356"/>
                  <a:gd name="connsiteX15" fmla="*/ 298306 w 298711"/>
                  <a:gd name="connsiteY15" fmla="*/ 6612 h 303356"/>
                  <a:gd name="connsiteX16" fmla="*/ 151890 w 298711"/>
                  <a:gd name="connsiteY16" fmla="*/ 71148 h 303356"/>
                  <a:gd name="connsiteX17" fmla="*/ 121403 w 298711"/>
                  <a:gd name="connsiteY17" fmla="*/ 77391 h 303356"/>
                  <a:gd name="connsiteX18" fmla="*/ 98128 w 298711"/>
                  <a:gd name="connsiteY18" fmla="*/ 94355 h 303356"/>
                  <a:gd name="connsiteX19" fmla="*/ 83394 w 298711"/>
                  <a:gd name="connsiteY19" fmla="*/ 119619 h 303356"/>
                  <a:gd name="connsiteX20" fmla="*/ 83394 w 298711"/>
                  <a:gd name="connsiteY20" fmla="*/ 181630 h 303356"/>
                  <a:gd name="connsiteX21" fmla="*/ 98128 w 298711"/>
                  <a:gd name="connsiteY21" fmla="*/ 206774 h 303356"/>
                  <a:gd name="connsiteX22" fmla="*/ 121403 w 298711"/>
                  <a:gd name="connsiteY22" fmla="*/ 223720 h 303356"/>
                  <a:gd name="connsiteX23" fmla="*/ 151890 w 298711"/>
                  <a:gd name="connsiteY23" fmla="*/ 229963 h 303356"/>
                  <a:gd name="connsiteX24" fmla="*/ 181945 w 298711"/>
                  <a:gd name="connsiteY24" fmla="*/ 224014 h 303356"/>
                  <a:gd name="connsiteX25" fmla="*/ 205220 w 298711"/>
                  <a:gd name="connsiteY25" fmla="*/ 207362 h 303356"/>
                  <a:gd name="connsiteX26" fmla="*/ 220230 w 298711"/>
                  <a:gd name="connsiteY26" fmla="*/ 182080 h 303356"/>
                  <a:gd name="connsiteX27" fmla="*/ 220230 w 298711"/>
                  <a:gd name="connsiteY27" fmla="*/ 119031 h 303356"/>
                  <a:gd name="connsiteX28" fmla="*/ 205220 w 298711"/>
                  <a:gd name="connsiteY28" fmla="*/ 93750 h 303356"/>
                  <a:gd name="connsiteX29" fmla="*/ 181945 w 298711"/>
                  <a:gd name="connsiteY29" fmla="*/ 77097 h 303356"/>
                  <a:gd name="connsiteX30" fmla="*/ 151890 w 298711"/>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1" h="303356">
                    <a:moveTo>
                      <a:pt x="298306" y="294793"/>
                    </a:moveTo>
                    <a:lnTo>
                      <a:pt x="223187" y="294793"/>
                    </a:lnTo>
                    <a:lnTo>
                      <a:pt x="223187" y="262974"/>
                    </a:lnTo>
                    <a:cubicBezTo>
                      <a:pt x="213625" y="274785"/>
                      <a:pt x="201675" y="284469"/>
                      <a:pt x="188135" y="291369"/>
                    </a:cubicBezTo>
                    <a:cubicBezTo>
                      <a:pt x="174185" y="298614"/>
                      <a:pt x="15739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27" y="16694"/>
                      <a:pt x="213694" y="26481"/>
                      <a:pt x="223187" y="38431"/>
                    </a:cubicBezTo>
                    <a:lnTo>
                      <a:pt x="223187" y="6612"/>
                    </a:lnTo>
                    <a:lnTo>
                      <a:pt x="298306" y="6612"/>
                    </a:lnTo>
                    <a:close/>
                    <a:moveTo>
                      <a:pt x="151890" y="71148"/>
                    </a:moveTo>
                    <a:cubicBezTo>
                      <a:pt x="141397" y="71010"/>
                      <a:pt x="130996" y="73137"/>
                      <a:pt x="121403" y="77391"/>
                    </a:cubicBezTo>
                    <a:cubicBezTo>
                      <a:pt x="112544" y="81351"/>
                      <a:pt x="104616" y="87144"/>
                      <a:pt x="98128" y="94355"/>
                    </a:cubicBezTo>
                    <a:cubicBezTo>
                      <a:pt x="91607" y="101721"/>
                      <a:pt x="86600" y="110316"/>
                      <a:pt x="83394" y="119619"/>
                    </a:cubicBezTo>
                    <a:cubicBezTo>
                      <a:pt x="76524" y="139713"/>
                      <a:pt x="76524" y="161536"/>
                      <a:pt x="83394" y="181630"/>
                    </a:cubicBezTo>
                    <a:cubicBezTo>
                      <a:pt x="86621" y="190899"/>
                      <a:pt x="91626" y="199424"/>
                      <a:pt x="98128" y="206774"/>
                    </a:cubicBezTo>
                    <a:cubicBezTo>
                      <a:pt x="104621" y="213985"/>
                      <a:pt x="112550" y="219760"/>
                      <a:pt x="121403" y="223720"/>
                    </a:cubicBezTo>
                    <a:cubicBezTo>
                      <a:pt x="130996" y="227974"/>
                      <a:pt x="141397" y="230101"/>
                      <a:pt x="151890" y="229963"/>
                    </a:cubicBezTo>
                    <a:cubicBezTo>
                      <a:pt x="162214" y="230101"/>
                      <a:pt x="172453" y="228078"/>
                      <a:pt x="181945" y="224014"/>
                    </a:cubicBezTo>
                    <a:cubicBezTo>
                      <a:pt x="190798" y="220175"/>
                      <a:pt x="198736" y="214503"/>
                      <a:pt x="205220" y="207362"/>
                    </a:cubicBezTo>
                    <a:cubicBezTo>
                      <a:pt x="211826" y="199995"/>
                      <a:pt x="216927" y="191401"/>
                      <a:pt x="220230" y="182080"/>
                    </a:cubicBezTo>
                    <a:cubicBezTo>
                      <a:pt x="227303" y="161657"/>
                      <a:pt x="227303" y="139454"/>
                      <a:pt x="220230" y="119031"/>
                    </a:cubicBezTo>
                    <a:cubicBezTo>
                      <a:pt x="216927" y="109711"/>
                      <a:pt x="211826" y="101116"/>
                      <a:pt x="205220" y="93750"/>
                    </a:cubicBezTo>
                    <a:cubicBezTo>
                      <a:pt x="198736" y="86608"/>
                      <a:pt x="190798" y="80936"/>
                      <a:pt x="181945" y="77097"/>
                    </a:cubicBezTo>
                    <a:cubicBezTo>
                      <a:pt x="172449" y="73050"/>
                      <a:pt x="162214" y="71010"/>
                      <a:pt x="151890" y="71148"/>
                    </a:cubicBezTo>
                    <a:close/>
                  </a:path>
                </a:pathLst>
              </a:custGeom>
              <a:grpFill/>
              <a:ln w="1726" cap="flat">
                <a:noFill/>
                <a:prstDash val="solid"/>
                <a:miter/>
              </a:ln>
            </p:spPr>
            <p:txBody>
              <a:bodyPr rtlCol="0" anchor="ctr"/>
              <a:lstStyle/>
              <a:p>
                <a:endParaRPr lang="en-US"/>
              </a:p>
            </p:txBody>
          </p:sp>
          <p:sp>
            <p:nvSpPr>
              <p:cNvPr id="17" name="Freeform: Shape 70">
                <a:extLst>
                  <a:ext uri="{FF2B5EF4-FFF2-40B4-BE49-F238E27FC236}">
                    <a16:creationId xmlns:a16="http://schemas.microsoft.com/office/drawing/2014/main" id="{76099DC9-035E-0508-1ECB-0B560DAEA44E}"/>
                  </a:ext>
                </a:extLst>
              </p:cNvPr>
              <p:cNvSpPr/>
              <p:nvPr/>
            </p:nvSpPr>
            <p:spPr>
              <a:xfrm>
                <a:off x="6781295" y="4448797"/>
                <a:ext cx="249859" cy="288180"/>
              </a:xfrm>
              <a:custGeom>
                <a:avLst/>
                <a:gdLst>
                  <a:gd name="connsiteX0" fmla="*/ 246203 w 249859"/>
                  <a:gd name="connsiteY0" fmla="*/ 55683 h 288180"/>
                  <a:gd name="connsiteX1" fmla="*/ 105390 w 249859"/>
                  <a:gd name="connsiteY1" fmla="*/ 217766 h 288180"/>
                  <a:gd name="connsiteX2" fmla="*/ 249454 w 249859"/>
                  <a:gd name="connsiteY2" fmla="*/ 217766 h 288180"/>
                  <a:gd name="connsiteX3" fmla="*/ 249454 w 249859"/>
                  <a:gd name="connsiteY3" fmla="*/ 287058 h 288180"/>
                  <a:gd name="connsiteX4" fmla="*/ -406 w 249859"/>
                  <a:gd name="connsiteY4" fmla="*/ 287058 h 288180"/>
                  <a:gd name="connsiteX5" fmla="*/ -406 w 249859"/>
                  <a:gd name="connsiteY5" fmla="*/ 231151 h 288180"/>
                  <a:gd name="connsiteX6" fmla="*/ 143641 w 249859"/>
                  <a:gd name="connsiteY6" fmla="*/ 67875 h 288180"/>
                  <a:gd name="connsiteX7" fmla="*/ 4592 w 249859"/>
                  <a:gd name="connsiteY7" fmla="*/ 67875 h 288180"/>
                  <a:gd name="connsiteX8" fmla="*/ 4592 w 249859"/>
                  <a:gd name="connsiteY8" fmla="*/ -1123 h 288180"/>
                  <a:gd name="connsiteX9" fmla="*/ 246151 w 249859"/>
                  <a:gd name="connsiteY9" fmla="*/ -1123 h 288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9859" h="288180">
                    <a:moveTo>
                      <a:pt x="246203" y="55683"/>
                    </a:moveTo>
                    <a:lnTo>
                      <a:pt x="105390" y="217766"/>
                    </a:lnTo>
                    <a:lnTo>
                      <a:pt x="249454" y="217766"/>
                    </a:lnTo>
                    <a:lnTo>
                      <a:pt x="249454" y="287058"/>
                    </a:lnTo>
                    <a:lnTo>
                      <a:pt x="-406" y="287058"/>
                    </a:lnTo>
                    <a:lnTo>
                      <a:pt x="-406" y="231151"/>
                    </a:lnTo>
                    <a:lnTo>
                      <a:pt x="143641" y="67875"/>
                    </a:lnTo>
                    <a:lnTo>
                      <a:pt x="4592" y="67875"/>
                    </a:lnTo>
                    <a:lnTo>
                      <a:pt x="4592" y="-1123"/>
                    </a:lnTo>
                    <a:lnTo>
                      <a:pt x="246151" y="-1123"/>
                    </a:lnTo>
                    <a:close/>
                  </a:path>
                </a:pathLst>
              </a:custGeom>
              <a:grpFill/>
              <a:ln w="1726" cap="flat">
                <a:noFill/>
                <a:prstDash val="solid"/>
                <a:miter/>
              </a:ln>
            </p:spPr>
            <p:txBody>
              <a:bodyPr rtlCol="0" anchor="ctr"/>
              <a:lstStyle/>
              <a:p>
                <a:endParaRPr lang="en-US"/>
              </a:p>
            </p:txBody>
          </p:sp>
          <p:sp>
            <p:nvSpPr>
              <p:cNvPr id="18" name="Freeform: Shape 71">
                <a:extLst>
                  <a:ext uri="{FF2B5EF4-FFF2-40B4-BE49-F238E27FC236}">
                    <a16:creationId xmlns:a16="http://schemas.microsoft.com/office/drawing/2014/main" id="{E1114169-99D6-B6B2-4E1E-5BF79E05172D}"/>
                  </a:ext>
                </a:extLst>
              </p:cNvPr>
              <p:cNvSpPr/>
              <p:nvPr/>
            </p:nvSpPr>
            <p:spPr>
              <a:xfrm>
                <a:off x="7059462" y="4304558"/>
                <a:ext cx="98068" cy="432419"/>
              </a:xfrm>
              <a:custGeom>
                <a:avLst/>
                <a:gdLst>
                  <a:gd name="connsiteX0" fmla="*/ 48465 w 98068"/>
                  <a:gd name="connsiteY0" fmla="*/ -1121 h 432419"/>
                  <a:gd name="connsiteX1" fmla="*/ 67746 w 98068"/>
                  <a:gd name="connsiteY1" fmla="*/ 2735 h 432419"/>
                  <a:gd name="connsiteX2" fmla="*/ 93823 w 98068"/>
                  <a:gd name="connsiteY2" fmla="*/ 29210 h 432419"/>
                  <a:gd name="connsiteX3" fmla="*/ 97662 w 98068"/>
                  <a:gd name="connsiteY3" fmla="*/ 48837 h 432419"/>
                  <a:gd name="connsiteX4" fmla="*/ 83361 w 98068"/>
                  <a:gd name="connsiteY4" fmla="*/ 84079 h 432419"/>
                  <a:gd name="connsiteX5" fmla="*/ 67798 w 98068"/>
                  <a:gd name="connsiteY5" fmla="*/ 94455 h 432419"/>
                  <a:gd name="connsiteX6" fmla="*/ 29218 w 98068"/>
                  <a:gd name="connsiteY6" fmla="*/ 94455 h 432419"/>
                  <a:gd name="connsiteX7" fmla="*/ 13655 w 98068"/>
                  <a:gd name="connsiteY7" fmla="*/ 84079 h 432419"/>
                  <a:gd name="connsiteX8" fmla="*/ 3279 w 98068"/>
                  <a:gd name="connsiteY8" fmla="*/ 68326 h 432419"/>
                  <a:gd name="connsiteX9" fmla="*/ -404 w 98068"/>
                  <a:gd name="connsiteY9" fmla="*/ 48837 h 432419"/>
                  <a:gd name="connsiteX10" fmla="*/ 3279 w 98068"/>
                  <a:gd name="connsiteY10" fmla="*/ 29210 h 432419"/>
                  <a:gd name="connsiteX11" fmla="*/ 13655 w 98068"/>
                  <a:gd name="connsiteY11" fmla="*/ 13301 h 432419"/>
                  <a:gd name="connsiteX12" fmla="*/ 29218 w 98068"/>
                  <a:gd name="connsiteY12" fmla="*/ 2735 h 432419"/>
                  <a:gd name="connsiteX13" fmla="*/ 48465 w 98068"/>
                  <a:gd name="connsiteY13" fmla="*/ -1121 h 432419"/>
                  <a:gd name="connsiteX14" fmla="*/ 87338 w 98068"/>
                  <a:gd name="connsiteY14" fmla="*/ 431296 h 432419"/>
                  <a:gd name="connsiteX15" fmla="*/ 10456 w 98068"/>
                  <a:gd name="connsiteY15" fmla="*/ 431296 h 432419"/>
                  <a:gd name="connsiteX16" fmla="*/ 10456 w 98068"/>
                  <a:gd name="connsiteY16" fmla="*/ 143116 h 432419"/>
                  <a:gd name="connsiteX17" fmla="*/ 87338 w 98068"/>
                  <a:gd name="connsiteY17" fmla="*/ 143116 h 432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68" h="432419">
                    <a:moveTo>
                      <a:pt x="48465" y="-1121"/>
                    </a:moveTo>
                    <a:cubicBezTo>
                      <a:pt x="55088" y="-1173"/>
                      <a:pt x="61659" y="141"/>
                      <a:pt x="67746" y="2735"/>
                    </a:cubicBezTo>
                    <a:cubicBezTo>
                      <a:pt x="79608" y="7732"/>
                      <a:pt x="88998" y="17261"/>
                      <a:pt x="93823" y="29210"/>
                    </a:cubicBezTo>
                    <a:cubicBezTo>
                      <a:pt x="96399" y="35435"/>
                      <a:pt x="97696" y="42110"/>
                      <a:pt x="97662" y="48837"/>
                    </a:cubicBezTo>
                    <a:cubicBezTo>
                      <a:pt x="97748" y="62014"/>
                      <a:pt x="92595" y="74689"/>
                      <a:pt x="83361" y="84079"/>
                    </a:cubicBezTo>
                    <a:cubicBezTo>
                      <a:pt x="78934" y="88558"/>
                      <a:pt x="73625" y="92086"/>
                      <a:pt x="67798" y="94455"/>
                    </a:cubicBezTo>
                    <a:cubicBezTo>
                      <a:pt x="55416" y="99418"/>
                      <a:pt x="41599" y="99418"/>
                      <a:pt x="29218" y="94455"/>
                    </a:cubicBezTo>
                    <a:cubicBezTo>
                      <a:pt x="23390" y="92086"/>
                      <a:pt x="18082" y="88558"/>
                      <a:pt x="13655" y="84079"/>
                    </a:cubicBezTo>
                    <a:cubicBezTo>
                      <a:pt x="9176" y="79566"/>
                      <a:pt x="5648" y="74222"/>
                      <a:pt x="3279" y="68326"/>
                    </a:cubicBezTo>
                    <a:cubicBezTo>
                      <a:pt x="789" y="62135"/>
                      <a:pt x="-456" y="55512"/>
                      <a:pt x="-404" y="48837"/>
                    </a:cubicBezTo>
                    <a:cubicBezTo>
                      <a:pt x="-439" y="42127"/>
                      <a:pt x="806" y="35452"/>
                      <a:pt x="3279" y="29210"/>
                    </a:cubicBezTo>
                    <a:cubicBezTo>
                      <a:pt x="5614" y="23261"/>
                      <a:pt x="9159" y="17849"/>
                      <a:pt x="13655" y="13301"/>
                    </a:cubicBezTo>
                    <a:cubicBezTo>
                      <a:pt x="18099" y="8805"/>
                      <a:pt x="23390" y="5208"/>
                      <a:pt x="29218" y="2735"/>
                    </a:cubicBezTo>
                    <a:cubicBezTo>
                      <a:pt x="35305" y="141"/>
                      <a:pt x="41859" y="-1173"/>
                      <a:pt x="48465" y="-1121"/>
                    </a:cubicBezTo>
                    <a:close/>
                    <a:moveTo>
                      <a:pt x="87338" y="431296"/>
                    </a:moveTo>
                    <a:lnTo>
                      <a:pt x="10456" y="431296"/>
                    </a:lnTo>
                    <a:lnTo>
                      <a:pt x="10456" y="143116"/>
                    </a:lnTo>
                    <a:lnTo>
                      <a:pt x="87338" y="143116"/>
                    </a:lnTo>
                    <a:close/>
                  </a:path>
                </a:pathLst>
              </a:custGeom>
              <a:grpFill/>
              <a:ln w="1726" cap="flat">
                <a:noFill/>
                <a:prstDash val="solid"/>
                <a:miter/>
              </a:ln>
            </p:spPr>
            <p:txBody>
              <a:bodyPr rtlCol="0" anchor="ctr"/>
              <a:lstStyle/>
              <a:p>
                <a:endParaRPr lang="en-US"/>
              </a:p>
            </p:txBody>
          </p:sp>
          <p:sp>
            <p:nvSpPr>
              <p:cNvPr id="19" name="Freeform: Shape 72">
                <a:extLst>
                  <a:ext uri="{FF2B5EF4-FFF2-40B4-BE49-F238E27FC236}">
                    <a16:creationId xmlns:a16="http://schemas.microsoft.com/office/drawing/2014/main" id="{97A0422F-5DE1-5D44-B13C-2BD02286312C}"/>
                  </a:ext>
                </a:extLst>
              </p:cNvPr>
              <p:cNvSpPr/>
              <p:nvPr/>
            </p:nvSpPr>
            <p:spPr>
              <a:xfrm>
                <a:off x="7198461" y="4441027"/>
                <a:ext cx="269857" cy="295916"/>
              </a:xfrm>
              <a:custGeom>
                <a:avLst/>
                <a:gdLst>
                  <a:gd name="connsiteX0" fmla="*/ 158375 w 269857"/>
                  <a:gd name="connsiteY0" fmla="*/ -1117 h 295916"/>
                  <a:gd name="connsiteX1" fmla="*/ 203006 w 269857"/>
                  <a:gd name="connsiteY1" fmla="*/ 7063 h 295916"/>
                  <a:gd name="connsiteX2" fmla="*/ 261196 w 269857"/>
                  <a:gd name="connsiteY2" fmla="*/ 65494 h 295916"/>
                  <a:gd name="connsiteX3" fmla="*/ 269445 w 269857"/>
                  <a:gd name="connsiteY3" fmla="*/ 111302 h 295916"/>
                  <a:gd name="connsiteX4" fmla="*/ 269445 w 269857"/>
                  <a:gd name="connsiteY4" fmla="*/ 294794 h 295916"/>
                  <a:gd name="connsiteX5" fmla="*/ 192544 w 269857"/>
                  <a:gd name="connsiteY5" fmla="*/ 294794 h 295916"/>
                  <a:gd name="connsiteX6" fmla="*/ 192544 w 269857"/>
                  <a:gd name="connsiteY6" fmla="*/ 136273 h 295916"/>
                  <a:gd name="connsiteX7" fmla="*/ 177967 w 269857"/>
                  <a:gd name="connsiteY7" fmla="*/ 88251 h 295916"/>
                  <a:gd name="connsiteX8" fmla="*/ 136880 w 269857"/>
                  <a:gd name="connsiteY8" fmla="*/ 71737 h 295916"/>
                  <a:gd name="connsiteX9" fmla="*/ 113448 w 269857"/>
                  <a:gd name="connsiteY9" fmla="*/ 75766 h 295916"/>
                  <a:gd name="connsiteX10" fmla="*/ 94306 w 269857"/>
                  <a:gd name="connsiteY10" fmla="*/ 87871 h 295916"/>
                  <a:gd name="connsiteX11" fmla="*/ 81336 w 269857"/>
                  <a:gd name="connsiteY11" fmla="*/ 108241 h 295916"/>
                  <a:gd name="connsiteX12" fmla="*/ 76477 w 269857"/>
                  <a:gd name="connsiteY12" fmla="*/ 136791 h 295916"/>
                  <a:gd name="connsiteX13" fmla="*/ 76477 w 269857"/>
                  <a:gd name="connsiteY13" fmla="*/ 294707 h 295916"/>
                  <a:gd name="connsiteX14" fmla="*/ -406 w 269857"/>
                  <a:gd name="connsiteY14" fmla="*/ 294707 h 295916"/>
                  <a:gd name="connsiteX15" fmla="*/ -406 w 269857"/>
                  <a:gd name="connsiteY15" fmla="*/ 6648 h 295916"/>
                  <a:gd name="connsiteX16" fmla="*/ 74419 w 269857"/>
                  <a:gd name="connsiteY16" fmla="*/ 6648 h 295916"/>
                  <a:gd name="connsiteX17" fmla="*/ 74419 w 269857"/>
                  <a:gd name="connsiteY17" fmla="*/ 40558 h 295916"/>
                  <a:gd name="connsiteX18" fmla="*/ 111840 w 269857"/>
                  <a:gd name="connsiteY18" fmla="*/ 8290 h 295916"/>
                  <a:gd name="connsiteX19" fmla="*/ 158375 w 269857"/>
                  <a:gd name="connsiteY19" fmla="*/ -1117 h 295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9857" h="295916">
                    <a:moveTo>
                      <a:pt x="158375" y="-1117"/>
                    </a:moveTo>
                    <a:cubicBezTo>
                      <a:pt x="173644" y="-1272"/>
                      <a:pt x="188792" y="1512"/>
                      <a:pt x="203006" y="7063"/>
                    </a:cubicBezTo>
                    <a:cubicBezTo>
                      <a:pt x="229827" y="17386"/>
                      <a:pt x="250993" y="38639"/>
                      <a:pt x="261196" y="65494"/>
                    </a:cubicBezTo>
                    <a:cubicBezTo>
                      <a:pt x="266816" y="80106"/>
                      <a:pt x="269617" y="95652"/>
                      <a:pt x="269445" y="111302"/>
                    </a:cubicBezTo>
                    <a:lnTo>
                      <a:pt x="269445" y="294794"/>
                    </a:lnTo>
                    <a:lnTo>
                      <a:pt x="192544" y="294794"/>
                    </a:lnTo>
                    <a:lnTo>
                      <a:pt x="192544" y="136273"/>
                    </a:lnTo>
                    <a:cubicBezTo>
                      <a:pt x="192544" y="115262"/>
                      <a:pt x="187685" y="99249"/>
                      <a:pt x="177967" y="88251"/>
                    </a:cubicBezTo>
                    <a:cubicBezTo>
                      <a:pt x="168249" y="77253"/>
                      <a:pt x="154553" y="71754"/>
                      <a:pt x="136880" y="71737"/>
                    </a:cubicBezTo>
                    <a:cubicBezTo>
                      <a:pt x="128891" y="71702"/>
                      <a:pt x="120953" y="73051"/>
                      <a:pt x="113448" y="75766"/>
                    </a:cubicBezTo>
                    <a:cubicBezTo>
                      <a:pt x="106237" y="78308"/>
                      <a:pt x="99701" y="82458"/>
                      <a:pt x="94306" y="87871"/>
                    </a:cubicBezTo>
                    <a:cubicBezTo>
                      <a:pt x="88651" y="93716"/>
                      <a:pt x="84241" y="100650"/>
                      <a:pt x="81336" y="108241"/>
                    </a:cubicBezTo>
                    <a:cubicBezTo>
                      <a:pt x="77930" y="117372"/>
                      <a:pt x="76269" y="127056"/>
                      <a:pt x="76477" y="136791"/>
                    </a:cubicBezTo>
                    <a:lnTo>
                      <a:pt x="76477" y="294707"/>
                    </a:lnTo>
                    <a:lnTo>
                      <a:pt x="-406" y="294707"/>
                    </a:lnTo>
                    <a:lnTo>
                      <a:pt x="-406" y="6648"/>
                    </a:lnTo>
                    <a:lnTo>
                      <a:pt x="74419" y="6648"/>
                    </a:lnTo>
                    <a:lnTo>
                      <a:pt x="74419" y="40558"/>
                    </a:lnTo>
                    <a:cubicBezTo>
                      <a:pt x="84622" y="25289"/>
                      <a:pt x="97090" y="14533"/>
                      <a:pt x="111840" y="8290"/>
                    </a:cubicBezTo>
                    <a:cubicBezTo>
                      <a:pt x="126556" y="2031"/>
                      <a:pt x="142379" y="-1186"/>
                      <a:pt x="158375" y="-1117"/>
                    </a:cubicBezTo>
                    <a:close/>
                  </a:path>
                </a:pathLst>
              </a:custGeom>
              <a:grpFill/>
              <a:ln w="1726" cap="flat">
                <a:noFill/>
                <a:prstDash val="solid"/>
                <a:miter/>
              </a:ln>
            </p:spPr>
            <p:txBody>
              <a:bodyPr rtlCol="0" anchor="ctr"/>
              <a:lstStyle/>
              <a:p>
                <a:endParaRPr lang="en-US"/>
              </a:p>
            </p:txBody>
          </p:sp>
          <p:sp>
            <p:nvSpPr>
              <p:cNvPr id="20" name="Freeform: Shape 73">
                <a:extLst>
                  <a:ext uri="{FF2B5EF4-FFF2-40B4-BE49-F238E27FC236}">
                    <a16:creationId xmlns:a16="http://schemas.microsoft.com/office/drawing/2014/main" id="{7CD39E0E-2E2E-C0D3-F0D7-93E1D64CBFFB}"/>
                  </a:ext>
                </a:extLst>
              </p:cNvPr>
              <p:cNvSpPr/>
              <p:nvPr/>
            </p:nvSpPr>
            <p:spPr>
              <a:xfrm>
                <a:off x="7499563" y="4441031"/>
                <a:ext cx="295075" cy="420452"/>
              </a:xfrm>
              <a:custGeom>
                <a:avLst/>
                <a:gdLst>
                  <a:gd name="connsiteX0" fmla="*/ 130944 w 295075"/>
                  <a:gd name="connsiteY0" fmla="*/ -1121 h 420452"/>
                  <a:gd name="connsiteX1" fmla="*/ 182822 w 295075"/>
                  <a:gd name="connsiteY1" fmla="*/ 9583 h 420452"/>
                  <a:gd name="connsiteX2" fmla="*/ 219343 w 295075"/>
                  <a:gd name="connsiteY2" fmla="*/ 38721 h 420452"/>
                  <a:gd name="connsiteX3" fmla="*/ 219343 w 295075"/>
                  <a:gd name="connsiteY3" fmla="*/ 6608 h 420452"/>
                  <a:gd name="connsiteX4" fmla="*/ 294670 w 295075"/>
                  <a:gd name="connsiteY4" fmla="*/ 6608 h 420452"/>
                  <a:gd name="connsiteX5" fmla="*/ 294670 w 295075"/>
                  <a:gd name="connsiteY5" fmla="*/ 270994 h 420452"/>
                  <a:gd name="connsiteX6" fmla="*/ 283914 w 295075"/>
                  <a:gd name="connsiteY6" fmla="*/ 333247 h 420452"/>
                  <a:gd name="connsiteX7" fmla="*/ 252978 w 295075"/>
                  <a:gd name="connsiteY7" fmla="*/ 379937 h 420452"/>
                  <a:gd name="connsiteX8" fmla="*/ 204368 w 295075"/>
                  <a:gd name="connsiteY8" fmla="*/ 409231 h 420452"/>
                  <a:gd name="connsiteX9" fmla="*/ 140593 w 295075"/>
                  <a:gd name="connsiteY9" fmla="*/ 419330 h 420452"/>
                  <a:gd name="connsiteX10" fmla="*/ 106562 w 295075"/>
                  <a:gd name="connsiteY10" fmla="*/ 417099 h 420452"/>
                  <a:gd name="connsiteX11" fmla="*/ 73273 w 295075"/>
                  <a:gd name="connsiteY11" fmla="*/ 410562 h 420452"/>
                  <a:gd name="connsiteX12" fmla="*/ 42493 w 295075"/>
                  <a:gd name="connsiteY12" fmla="*/ 399703 h 420452"/>
                  <a:gd name="connsiteX13" fmla="*/ 15689 w 295075"/>
                  <a:gd name="connsiteY13" fmla="*/ 384537 h 420452"/>
                  <a:gd name="connsiteX14" fmla="*/ 43081 w 295075"/>
                  <a:gd name="connsiteY14" fmla="*/ 321195 h 420452"/>
                  <a:gd name="connsiteX15" fmla="*/ 88041 w 295075"/>
                  <a:gd name="connsiteY15" fmla="*/ 343052 h 420452"/>
                  <a:gd name="connsiteX16" fmla="*/ 137394 w 295075"/>
                  <a:gd name="connsiteY16" fmla="*/ 350644 h 420452"/>
                  <a:gd name="connsiteX17" fmla="*/ 170250 w 295075"/>
                  <a:gd name="connsiteY17" fmla="*/ 345733 h 420452"/>
                  <a:gd name="connsiteX18" fmla="*/ 195878 w 295075"/>
                  <a:gd name="connsiteY18" fmla="*/ 331155 h 420452"/>
                  <a:gd name="connsiteX19" fmla="*/ 212669 w 295075"/>
                  <a:gd name="connsiteY19" fmla="*/ 307222 h 420452"/>
                  <a:gd name="connsiteX20" fmla="*/ 218704 w 295075"/>
                  <a:gd name="connsiteY20" fmla="*/ 274211 h 420452"/>
                  <a:gd name="connsiteX21" fmla="*/ 218704 w 295075"/>
                  <a:gd name="connsiteY21" fmla="*/ 253978 h 420452"/>
                  <a:gd name="connsiteX22" fmla="*/ 182389 w 295075"/>
                  <a:gd name="connsiteY22" fmla="*/ 282529 h 420452"/>
                  <a:gd name="connsiteX23" fmla="*/ 130979 w 295075"/>
                  <a:gd name="connsiteY23" fmla="*/ 292904 h 420452"/>
                  <a:gd name="connsiteX24" fmla="*/ 81038 w 295075"/>
                  <a:gd name="connsiteY24" fmla="*/ 282356 h 420452"/>
                  <a:gd name="connsiteX25" fmla="*/ 39207 w 295075"/>
                  <a:gd name="connsiteY25" fmla="*/ 252612 h 420452"/>
                  <a:gd name="connsiteX26" fmla="*/ 10346 w 295075"/>
                  <a:gd name="connsiteY26" fmla="*/ 206216 h 420452"/>
                  <a:gd name="connsiteX27" fmla="*/ 10346 w 295075"/>
                  <a:gd name="connsiteY27" fmla="*/ 85618 h 420452"/>
                  <a:gd name="connsiteX28" fmla="*/ 39207 w 295075"/>
                  <a:gd name="connsiteY28" fmla="*/ 39222 h 420452"/>
                  <a:gd name="connsiteX29" fmla="*/ 81038 w 295075"/>
                  <a:gd name="connsiteY29" fmla="*/ 9324 h 420452"/>
                  <a:gd name="connsiteX30" fmla="*/ 130944 w 295075"/>
                  <a:gd name="connsiteY30" fmla="*/ -1121 h 420452"/>
                  <a:gd name="connsiteX31" fmla="*/ 150381 w 295075"/>
                  <a:gd name="connsiteY31" fmla="*/ 70245 h 420452"/>
                  <a:gd name="connsiteX32" fmla="*/ 120638 w 295075"/>
                  <a:gd name="connsiteY32" fmla="*/ 76194 h 420452"/>
                  <a:gd name="connsiteX33" fmla="*/ 97950 w 295075"/>
                  <a:gd name="connsiteY33" fmla="*/ 92414 h 420452"/>
                  <a:gd name="connsiteX34" fmla="*/ 83511 w 295075"/>
                  <a:gd name="connsiteY34" fmla="*/ 116503 h 420452"/>
                  <a:gd name="connsiteX35" fmla="*/ 78496 w 295075"/>
                  <a:gd name="connsiteY35" fmla="*/ 146090 h 420452"/>
                  <a:gd name="connsiteX36" fmla="*/ 83511 w 295075"/>
                  <a:gd name="connsiteY36" fmla="*/ 175488 h 420452"/>
                  <a:gd name="connsiteX37" fmla="*/ 97950 w 295075"/>
                  <a:gd name="connsiteY37" fmla="*/ 199420 h 420452"/>
                  <a:gd name="connsiteX38" fmla="*/ 120638 w 295075"/>
                  <a:gd name="connsiteY38" fmla="*/ 215624 h 420452"/>
                  <a:gd name="connsiteX39" fmla="*/ 179554 w 295075"/>
                  <a:gd name="connsiteY39" fmla="*/ 215779 h 420452"/>
                  <a:gd name="connsiteX40" fmla="*/ 202224 w 295075"/>
                  <a:gd name="connsiteY40" fmla="*/ 199870 h 420452"/>
                  <a:gd name="connsiteX41" fmla="*/ 216819 w 295075"/>
                  <a:gd name="connsiteY41" fmla="*/ 175920 h 420452"/>
                  <a:gd name="connsiteX42" fmla="*/ 222007 w 295075"/>
                  <a:gd name="connsiteY42" fmla="*/ 146038 h 420452"/>
                  <a:gd name="connsiteX43" fmla="*/ 216819 w 295075"/>
                  <a:gd name="connsiteY43" fmla="*/ 116001 h 420452"/>
                  <a:gd name="connsiteX44" fmla="*/ 202224 w 295075"/>
                  <a:gd name="connsiteY44" fmla="*/ 91913 h 420452"/>
                  <a:gd name="connsiteX45" fmla="*/ 179554 w 295075"/>
                  <a:gd name="connsiteY45" fmla="*/ 76003 h 420452"/>
                  <a:gd name="connsiteX46" fmla="*/ 150381 w 295075"/>
                  <a:gd name="connsiteY46" fmla="*/ 70280 h 42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95075" h="420452">
                    <a:moveTo>
                      <a:pt x="130944" y="-1121"/>
                    </a:moveTo>
                    <a:cubicBezTo>
                      <a:pt x="150969" y="-1121"/>
                      <a:pt x="168261" y="2441"/>
                      <a:pt x="182822" y="9583"/>
                    </a:cubicBezTo>
                    <a:cubicBezTo>
                      <a:pt x="197019" y="16465"/>
                      <a:pt x="209487" y="26409"/>
                      <a:pt x="219343" y="38721"/>
                    </a:cubicBezTo>
                    <a:lnTo>
                      <a:pt x="219343" y="6608"/>
                    </a:lnTo>
                    <a:lnTo>
                      <a:pt x="294670" y="6608"/>
                    </a:lnTo>
                    <a:lnTo>
                      <a:pt x="294670" y="270994"/>
                    </a:lnTo>
                    <a:cubicBezTo>
                      <a:pt x="294670" y="294201"/>
                      <a:pt x="291090" y="314952"/>
                      <a:pt x="283914" y="333247"/>
                    </a:cubicBezTo>
                    <a:cubicBezTo>
                      <a:pt x="277187" y="350903"/>
                      <a:pt x="266621" y="366864"/>
                      <a:pt x="252978" y="379937"/>
                    </a:cubicBezTo>
                    <a:cubicBezTo>
                      <a:pt x="239022" y="393028"/>
                      <a:pt x="222456" y="403006"/>
                      <a:pt x="204368" y="409231"/>
                    </a:cubicBezTo>
                    <a:cubicBezTo>
                      <a:pt x="185416" y="415958"/>
                      <a:pt x="164163" y="419330"/>
                      <a:pt x="140593" y="419330"/>
                    </a:cubicBezTo>
                    <a:cubicBezTo>
                      <a:pt x="129215" y="419313"/>
                      <a:pt x="117854" y="418569"/>
                      <a:pt x="106562" y="417099"/>
                    </a:cubicBezTo>
                    <a:cubicBezTo>
                      <a:pt x="95339" y="415664"/>
                      <a:pt x="84220" y="413485"/>
                      <a:pt x="73273" y="410562"/>
                    </a:cubicBezTo>
                    <a:cubicBezTo>
                      <a:pt x="62742" y="407744"/>
                      <a:pt x="52453" y="404112"/>
                      <a:pt x="42493" y="399703"/>
                    </a:cubicBezTo>
                    <a:cubicBezTo>
                      <a:pt x="33068" y="395570"/>
                      <a:pt x="24094" y="390486"/>
                      <a:pt x="15689" y="384537"/>
                    </a:cubicBezTo>
                    <a:lnTo>
                      <a:pt x="43081" y="321195"/>
                    </a:lnTo>
                    <a:cubicBezTo>
                      <a:pt x="57001" y="330498"/>
                      <a:pt x="72132" y="337865"/>
                      <a:pt x="88041" y="343052"/>
                    </a:cubicBezTo>
                    <a:cubicBezTo>
                      <a:pt x="103985" y="348154"/>
                      <a:pt x="120655" y="350730"/>
                      <a:pt x="137394" y="350644"/>
                    </a:cubicBezTo>
                    <a:cubicBezTo>
                      <a:pt x="148531" y="350765"/>
                      <a:pt x="159632" y="349105"/>
                      <a:pt x="170250" y="345733"/>
                    </a:cubicBezTo>
                    <a:cubicBezTo>
                      <a:pt x="179709" y="342724"/>
                      <a:pt x="188442" y="337744"/>
                      <a:pt x="195878" y="331155"/>
                    </a:cubicBezTo>
                    <a:cubicBezTo>
                      <a:pt x="203175" y="324515"/>
                      <a:pt x="208916" y="316353"/>
                      <a:pt x="212669" y="307222"/>
                    </a:cubicBezTo>
                    <a:cubicBezTo>
                      <a:pt x="216871" y="296743"/>
                      <a:pt x="218928" y="285503"/>
                      <a:pt x="218704" y="274211"/>
                    </a:cubicBezTo>
                    <a:lnTo>
                      <a:pt x="218704" y="253978"/>
                    </a:lnTo>
                    <a:cubicBezTo>
                      <a:pt x="208882" y="266083"/>
                      <a:pt x="196465" y="275836"/>
                      <a:pt x="182389" y="282529"/>
                    </a:cubicBezTo>
                    <a:cubicBezTo>
                      <a:pt x="167950" y="289446"/>
                      <a:pt x="150813" y="292904"/>
                      <a:pt x="130979" y="292904"/>
                    </a:cubicBezTo>
                    <a:cubicBezTo>
                      <a:pt x="113773" y="292973"/>
                      <a:pt x="96757" y="289376"/>
                      <a:pt x="81038" y="282356"/>
                    </a:cubicBezTo>
                    <a:cubicBezTo>
                      <a:pt x="65250" y="275317"/>
                      <a:pt x="51035" y="265219"/>
                      <a:pt x="39207" y="252612"/>
                    </a:cubicBezTo>
                    <a:cubicBezTo>
                      <a:pt x="26705" y="239141"/>
                      <a:pt x="16900" y="223388"/>
                      <a:pt x="10346" y="206216"/>
                    </a:cubicBezTo>
                    <a:cubicBezTo>
                      <a:pt x="-3990" y="167291"/>
                      <a:pt x="-3990" y="124544"/>
                      <a:pt x="10346" y="85618"/>
                    </a:cubicBezTo>
                    <a:cubicBezTo>
                      <a:pt x="16952" y="68464"/>
                      <a:pt x="26739" y="52728"/>
                      <a:pt x="39207" y="39222"/>
                    </a:cubicBezTo>
                    <a:cubicBezTo>
                      <a:pt x="51001" y="26547"/>
                      <a:pt x="65232" y="16379"/>
                      <a:pt x="81038" y="9324"/>
                    </a:cubicBezTo>
                    <a:cubicBezTo>
                      <a:pt x="96757" y="2355"/>
                      <a:pt x="113755" y="-1208"/>
                      <a:pt x="130944" y="-1121"/>
                    </a:cubicBezTo>
                    <a:close/>
                    <a:moveTo>
                      <a:pt x="150381" y="70245"/>
                    </a:moveTo>
                    <a:cubicBezTo>
                      <a:pt x="140161" y="70090"/>
                      <a:pt x="130010" y="72113"/>
                      <a:pt x="120638" y="76194"/>
                    </a:cubicBezTo>
                    <a:cubicBezTo>
                      <a:pt x="112043" y="79981"/>
                      <a:pt x="104314" y="85514"/>
                      <a:pt x="97950" y="92414"/>
                    </a:cubicBezTo>
                    <a:cubicBezTo>
                      <a:pt x="91569" y="99400"/>
                      <a:pt x="86658" y="107580"/>
                      <a:pt x="83511" y="116503"/>
                    </a:cubicBezTo>
                    <a:cubicBezTo>
                      <a:pt x="80121" y="125996"/>
                      <a:pt x="78427" y="136009"/>
                      <a:pt x="78496" y="146090"/>
                    </a:cubicBezTo>
                    <a:cubicBezTo>
                      <a:pt x="78427" y="156103"/>
                      <a:pt x="80121" y="166063"/>
                      <a:pt x="83511" y="175488"/>
                    </a:cubicBezTo>
                    <a:cubicBezTo>
                      <a:pt x="86692" y="184341"/>
                      <a:pt x="91603" y="192486"/>
                      <a:pt x="97950" y="199420"/>
                    </a:cubicBezTo>
                    <a:cubicBezTo>
                      <a:pt x="104314" y="206320"/>
                      <a:pt x="112043" y="211837"/>
                      <a:pt x="120638" y="215624"/>
                    </a:cubicBezTo>
                    <a:cubicBezTo>
                      <a:pt x="139469" y="223509"/>
                      <a:pt x="160670" y="223561"/>
                      <a:pt x="179554" y="215779"/>
                    </a:cubicBezTo>
                    <a:cubicBezTo>
                      <a:pt x="188131" y="212096"/>
                      <a:pt x="195843" y="206683"/>
                      <a:pt x="202224" y="199870"/>
                    </a:cubicBezTo>
                    <a:cubicBezTo>
                      <a:pt x="208640" y="192936"/>
                      <a:pt x="213602" y="184791"/>
                      <a:pt x="216819" y="175920"/>
                    </a:cubicBezTo>
                    <a:cubicBezTo>
                      <a:pt x="220329" y="166357"/>
                      <a:pt x="222076" y="156224"/>
                      <a:pt x="222007" y="146038"/>
                    </a:cubicBezTo>
                    <a:cubicBezTo>
                      <a:pt x="222076" y="135801"/>
                      <a:pt x="220312" y="125633"/>
                      <a:pt x="216819" y="116001"/>
                    </a:cubicBezTo>
                    <a:cubicBezTo>
                      <a:pt x="213620" y="107078"/>
                      <a:pt x="208657" y="98881"/>
                      <a:pt x="202224" y="91913"/>
                    </a:cubicBezTo>
                    <a:cubicBezTo>
                      <a:pt x="195843" y="85099"/>
                      <a:pt x="188131" y="79687"/>
                      <a:pt x="179554" y="76003"/>
                    </a:cubicBezTo>
                    <a:cubicBezTo>
                      <a:pt x="170336" y="72078"/>
                      <a:pt x="160393" y="70141"/>
                      <a:pt x="150381" y="70280"/>
                    </a:cubicBezTo>
                    <a:close/>
                  </a:path>
                </a:pathLst>
              </a:custGeom>
              <a:grpFill/>
              <a:ln w="1726" cap="flat">
                <a:noFill/>
                <a:prstDash val="solid"/>
                <a:miter/>
              </a:ln>
            </p:spPr>
            <p:txBody>
              <a:bodyPr rtlCol="0" anchor="ctr"/>
              <a:lstStyle/>
              <a:p>
                <a:endParaRPr lang="en-US"/>
              </a:p>
            </p:txBody>
          </p:sp>
        </p:grpSp>
        <p:cxnSp>
          <p:nvCxnSpPr>
            <p:cNvPr id="6" name="Straight Connector 5">
              <a:extLst>
                <a:ext uri="{FF2B5EF4-FFF2-40B4-BE49-F238E27FC236}">
                  <a16:creationId xmlns:a16="http://schemas.microsoft.com/office/drawing/2014/main" id="{ADD8CB4C-DDA9-2F66-AF52-ECA76AEBAFC9}"/>
                </a:ext>
              </a:extLst>
            </p:cNvPr>
            <p:cNvCxnSpPr>
              <a:cxnSpLocks/>
            </p:cNvCxnSpPr>
            <p:nvPr userDrawn="1"/>
          </p:nvCxnSpPr>
          <p:spPr>
            <a:xfrm>
              <a:off x="11020866" y="6400010"/>
              <a:ext cx="0" cy="286021"/>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3" name="Text Placeholder 142">
            <a:extLst>
              <a:ext uri="{FF2B5EF4-FFF2-40B4-BE49-F238E27FC236}">
                <a16:creationId xmlns:a16="http://schemas.microsoft.com/office/drawing/2014/main" id="{197BE999-3CD3-4970-D8E8-5EC891272EED}"/>
              </a:ext>
            </a:extLst>
          </p:cNvPr>
          <p:cNvSpPr>
            <a:spLocks noGrp="1"/>
          </p:cNvSpPr>
          <p:nvPr>
            <p:ph type="body" sz="quarter" idx="10" hasCustomPrompt="1"/>
          </p:nvPr>
        </p:nvSpPr>
        <p:spPr>
          <a:xfrm>
            <a:off x="546100" y="1003300"/>
            <a:ext cx="11096625" cy="476250"/>
          </a:xfrm>
        </p:spPr>
        <p:txBody>
          <a:bodyPr anchor="ctr"/>
          <a:lstStyle>
            <a:lvl1pPr>
              <a:defRPr lang="en-US" sz="2400" kern="1200" spc="150" dirty="0">
                <a:ln w="1270">
                  <a:solidFill>
                    <a:schemeClr val="bg1"/>
                  </a:solidFill>
                </a:ln>
                <a:solidFill>
                  <a:schemeClr val="bg1"/>
                </a:solidFill>
                <a:latin typeface="+mn-lt"/>
                <a:ea typeface="+mn-ea"/>
                <a:cs typeface="+mn-cs"/>
              </a:defRPr>
            </a:lvl1pPr>
          </a:lstStyle>
          <a:p>
            <a:pPr lvl="0"/>
            <a:r>
              <a:rPr lang="en-US" dirty="0"/>
              <a:t>Subtitle Placeholder</a:t>
            </a:r>
          </a:p>
        </p:txBody>
      </p:sp>
      <p:sp>
        <p:nvSpPr>
          <p:cNvPr id="28" name="Text Placeholder 30">
            <a:extLst>
              <a:ext uri="{FF2B5EF4-FFF2-40B4-BE49-F238E27FC236}">
                <a16:creationId xmlns:a16="http://schemas.microsoft.com/office/drawing/2014/main" id="{574D2E9C-F80E-9F0E-9F1B-AE30613F2D98}"/>
              </a:ext>
            </a:extLst>
          </p:cNvPr>
          <p:cNvSpPr>
            <a:spLocks noGrp="1"/>
          </p:cNvSpPr>
          <p:nvPr>
            <p:ph type="body" sz="quarter" idx="11"/>
          </p:nvPr>
        </p:nvSpPr>
        <p:spPr>
          <a:xfrm>
            <a:off x="546100" y="1830388"/>
            <a:ext cx="11091863" cy="371316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9626146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Infographic_9">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16B1C23F-71DD-91D1-4515-59BA705713A5}"/>
              </a:ext>
            </a:extLst>
          </p:cNvPr>
          <p:cNvSpPr/>
          <p:nvPr userDrawn="1"/>
        </p:nvSpPr>
        <p:spPr>
          <a:xfrm>
            <a:off x="1253580" y="6227545"/>
            <a:ext cx="5262722" cy="63045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p>
        </p:txBody>
      </p:sp>
      <p:sp>
        <p:nvSpPr>
          <p:cNvPr id="53" name="Text Placeholder 52">
            <a:extLst>
              <a:ext uri="{FF2B5EF4-FFF2-40B4-BE49-F238E27FC236}">
                <a16:creationId xmlns:a16="http://schemas.microsoft.com/office/drawing/2014/main" id="{B6AFC9F7-49C5-2C95-CEC4-64A65116580F}"/>
              </a:ext>
            </a:extLst>
          </p:cNvPr>
          <p:cNvSpPr>
            <a:spLocks noGrp="1"/>
          </p:cNvSpPr>
          <p:nvPr>
            <p:ph type="body" sz="quarter" idx="11"/>
          </p:nvPr>
        </p:nvSpPr>
        <p:spPr>
          <a:xfrm>
            <a:off x="546521" y="1507890"/>
            <a:ext cx="3484563" cy="4273150"/>
          </a:xfrm>
          <a:prstGeom prst="roundRect">
            <a:avLst>
              <a:gd name="adj" fmla="val 10995"/>
            </a:avLst>
          </a:prstGeom>
          <a:gradFill>
            <a:gsLst>
              <a:gs pos="0">
                <a:schemeClr val="bg1">
                  <a:alpha val="18000"/>
                </a:schemeClr>
              </a:gs>
              <a:gs pos="100000">
                <a:schemeClr val="bg1">
                  <a:alpha val="5000"/>
                </a:schemeClr>
              </a:gs>
            </a:gsLst>
            <a:lin ang="5400000" scaled="1"/>
          </a:gradFill>
          <a:ln>
            <a:gradFill>
              <a:gsLst>
                <a:gs pos="49000">
                  <a:schemeClr val="accent1">
                    <a:lumMod val="5000"/>
                    <a:lumOff val="95000"/>
                    <a:alpha val="0"/>
                  </a:schemeClr>
                </a:gs>
                <a:gs pos="0">
                  <a:schemeClr val="accent1">
                    <a:lumMod val="45000"/>
                    <a:lumOff val="55000"/>
                    <a:alpha val="0"/>
                  </a:schemeClr>
                </a:gs>
                <a:gs pos="100000">
                  <a:schemeClr val="accent4"/>
                </a:gs>
              </a:gsLst>
              <a:lin ang="2400000" scaled="0"/>
            </a:gradFill>
          </a:ln>
          <a:effectLst>
            <a:outerShdw blurRad="127000" dist="38100" dir="540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tIns="731520" rtlCol="0" anchor="t"/>
          <a:lstStyle>
            <a:lvl1pPr>
              <a:defRPr lang="en-US" sz="1500" dirty="0" smtClean="0">
                <a:solidFill>
                  <a:prstClr val="white"/>
                </a:solidFill>
              </a:defRPr>
            </a:lvl1pPr>
            <a:lvl2pPr>
              <a:defRPr lang="en-US" dirty="0" smtClean="0">
                <a:solidFill>
                  <a:schemeClr val="lt1"/>
                </a:solidFill>
              </a:defRPr>
            </a:lvl2pPr>
            <a:lvl3pPr>
              <a:defRPr lang="en-US" sz="1800" dirty="0" smtClean="0">
                <a:solidFill>
                  <a:schemeClr val="lt1"/>
                </a:solidFill>
              </a:defRPr>
            </a:lvl3pPr>
            <a:lvl4pPr>
              <a:defRPr lang="en-US" sz="1800" dirty="0" smtClean="0">
                <a:solidFill>
                  <a:schemeClr val="lt1"/>
                </a:solidFill>
              </a:defRPr>
            </a:lvl4pPr>
            <a:lvl5pPr>
              <a:defRPr lang="en-US" sz="1800" dirty="0">
                <a:solidFill>
                  <a:schemeClr val="lt1"/>
                </a:solidFill>
              </a:defRPr>
            </a:lvl5pPr>
          </a:lstStyle>
          <a:p>
            <a:pPr lvl="0" algn="ctr">
              <a:spcAft>
                <a:spcPts val="1200"/>
              </a:spcAft>
            </a:pPr>
            <a:r>
              <a:rPr lang="en-US" dirty="0"/>
              <a:t>Click to edit Master text styles</a:t>
            </a:r>
          </a:p>
          <a:p>
            <a:pPr marL="457200" lvl="1"/>
            <a:r>
              <a:rPr lang="en-US" dirty="0"/>
              <a:t>Second level</a:t>
            </a:r>
          </a:p>
          <a:p>
            <a:pPr marL="914400" lvl="2"/>
            <a:r>
              <a:rPr lang="en-US" dirty="0"/>
              <a:t>Third level</a:t>
            </a:r>
          </a:p>
          <a:p>
            <a:pPr marL="1371600" lvl="3"/>
            <a:r>
              <a:rPr lang="en-US" dirty="0"/>
              <a:t>Fourth level</a:t>
            </a:r>
          </a:p>
          <a:p>
            <a:pPr marL="1828800" lvl="4"/>
            <a:r>
              <a:rPr lang="en-US" dirty="0"/>
              <a:t>Fifth level</a:t>
            </a:r>
          </a:p>
        </p:txBody>
      </p:sp>
      <p:sp>
        <p:nvSpPr>
          <p:cNvPr id="2" name="Title 1">
            <a:extLst>
              <a:ext uri="{FF2B5EF4-FFF2-40B4-BE49-F238E27FC236}">
                <a16:creationId xmlns:a16="http://schemas.microsoft.com/office/drawing/2014/main" id="{684891E4-FD68-179A-737C-C14819C07AD1}"/>
              </a:ext>
            </a:extLst>
          </p:cNvPr>
          <p:cNvSpPr>
            <a:spLocks noGrp="1"/>
          </p:cNvSpPr>
          <p:nvPr>
            <p:ph type="title"/>
          </p:nvPr>
        </p:nvSpPr>
        <p:spPr/>
        <p:txBody>
          <a:bodyPr/>
          <a:lstStyle/>
          <a:p>
            <a:r>
              <a:rPr lang="en-US" dirty="0"/>
              <a:t>Click to edit Master title style</a:t>
            </a:r>
          </a:p>
        </p:txBody>
      </p:sp>
      <p:pic>
        <p:nvPicPr>
          <p:cNvPr id="22" name="Picture 21" descr="A colorful lines in the dark&#10;&#10;Description automatically generated with medium confidence">
            <a:extLst>
              <a:ext uri="{FF2B5EF4-FFF2-40B4-BE49-F238E27FC236}">
                <a16:creationId xmlns:a16="http://schemas.microsoft.com/office/drawing/2014/main" id="{5A210A94-A3B9-1EC6-13E2-B0866EF7015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
          <a:stretch/>
        </p:blipFill>
        <p:spPr>
          <a:xfrm>
            <a:off x="0" y="4963369"/>
            <a:ext cx="8251724" cy="1894631"/>
          </a:xfrm>
          <a:prstGeom prst="rect">
            <a:avLst/>
          </a:prstGeom>
        </p:spPr>
      </p:pic>
      <p:pic>
        <p:nvPicPr>
          <p:cNvPr id="23" name="Picture 22" descr="A colorful swirly lines&#10;&#10;Description automatically generated with medium confidence">
            <a:extLst>
              <a:ext uri="{FF2B5EF4-FFF2-40B4-BE49-F238E27FC236}">
                <a16:creationId xmlns:a16="http://schemas.microsoft.com/office/drawing/2014/main" id="{32346B77-F9AE-330E-AB1A-C54E239232B7}"/>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a:stretch/>
        </p:blipFill>
        <p:spPr>
          <a:xfrm>
            <a:off x="3829120" y="4932383"/>
            <a:ext cx="8362880" cy="1925617"/>
          </a:xfrm>
          <a:prstGeom prst="rect">
            <a:avLst/>
          </a:prstGeom>
        </p:spPr>
      </p:pic>
      <p:grpSp>
        <p:nvGrpSpPr>
          <p:cNvPr id="28" name="Group 27">
            <a:extLst>
              <a:ext uri="{FF2B5EF4-FFF2-40B4-BE49-F238E27FC236}">
                <a16:creationId xmlns:a16="http://schemas.microsoft.com/office/drawing/2014/main" id="{F9DB1646-416C-C1BE-14B4-9D71A17AFC5E}"/>
              </a:ext>
            </a:extLst>
          </p:cNvPr>
          <p:cNvGrpSpPr/>
          <p:nvPr userDrawn="1"/>
        </p:nvGrpSpPr>
        <p:grpSpPr>
          <a:xfrm>
            <a:off x="10554061" y="6345623"/>
            <a:ext cx="1465983" cy="391342"/>
            <a:chOff x="10554061" y="6345623"/>
            <a:chExt cx="1465983" cy="391342"/>
          </a:xfrm>
          <a:solidFill>
            <a:schemeClr val="bg1"/>
          </a:solidFill>
        </p:grpSpPr>
        <p:grpSp>
          <p:nvGrpSpPr>
            <p:cNvPr id="29" name="Amdocs_Logomark">
              <a:extLst>
                <a:ext uri="{FF2B5EF4-FFF2-40B4-BE49-F238E27FC236}">
                  <a16:creationId xmlns:a16="http://schemas.microsoft.com/office/drawing/2014/main" id="{280E5679-D586-408D-782C-8A4E31410AD6}"/>
                </a:ext>
              </a:extLst>
            </p:cNvPr>
            <p:cNvGrpSpPr>
              <a:grpSpLocks noChangeAspect="1"/>
            </p:cNvGrpSpPr>
            <p:nvPr userDrawn="1"/>
          </p:nvGrpSpPr>
          <p:grpSpPr>
            <a:xfrm>
              <a:off x="10554061" y="6400942"/>
              <a:ext cx="384048" cy="285861"/>
              <a:chOff x="4624387" y="2333625"/>
              <a:chExt cx="2943225" cy="2190750"/>
            </a:xfrm>
            <a:grpFill/>
          </p:grpSpPr>
          <p:sp>
            <p:nvSpPr>
              <p:cNvPr id="45" name="Freeform: Shape 6">
                <a:extLst>
                  <a:ext uri="{FF2B5EF4-FFF2-40B4-BE49-F238E27FC236}">
                    <a16:creationId xmlns:a16="http://schemas.microsoft.com/office/drawing/2014/main" id="{F230B2DD-A7E0-99A6-1D97-B6BD1EFF30FB}"/>
                  </a:ext>
                </a:extLst>
              </p:cNvPr>
              <p:cNvSpPr/>
              <p:nvPr/>
            </p:nvSpPr>
            <p:spPr>
              <a:xfrm>
                <a:off x="4617243" y="2326481"/>
                <a:ext cx="2200275" cy="2200275"/>
              </a:xfrm>
              <a:custGeom>
                <a:avLst/>
                <a:gdLst>
                  <a:gd name="connsiteX0" fmla="*/ 1541621 w 2200275"/>
                  <a:gd name="connsiteY0" fmla="*/ 7144 h 2200275"/>
                  <a:gd name="connsiteX1" fmla="*/ 254794 w 2200275"/>
                  <a:gd name="connsiteY1" fmla="*/ 7144 h 2200275"/>
                  <a:gd name="connsiteX2" fmla="*/ 381476 w 2200275"/>
                  <a:gd name="connsiteY2" fmla="*/ 445294 h 2200275"/>
                  <a:gd name="connsiteX3" fmla="*/ 1541621 w 2200275"/>
                  <a:gd name="connsiteY3" fmla="*/ 445294 h 2200275"/>
                  <a:gd name="connsiteX4" fmla="*/ 1760696 w 2200275"/>
                  <a:gd name="connsiteY4" fmla="*/ 664369 h 2200275"/>
                  <a:gd name="connsiteX5" fmla="*/ 1760696 w 2200275"/>
                  <a:gd name="connsiteY5" fmla="*/ 883444 h 2200275"/>
                  <a:gd name="connsiteX6" fmla="*/ 664369 w 2200275"/>
                  <a:gd name="connsiteY6" fmla="*/ 883444 h 2200275"/>
                  <a:gd name="connsiteX7" fmla="*/ 7144 w 2200275"/>
                  <a:gd name="connsiteY7" fmla="*/ 1540669 h 2200275"/>
                  <a:gd name="connsiteX8" fmla="*/ 664369 w 2200275"/>
                  <a:gd name="connsiteY8" fmla="*/ 2197894 h 2200275"/>
                  <a:gd name="connsiteX9" fmla="*/ 1540669 w 2200275"/>
                  <a:gd name="connsiteY9" fmla="*/ 2197894 h 2200275"/>
                  <a:gd name="connsiteX10" fmla="*/ 2197894 w 2200275"/>
                  <a:gd name="connsiteY10" fmla="*/ 1540669 h 2200275"/>
                  <a:gd name="connsiteX11" fmla="*/ 2197894 w 2200275"/>
                  <a:gd name="connsiteY11" fmla="*/ 1102519 h 2200275"/>
                  <a:gd name="connsiteX12" fmla="*/ 2197894 w 2200275"/>
                  <a:gd name="connsiteY12" fmla="*/ 883444 h 2200275"/>
                  <a:gd name="connsiteX13" fmla="*/ 2197894 w 2200275"/>
                  <a:gd name="connsiteY13" fmla="*/ 664369 h 2200275"/>
                  <a:gd name="connsiteX14" fmla="*/ 1541621 w 2200275"/>
                  <a:gd name="connsiteY14" fmla="*/ 7144 h 2200275"/>
                  <a:gd name="connsiteX15" fmla="*/ 1760696 w 2200275"/>
                  <a:gd name="connsiteY15" fmla="*/ 1541621 h 2200275"/>
                  <a:gd name="connsiteX16" fmla="*/ 1541621 w 2200275"/>
                  <a:gd name="connsiteY16" fmla="*/ 1760696 h 2200275"/>
                  <a:gd name="connsiteX17" fmla="*/ 664369 w 2200275"/>
                  <a:gd name="connsiteY17" fmla="*/ 1760696 h 2200275"/>
                  <a:gd name="connsiteX18" fmla="*/ 445294 w 2200275"/>
                  <a:gd name="connsiteY18" fmla="*/ 1541621 h 2200275"/>
                  <a:gd name="connsiteX19" fmla="*/ 664369 w 2200275"/>
                  <a:gd name="connsiteY19" fmla="*/ 1322546 h 2200275"/>
                  <a:gd name="connsiteX20" fmla="*/ 1759744 w 2200275"/>
                  <a:gd name="connsiteY20" fmla="*/ 1322546 h 2200275"/>
                  <a:gd name="connsiteX21" fmla="*/ 1759744 w 2200275"/>
                  <a:gd name="connsiteY21" fmla="*/ 1541621 h 2200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200275" h="2200275">
                    <a:moveTo>
                      <a:pt x="1541621" y="7144"/>
                    </a:moveTo>
                    <a:lnTo>
                      <a:pt x="254794" y="7144"/>
                    </a:lnTo>
                    <a:lnTo>
                      <a:pt x="381476" y="445294"/>
                    </a:lnTo>
                    <a:lnTo>
                      <a:pt x="1541621" y="445294"/>
                    </a:lnTo>
                    <a:cubicBezTo>
                      <a:pt x="1662589" y="445294"/>
                      <a:pt x="1760696" y="543401"/>
                      <a:pt x="1760696" y="664369"/>
                    </a:cubicBezTo>
                    <a:lnTo>
                      <a:pt x="1760696" y="883444"/>
                    </a:lnTo>
                    <a:lnTo>
                      <a:pt x="664369" y="883444"/>
                    </a:lnTo>
                    <a:cubicBezTo>
                      <a:pt x="301466" y="883444"/>
                      <a:pt x="7144" y="1178719"/>
                      <a:pt x="7144" y="1540669"/>
                    </a:cubicBezTo>
                    <a:cubicBezTo>
                      <a:pt x="7144" y="1903571"/>
                      <a:pt x="302419" y="2197894"/>
                      <a:pt x="664369" y="2197894"/>
                    </a:cubicBezTo>
                    <a:lnTo>
                      <a:pt x="1540669" y="2197894"/>
                    </a:lnTo>
                    <a:cubicBezTo>
                      <a:pt x="1903571" y="2197894"/>
                      <a:pt x="2197894" y="1902619"/>
                      <a:pt x="2197894" y="1540669"/>
                    </a:cubicBezTo>
                    <a:lnTo>
                      <a:pt x="2197894" y="1102519"/>
                    </a:lnTo>
                    <a:lnTo>
                      <a:pt x="2197894" y="883444"/>
                    </a:lnTo>
                    <a:lnTo>
                      <a:pt x="2197894" y="664369"/>
                    </a:lnTo>
                    <a:cubicBezTo>
                      <a:pt x="2198846" y="302419"/>
                      <a:pt x="1903571" y="7144"/>
                      <a:pt x="1541621" y="7144"/>
                    </a:cubicBezTo>
                    <a:close/>
                    <a:moveTo>
                      <a:pt x="1760696" y="1541621"/>
                    </a:moveTo>
                    <a:cubicBezTo>
                      <a:pt x="1760696" y="1662589"/>
                      <a:pt x="1662589" y="1760696"/>
                      <a:pt x="1541621" y="1760696"/>
                    </a:cubicBezTo>
                    <a:lnTo>
                      <a:pt x="664369" y="1760696"/>
                    </a:lnTo>
                    <a:cubicBezTo>
                      <a:pt x="543401" y="1760696"/>
                      <a:pt x="445294" y="1662589"/>
                      <a:pt x="445294" y="1541621"/>
                    </a:cubicBezTo>
                    <a:cubicBezTo>
                      <a:pt x="445294" y="1420654"/>
                      <a:pt x="543401" y="1322546"/>
                      <a:pt x="664369" y="1322546"/>
                    </a:cubicBezTo>
                    <a:lnTo>
                      <a:pt x="1759744" y="1322546"/>
                    </a:lnTo>
                    <a:lnTo>
                      <a:pt x="1759744" y="1541621"/>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panose="020F0302020204030204"/>
                  <a:ea typeface="+mn-ea"/>
                  <a:cs typeface="+mn-cs"/>
                </a:endParaRPr>
              </a:p>
            </p:txBody>
          </p:sp>
          <p:sp>
            <p:nvSpPr>
              <p:cNvPr id="46" name="Freeform: Shape 7">
                <a:extLst>
                  <a:ext uri="{FF2B5EF4-FFF2-40B4-BE49-F238E27FC236}">
                    <a16:creationId xmlns:a16="http://schemas.microsoft.com/office/drawing/2014/main" id="{9AC69C5A-812C-E998-D41A-134397CEAD1C}"/>
                  </a:ext>
                </a:extLst>
              </p:cNvPr>
              <p:cNvSpPr/>
              <p:nvPr/>
            </p:nvSpPr>
            <p:spPr>
              <a:xfrm>
                <a:off x="7036593" y="3202781"/>
                <a:ext cx="533400" cy="447675"/>
              </a:xfrm>
              <a:custGeom>
                <a:avLst/>
                <a:gdLst>
                  <a:gd name="connsiteX0" fmla="*/ 407194 w 533400"/>
                  <a:gd name="connsiteY0" fmla="*/ 7144 h 447675"/>
                  <a:gd name="connsiteX1" fmla="*/ 7144 w 533400"/>
                  <a:gd name="connsiteY1" fmla="*/ 7144 h 447675"/>
                  <a:gd name="connsiteX2" fmla="*/ 7144 w 533400"/>
                  <a:gd name="connsiteY2" fmla="*/ 446246 h 447675"/>
                  <a:gd name="connsiteX3" fmla="*/ 533876 w 533400"/>
                  <a:gd name="connsiteY3" fmla="*/ 446246 h 447675"/>
                </a:gdLst>
                <a:ahLst/>
                <a:cxnLst>
                  <a:cxn ang="0">
                    <a:pos x="connsiteX0" y="connsiteY0"/>
                  </a:cxn>
                  <a:cxn ang="0">
                    <a:pos x="connsiteX1" y="connsiteY1"/>
                  </a:cxn>
                  <a:cxn ang="0">
                    <a:pos x="connsiteX2" y="connsiteY2"/>
                  </a:cxn>
                  <a:cxn ang="0">
                    <a:pos x="connsiteX3" y="connsiteY3"/>
                  </a:cxn>
                </a:cxnLst>
                <a:rect l="l" t="t" r="r" b="b"/>
                <a:pathLst>
                  <a:path w="533400" h="447675">
                    <a:moveTo>
                      <a:pt x="407194" y="7144"/>
                    </a:moveTo>
                    <a:lnTo>
                      <a:pt x="7144" y="7144"/>
                    </a:lnTo>
                    <a:lnTo>
                      <a:pt x="7144" y="446246"/>
                    </a:lnTo>
                    <a:lnTo>
                      <a:pt x="533876" y="446246"/>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panose="020F0302020204030204"/>
                  <a:ea typeface="+mn-ea"/>
                  <a:cs typeface="+mn-cs"/>
                </a:endParaRPr>
              </a:p>
            </p:txBody>
          </p:sp>
        </p:grpSp>
        <p:grpSp>
          <p:nvGrpSpPr>
            <p:cNvPr id="30" name="Group 29">
              <a:extLst>
                <a:ext uri="{FF2B5EF4-FFF2-40B4-BE49-F238E27FC236}">
                  <a16:creationId xmlns:a16="http://schemas.microsoft.com/office/drawing/2014/main" id="{FE08D5F8-CE09-78C5-6AEE-C702BBBAA42C}"/>
                </a:ext>
              </a:extLst>
            </p:cNvPr>
            <p:cNvGrpSpPr/>
            <p:nvPr userDrawn="1"/>
          </p:nvGrpSpPr>
          <p:grpSpPr>
            <a:xfrm>
              <a:off x="11122366" y="6345623"/>
              <a:ext cx="897678" cy="391342"/>
              <a:chOff x="5599695" y="3904599"/>
              <a:chExt cx="2194943" cy="956884"/>
            </a:xfrm>
            <a:grpFill/>
          </p:grpSpPr>
          <p:sp>
            <p:nvSpPr>
              <p:cNvPr id="32" name="Freeform: Shape 61">
                <a:extLst>
                  <a:ext uri="{FF2B5EF4-FFF2-40B4-BE49-F238E27FC236}">
                    <a16:creationId xmlns:a16="http://schemas.microsoft.com/office/drawing/2014/main" id="{52064F98-A7E4-3E83-F34E-8F4A2793C59F}"/>
                  </a:ext>
                </a:extLst>
              </p:cNvPr>
              <p:cNvSpPr/>
              <p:nvPr/>
            </p:nvSpPr>
            <p:spPr>
              <a:xfrm>
                <a:off x="5617507" y="4041099"/>
                <a:ext cx="462428" cy="295919"/>
              </a:xfrm>
              <a:custGeom>
                <a:avLst/>
                <a:gdLst>
                  <a:gd name="connsiteX0" fmla="*/ 349492 w 462428"/>
                  <a:gd name="connsiteY0" fmla="*/ -1114 h 295919"/>
                  <a:gd name="connsiteX1" fmla="*/ 395300 w 462428"/>
                  <a:gd name="connsiteY1" fmla="*/ 7066 h 295919"/>
                  <a:gd name="connsiteX2" fmla="*/ 430940 w 462428"/>
                  <a:gd name="connsiteY2" fmla="*/ 29961 h 295919"/>
                  <a:gd name="connsiteX3" fmla="*/ 453921 w 462428"/>
                  <a:gd name="connsiteY3" fmla="*/ 65497 h 295919"/>
                  <a:gd name="connsiteX4" fmla="*/ 462014 w 462428"/>
                  <a:gd name="connsiteY4" fmla="*/ 111305 h 295919"/>
                  <a:gd name="connsiteX5" fmla="*/ 462014 w 462428"/>
                  <a:gd name="connsiteY5" fmla="*/ 294796 h 295919"/>
                  <a:gd name="connsiteX6" fmla="*/ 385426 w 462428"/>
                  <a:gd name="connsiteY6" fmla="*/ 294796 h 295919"/>
                  <a:gd name="connsiteX7" fmla="*/ 385426 w 462428"/>
                  <a:gd name="connsiteY7" fmla="*/ 136293 h 295919"/>
                  <a:gd name="connsiteX8" fmla="*/ 370692 w 462428"/>
                  <a:gd name="connsiteY8" fmla="*/ 88254 h 295919"/>
                  <a:gd name="connsiteX9" fmla="*/ 329744 w 462428"/>
                  <a:gd name="connsiteY9" fmla="*/ 71757 h 295919"/>
                  <a:gd name="connsiteX10" fmla="*/ 306329 w 462428"/>
                  <a:gd name="connsiteY10" fmla="*/ 75769 h 295919"/>
                  <a:gd name="connsiteX11" fmla="*/ 287169 w 462428"/>
                  <a:gd name="connsiteY11" fmla="*/ 87874 h 295919"/>
                  <a:gd name="connsiteX12" fmla="*/ 274217 w 462428"/>
                  <a:gd name="connsiteY12" fmla="*/ 108244 h 295919"/>
                  <a:gd name="connsiteX13" fmla="*/ 269358 w 462428"/>
                  <a:gd name="connsiteY13" fmla="*/ 136794 h 295919"/>
                  <a:gd name="connsiteX14" fmla="*/ 269358 w 462428"/>
                  <a:gd name="connsiteY14" fmla="*/ 294710 h 295919"/>
                  <a:gd name="connsiteX15" fmla="*/ 192475 w 462428"/>
                  <a:gd name="connsiteY15" fmla="*/ 294710 h 295919"/>
                  <a:gd name="connsiteX16" fmla="*/ 192475 w 462428"/>
                  <a:gd name="connsiteY16" fmla="*/ 136207 h 295919"/>
                  <a:gd name="connsiteX17" fmla="*/ 177880 w 462428"/>
                  <a:gd name="connsiteY17" fmla="*/ 88168 h 295919"/>
                  <a:gd name="connsiteX18" fmla="*/ 136793 w 462428"/>
                  <a:gd name="connsiteY18" fmla="*/ 71671 h 295919"/>
                  <a:gd name="connsiteX19" fmla="*/ 113379 w 462428"/>
                  <a:gd name="connsiteY19" fmla="*/ 75683 h 295919"/>
                  <a:gd name="connsiteX20" fmla="*/ 94219 w 462428"/>
                  <a:gd name="connsiteY20" fmla="*/ 87787 h 295919"/>
                  <a:gd name="connsiteX21" fmla="*/ 81267 w 462428"/>
                  <a:gd name="connsiteY21" fmla="*/ 108158 h 295919"/>
                  <a:gd name="connsiteX22" fmla="*/ 76408 w 462428"/>
                  <a:gd name="connsiteY22" fmla="*/ 136708 h 295919"/>
                  <a:gd name="connsiteX23" fmla="*/ 76408 w 462428"/>
                  <a:gd name="connsiteY23" fmla="*/ 294624 h 295919"/>
                  <a:gd name="connsiteX24" fmla="*/ -406 w 462428"/>
                  <a:gd name="connsiteY24" fmla="*/ 294624 h 295919"/>
                  <a:gd name="connsiteX25" fmla="*/ -406 w 462428"/>
                  <a:gd name="connsiteY25" fmla="*/ 6616 h 295919"/>
                  <a:gd name="connsiteX26" fmla="*/ 74419 w 462428"/>
                  <a:gd name="connsiteY26" fmla="*/ 6616 h 295919"/>
                  <a:gd name="connsiteX27" fmla="*/ 74419 w 462428"/>
                  <a:gd name="connsiteY27" fmla="*/ 40527 h 295919"/>
                  <a:gd name="connsiteX28" fmla="*/ 111840 w 462428"/>
                  <a:gd name="connsiteY28" fmla="*/ 8259 h 295919"/>
                  <a:gd name="connsiteX29" fmla="*/ 158374 w 462428"/>
                  <a:gd name="connsiteY29" fmla="*/ -1114 h 295919"/>
                  <a:gd name="connsiteX30" fmla="*/ 213918 w 462428"/>
                  <a:gd name="connsiteY30" fmla="*/ 11977 h 295919"/>
                  <a:gd name="connsiteX31" fmla="*/ 252653 w 462428"/>
                  <a:gd name="connsiteY31" fmla="*/ 48291 h 295919"/>
                  <a:gd name="connsiteX32" fmla="*/ 295297 w 462428"/>
                  <a:gd name="connsiteY32" fmla="*/ 9729 h 295919"/>
                  <a:gd name="connsiteX33" fmla="*/ 321668 w 462428"/>
                  <a:gd name="connsiteY33" fmla="*/ 1394 h 295919"/>
                  <a:gd name="connsiteX34" fmla="*/ 349492 w 462428"/>
                  <a:gd name="connsiteY34" fmla="*/ -1114 h 295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428" h="295919">
                    <a:moveTo>
                      <a:pt x="349492" y="-1114"/>
                    </a:moveTo>
                    <a:cubicBezTo>
                      <a:pt x="365140" y="-1304"/>
                      <a:pt x="380682" y="1480"/>
                      <a:pt x="395300" y="7066"/>
                    </a:cubicBezTo>
                    <a:cubicBezTo>
                      <a:pt x="408617" y="12184"/>
                      <a:pt x="420746" y="19983"/>
                      <a:pt x="430940" y="29961"/>
                    </a:cubicBezTo>
                    <a:cubicBezTo>
                      <a:pt x="441023" y="40060"/>
                      <a:pt x="448855" y="52165"/>
                      <a:pt x="453921" y="65497"/>
                    </a:cubicBezTo>
                    <a:cubicBezTo>
                      <a:pt x="459450" y="80127"/>
                      <a:pt x="462196" y="95673"/>
                      <a:pt x="462014" y="111305"/>
                    </a:cubicBezTo>
                    <a:lnTo>
                      <a:pt x="462014" y="294796"/>
                    </a:lnTo>
                    <a:lnTo>
                      <a:pt x="385426" y="294796"/>
                    </a:lnTo>
                    <a:lnTo>
                      <a:pt x="385426" y="136293"/>
                    </a:lnTo>
                    <a:cubicBezTo>
                      <a:pt x="385426" y="115265"/>
                      <a:pt x="380515" y="99252"/>
                      <a:pt x="370692" y="88254"/>
                    </a:cubicBezTo>
                    <a:cubicBezTo>
                      <a:pt x="360870" y="77256"/>
                      <a:pt x="347221" y="71757"/>
                      <a:pt x="329744" y="71757"/>
                    </a:cubicBezTo>
                    <a:cubicBezTo>
                      <a:pt x="321763" y="71705"/>
                      <a:pt x="313838" y="73071"/>
                      <a:pt x="306329" y="75769"/>
                    </a:cubicBezTo>
                    <a:cubicBezTo>
                      <a:pt x="299122" y="78328"/>
                      <a:pt x="292577" y="82461"/>
                      <a:pt x="287169" y="87874"/>
                    </a:cubicBezTo>
                    <a:cubicBezTo>
                      <a:pt x="281518" y="93719"/>
                      <a:pt x="277112" y="100653"/>
                      <a:pt x="274217" y="108244"/>
                    </a:cubicBezTo>
                    <a:cubicBezTo>
                      <a:pt x="270805" y="117375"/>
                      <a:pt x="269157" y="127059"/>
                      <a:pt x="269358" y="136794"/>
                    </a:cubicBezTo>
                    <a:lnTo>
                      <a:pt x="269358" y="294710"/>
                    </a:lnTo>
                    <a:lnTo>
                      <a:pt x="192475" y="294710"/>
                    </a:lnTo>
                    <a:lnTo>
                      <a:pt x="192475" y="136207"/>
                    </a:lnTo>
                    <a:cubicBezTo>
                      <a:pt x="192475" y="115179"/>
                      <a:pt x="187611" y="99166"/>
                      <a:pt x="177880" y="88168"/>
                    </a:cubicBezTo>
                    <a:cubicBezTo>
                      <a:pt x="168150" y="77170"/>
                      <a:pt x="154454" y="71671"/>
                      <a:pt x="136793" y="71671"/>
                    </a:cubicBezTo>
                    <a:cubicBezTo>
                      <a:pt x="128813" y="71619"/>
                      <a:pt x="120888" y="72985"/>
                      <a:pt x="113379" y="75683"/>
                    </a:cubicBezTo>
                    <a:cubicBezTo>
                      <a:pt x="106170" y="78242"/>
                      <a:pt x="99623" y="82375"/>
                      <a:pt x="94219" y="87787"/>
                    </a:cubicBezTo>
                    <a:cubicBezTo>
                      <a:pt x="88568" y="93632"/>
                      <a:pt x="84162" y="100567"/>
                      <a:pt x="81267" y="108158"/>
                    </a:cubicBezTo>
                    <a:cubicBezTo>
                      <a:pt x="77848" y="117271"/>
                      <a:pt x="76199" y="126972"/>
                      <a:pt x="76408" y="136708"/>
                    </a:cubicBezTo>
                    <a:lnTo>
                      <a:pt x="76408" y="294624"/>
                    </a:lnTo>
                    <a:lnTo>
                      <a:pt x="-406" y="294624"/>
                    </a:lnTo>
                    <a:lnTo>
                      <a:pt x="-406" y="6616"/>
                    </a:lnTo>
                    <a:lnTo>
                      <a:pt x="74419" y="6616"/>
                    </a:lnTo>
                    <a:lnTo>
                      <a:pt x="74419" y="40527"/>
                    </a:lnTo>
                    <a:cubicBezTo>
                      <a:pt x="84634" y="25257"/>
                      <a:pt x="97107" y="14502"/>
                      <a:pt x="111840" y="8259"/>
                    </a:cubicBezTo>
                    <a:cubicBezTo>
                      <a:pt x="126558" y="2016"/>
                      <a:pt x="142389" y="-1166"/>
                      <a:pt x="158374" y="-1114"/>
                    </a:cubicBezTo>
                    <a:cubicBezTo>
                      <a:pt x="179195" y="-1114"/>
                      <a:pt x="197710" y="3244"/>
                      <a:pt x="213918" y="11977"/>
                    </a:cubicBezTo>
                    <a:cubicBezTo>
                      <a:pt x="229824" y="20433"/>
                      <a:pt x="243193" y="32970"/>
                      <a:pt x="252653" y="48291"/>
                    </a:cubicBezTo>
                    <a:cubicBezTo>
                      <a:pt x="262579" y="31362"/>
                      <a:pt x="277467" y="17908"/>
                      <a:pt x="295297" y="9729"/>
                    </a:cubicBezTo>
                    <a:cubicBezTo>
                      <a:pt x="303710" y="5873"/>
                      <a:pt x="312567" y="3071"/>
                      <a:pt x="321668" y="1394"/>
                    </a:cubicBezTo>
                    <a:cubicBezTo>
                      <a:pt x="330847" y="-284"/>
                      <a:pt x="340161" y="-1131"/>
                      <a:pt x="349492" y="-1114"/>
                    </a:cubicBezTo>
                    <a:close/>
                  </a:path>
                </a:pathLst>
              </a:custGeom>
              <a:grpFill/>
              <a:ln w="172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panose="020F0302020204030204"/>
                  <a:ea typeface="+mn-ea"/>
                  <a:cs typeface="+mn-cs"/>
                </a:endParaRPr>
              </a:p>
            </p:txBody>
          </p:sp>
          <p:sp>
            <p:nvSpPr>
              <p:cNvPr id="33" name="Freeform: Shape 62">
                <a:extLst>
                  <a:ext uri="{FF2B5EF4-FFF2-40B4-BE49-F238E27FC236}">
                    <a16:creationId xmlns:a16="http://schemas.microsoft.com/office/drawing/2014/main" id="{1D546A99-40AF-3C10-1862-A36EA2F3BC3C}"/>
                  </a:ext>
                </a:extLst>
              </p:cNvPr>
              <p:cNvSpPr/>
              <p:nvPr/>
            </p:nvSpPr>
            <p:spPr>
              <a:xfrm>
                <a:off x="6117053" y="4041034"/>
                <a:ext cx="298712" cy="303424"/>
              </a:xfrm>
              <a:custGeom>
                <a:avLst/>
                <a:gdLst>
                  <a:gd name="connsiteX0" fmla="*/ 298307 w 298712"/>
                  <a:gd name="connsiteY0" fmla="*/ 294861 h 303424"/>
                  <a:gd name="connsiteX1" fmla="*/ 223188 w 298712"/>
                  <a:gd name="connsiteY1" fmla="*/ 294861 h 303424"/>
                  <a:gd name="connsiteX2" fmla="*/ 223188 w 298712"/>
                  <a:gd name="connsiteY2" fmla="*/ 263043 h 303424"/>
                  <a:gd name="connsiteX3" fmla="*/ 188118 w 298712"/>
                  <a:gd name="connsiteY3" fmla="*/ 291454 h 303424"/>
                  <a:gd name="connsiteX4" fmla="*/ 137745 w 298712"/>
                  <a:gd name="connsiteY4" fmla="*/ 302297 h 303424"/>
                  <a:gd name="connsiteX5" fmla="*/ 82963 w 298712"/>
                  <a:gd name="connsiteY5" fmla="*/ 290711 h 303424"/>
                  <a:gd name="connsiteX6" fmla="*/ 39057 w 298712"/>
                  <a:gd name="connsiteY6" fmla="*/ 258806 h 303424"/>
                  <a:gd name="connsiteX7" fmla="*/ 10040 w 298712"/>
                  <a:gd name="connsiteY7" fmla="*/ 210785 h 303424"/>
                  <a:gd name="connsiteX8" fmla="*/ 10040 w 298712"/>
                  <a:gd name="connsiteY8" fmla="*/ 90325 h 303424"/>
                  <a:gd name="connsiteX9" fmla="*/ 39057 w 298712"/>
                  <a:gd name="connsiteY9" fmla="*/ 42303 h 303424"/>
                  <a:gd name="connsiteX10" fmla="*/ 82963 w 298712"/>
                  <a:gd name="connsiteY10" fmla="*/ 10485 h 303424"/>
                  <a:gd name="connsiteX11" fmla="*/ 137745 w 298712"/>
                  <a:gd name="connsiteY11" fmla="*/ -1118 h 303424"/>
                  <a:gd name="connsiteX12" fmla="*/ 188118 w 298712"/>
                  <a:gd name="connsiteY12" fmla="*/ 9741 h 303424"/>
                  <a:gd name="connsiteX13" fmla="*/ 223188 w 298712"/>
                  <a:gd name="connsiteY13" fmla="*/ 38430 h 303424"/>
                  <a:gd name="connsiteX14" fmla="*/ 223188 w 298712"/>
                  <a:gd name="connsiteY14" fmla="*/ 6612 h 303424"/>
                  <a:gd name="connsiteX15" fmla="*/ 298307 w 298712"/>
                  <a:gd name="connsiteY15" fmla="*/ 6612 h 303424"/>
                  <a:gd name="connsiteX16" fmla="*/ 151977 w 298712"/>
                  <a:gd name="connsiteY16" fmla="*/ 71216 h 303424"/>
                  <a:gd name="connsiteX17" fmla="*/ 121490 w 298712"/>
                  <a:gd name="connsiteY17" fmla="*/ 77459 h 303424"/>
                  <a:gd name="connsiteX18" fmla="*/ 98214 w 298712"/>
                  <a:gd name="connsiteY18" fmla="*/ 94423 h 303424"/>
                  <a:gd name="connsiteX19" fmla="*/ 83481 w 298712"/>
                  <a:gd name="connsiteY19" fmla="*/ 119705 h 303424"/>
                  <a:gd name="connsiteX20" fmla="*/ 83481 w 298712"/>
                  <a:gd name="connsiteY20" fmla="*/ 181699 h 303424"/>
                  <a:gd name="connsiteX21" fmla="*/ 98214 w 298712"/>
                  <a:gd name="connsiteY21" fmla="*/ 206842 h 303424"/>
                  <a:gd name="connsiteX22" fmla="*/ 121490 w 298712"/>
                  <a:gd name="connsiteY22" fmla="*/ 223789 h 303424"/>
                  <a:gd name="connsiteX23" fmla="*/ 151977 w 298712"/>
                  <a:gd name="connsiteY23" fmla="*/ 230031 h 303424"/>
                  <a:gd name="connsiteX24" fmla="*/ 182031 w 298712"/>
                  <a:gd name="connsiteY24" fmla="*/ 224083 h 303424"/>
                  <a:gd name="connsiteX25" fmla="*/ 205290 w 298712"/>
                  <a:gd name="connsiteY25" fmla="*/ 207430 h 303424"/>
                  <a:gd name="connsiteX26" fmla="*/ 220317 w 298712"/>
                  <a:gd name="connsiteY26" fmla="*/ 182148 h 303424"/>
                  <a:gd name="connsiteX27" fmla="*/ 220317 w 298712"/>
                  <a:gd name="connsiteY27" fmla="*/ 119099 h 303424"/>
                  <a:gd name="connsiteX28" fmla="*/ 205290 w 298712"/>
                  <a:gd name="connsiteY28" fmla="*/ 93818 h 303424"/>
                  <a:gd name="connsiteX29" fmla="*/ 182031 w 298712"/>
                  <a:gd name="connsiteY29" fmla="*/ 77165 h 303424"/>
                  <a:gd name="connsiteX30" fmla="*/ 151977 w 298712"/>
                  <a:gd name="connsiteY30" fmla="*/ 71216 h 303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2" h="303424">
                    <a:moveTo>
                      <a:pt x="298307" y="294861"/>
                    </a:moveTo>
                    <a:lnTo>
                      <a:pt x="223188" y="294861"/>
                    </a:lnTo>
                    <a:lnTo>
                      <a:pt x="223188" y="263043"/>
                    </a:lnTo>
                    <a:cubicBezTo>
                      <a:pt x="213611" y="274854"/>
                      <a:pt x="201665" y="284537"/>
                      <a:pt x="188118" y="291454"/>
                    </a:cubicBezTo>
                    <a:cubicBezTo>
                      <a:pt x="174181" y="298683"/>
                      <a:pt x="157390" y="302297"/>
                      <a:pt x="137745" y="302297"/>
                    </a:cubicBezTo>
                    <a:cubicBezTo>
                      <a:pt x="118860" y="302452"/>
                      <a:pt x="100165" y="298510"/>
                      <a:pt x="82963" y="290711"/>
                    </a:cubicBezTo>
                    <a:cubicBezTo>
                      <a:pt x="66329" y="283137"/>
                      <a:pt x="51395" y="272294"/>
                      <a:pt x="39057" y="258806"/>
                    </a:cubicBezTo>
                    <a:cubicBezTo>
                      <a:pt x="26376" y="244816"/>
                      <a:pt x="16523" y="228509"/>
                      <a:pt x="10040" y="210785"/>
                    </a:cubicBezTo>
                    <a:cubicBezTo>
                      <a:pt x="-3888" y="171842"/>
                      <a:pt x="-3888" y="129267"/>
                      <a:pt x="10040" y="90325"/>
                    </a:cubicBezTo>
                    <a:cubicBezTo>
                      <a:pt x="16531" y="72600"/>
                      <a:pt x="26383" y="56293"/>
                      <a:pt x="39057" y="42303"/>
                    </a:cubicBezTo>
                    <a:cubicBezTo>
                      <a:pt x="51397" y="28850"/>
                      <a:pt x="66332" y="18025"/>
                      <a:pt x="82963" y="10485"/>
                    </a:cubicBezTo>
                    <a:cubicBezTo>
                      <a:pt x="100163" y="2686"/>
                      <a:pt x="118858" y="-1274"/>
                      <a:pt x="137745" y="-1118"/>
                    </a:cubicBezTo>
                    <a:cubicBezTo>
                      <a:pt x="157343" y="-1118"/>
                      <a:pt x="174134" y="2496"/>
                      <a:pt x="188118" y="9741"/>
                    </a:cubicBezTo>
                    <a:cubicBezTo>
                      <a:pt x="201723" y="16693"/>
                      <a:pt x="213682" y="26463"/>
                      <a:pt x="223188" y="38430"/>
                    </a:cubicBezTo>
                    <a:lnTo>
                      <a:pt x="223188" y="6612"/>
                    </a:lnTo>
                    <a:lnTo>
                      <a:pt x="298307" y="6612"/>
                    </a:lnTo>
                    <a:close/>
                    <a:moveTo>
                      <a:pt x="151977" y="71216"/>
                    </a:moveTo>
                    <a:cubicBezTo>
                      <a:pt x="141484" y="71078"/>
                      <a:pt x="131084" y="73205"/>
                      <a:pt x="121490" y="77459"/>
                    </a:cubicBezTo>
                    <a:cubicBezTo>
                      <a:pt x="112631" y="81419"/>
                      <a:pt x="104703" y="87212"/>
                      <a:pt x="98214" y="94423"/>
                    </a:cubicBezTo>
                    <a:cubicBezTo>
                      <a:pt x="91690" y="101807"/>
                      <a:pt x="86682" y="110384"/>
                      <a:pt x="83481" y="119705"/>
                    </a:cubicBezTo>
                    <a:cubicBezTo>
                      <a:pt x="76611" y="139799"/>
                      <a:pt x="76611" y="161605"/>
                      <a:pt x="83481" y="181699"/>
                    </a:cubicBezTo>
                    <a:cubicBezTo>
                      <a:pt x="86708" y="190967"/>
                      <a:pt x="91713" y="199493"/>
                      <a:pt x="98214" y="206842"/>
                    </a:cubicBezTo>
                    <a:cubicBezTo>
                      <a:pt x="104708" y="214053"/>
                      <a:pt x="112636" y="219829"/>
                      <a:pt x="121490" y="223789"/>
                    </a:cubicBezTo>
                    <a:cubicBezTo>
                      <a:pt x="131082" y="228043"/>
                      <a:pt x="141484" y="230169"/>
                      <a:pt x="151977" y="230031"/>
                    </a:cubicBezTo>
                    <a:cubicBezTo>
                      <a:pt x="162301" y="230169"/>
                      <a:pt x="172540" y="228146"/>
                      <a:pt x="182031" y="224083"/>
                    </a:cubicBezTo>
                    <a:cubicBezTo>
                      <a:pt x="190882" y="220261"/>
                      <a:pt x="198812" y="214572"/>
                      <a:pt x="205290" y="207430"/>
                    </a:cubicBezTo>
                    <a:cubicBezTo>
                      <a:pt x="211910" y="200063"/>
                      <a:pt x="217016" y="191486"/>
                      <a:pt x="220317" y="182148"/>
                    </a:cubicBezTo>
                    <a:cubicBezTo>
                      <a:pt x="227395" y="161726"/>
                      <a:pt x="227395" y="139522"/>
                      <a:pt x="220317" y="119099"/>
                    </a:cubicBezTo>
                    <a:cubicBezTo>
                      <a:pt x="217016" y="109762"/>
                      <a:pt x="211910" y="101184"/>
                      <a:pt x="205290" y="93818"/>
                    </a:cubicBezTo>
                    <a:cubicBezTo>
                      <a:pt x="198807" y="86676"/>
                      <a:pt x="190878" y="81004"/>
                      <a:pt x="182031" y="77165"/>
                    </a:cubicBezTo>
                    <a:cubicBezTo>
                      <a:pt x="172536" y="73119"/>
                      <a:pt x="162301" y="71078"/>
                      <a:pt x="151977" y="71216"/>
                    </a:cubicBezTo>
                    <a:close/>
                  </a:path>
                </a:pathLst>
              </a:custGeom>
              <a:grpFill/>
              <a:ln w="172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panose="020F0302020204030204"/>
                  <a:ea typeface="+mn-ea"/>
                  <a:cs typeface="+mn-cs"/>
                </a:endParaRPr>
              </a:p>
            </p:txBody>
          </p:sp>
          <p:sp>
            <p:nvSpPr>
              <p:cNvPr id="34" name="Freeform: Shape 63">
                <a:extLst>
                  <a:ext uri="{FF2B5EF4-FFF2-40B4-BE49-F238E27FC236}">
                    <a16:creationId xmlns:a16="http://schemas.microsoft.com/office/drawing/2014/main" id="{7B578F12-8D1A-550E-2314-D71E1DC70057}"/>
                  </a:ext>
                </a:extLst>
              </p:cNvPr>
              <p:cNvSpPr/>
              <p:nvPr/>
            </p:nvSpPr>
            <p:spPr>
              <a:xfrm>
                <a:off x="6472900" y="3908768"/>
                <a:ext cx="279568" cy="428250"/>
              </a:xfrm>
              <a:custGeom>
                <a:avLst/>
                <a:gdLst>
                  <a:gd name="connsiteX0" fmla="*/ 76494 w 279568"/>
                  <a:gd name="connsiteY0" fmla="*/ 241561 h 428250"/>
                  <a:gd name="connsiteX1" fmla="*/ 103592 w 279568"/>
                  <a:gd name="connsiteY1" fmla="*/ 241561 h 428250"/>
                  <a:gd name="connsiteX2" fmla="*/ 184019 w 279568"/>
                  <a:gd name="connsiteY2" fmla="*/ 138947 h 428250"/>
                  <a:gd name="connsiteX3" fmla="*/ 278281 w 279568"/>
                  <a:gd name="connsiteY3" fmla="*/ 138947 h 428250"/>
                  <a:gd name="connsiteX4" fmla="*/ 165741 w 279568"/>
                  <a:gd name="connsiteY4" fmla="*/ 274572 h 428250"/>
                  <a:gd name="connsiteX5" fmla="*/ 279163 w 279568"/>
                  <a:gd name="connsiteY5" fmla="*/ 427127 h 428250"/>
                  <a:gd name="connsiteX6" fmla="*/ 184607 w 279568"/>
                  <a:gd name="connsiteY6" fmla="*/ 427127 h 428250"/>
                  <a:gd name="connsiteX7" fmla="*/ 102416 w 279568"/>
                  <a:gd name="connsiteY7" fmla="*/ 310558 h 428250"/>
                  <a:gd name="connsiteX8" fmla="*/ 76477 w 279568"/>
                  <a:gd name="connsiteY8" fmla="*/ 310558 h 428250"/>
                  <a:gd name="connsiteX9" fmla="*/ 76477 w 279568"/>
                  <a:gd name="connsiteY9" fmla="*/ 427127 h 428250"/>
                  <a:gd name="connsiteX10" fmla="*/ -406 w 279568"/>
                  <a:gd name="connsiteY10" fmla="*/ 427127 h 428250"/>
                  <a:gd name="connsiteX11" fmla="*/ -406 w 279568"/>
                  <a:gd name="connsiteY11" fmla="*/ -1123 h 428250"/>
                  <a:gd name="connsiteX12" fmla="*/ 76494 w 279568"/>
                  <a:gd name="connsiteY12" fmla="*/ -1123 h 428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568" h="428250">
                    <a:moveTo>
                      <a:pt x="76494" y="241561"/>
                    </a:moveTo>
                    <a:lnTo>
                      <a:pt x="103592" y="241561"/>
                    </a:lnTo>
                    <a:lnTo>
                      <a:pt x="184019" y="138947"/>
                    </a:lnTo>
                    <a:lnTo>
                      <a:pt x="278281" y="138947"/>
                    </a:lnTo>
                    <a:lnTo>
                      <a:pt x="165741" y="274572"/>
                    </a:lnTo>
                    <a:lnTo>
                      <a:pt x="279163" y="427127"/>
                    </a:lnTo>
                    <a:lnTo>
                      <a:pt x="184607" y="427127"/>
                    </a:lnTo>
                    <a:lnTo>
                      <a:pt x="102416" y="310558"/>
                    </a:lnTo>
                    <a:lnTo>
                      <a:pt x="76477" y="310558"/>
                    </a:lnTo>
                    <a:lnTo>
                      <a:pt x="76477" y="427127"/>
                    </a:lnTo>
                    <a:lnTo>
                      <a:pt x="-406" y="427127"/>
                    </a:lnTo>
                    <a:lnTo>
                      <a:pt x="-406" y="-1123"/>
                    </a:lnTo>
                    <a:lnTo>
                      <a:pt x="76494" y="-1123"/>
                    </a:lnTo>
                    <a:close/>
                  </a:path>
                </a:pathLst>
              </a:custGeom>
              <a:grpFill/>
              <a:ln w="172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panose="020F0302020204030204"/>
                  <a:ea typeface="+mn-ea"/>
                  <a:cs typeface="+mn-cs"/>
                </a:endParaRPr>
              </a:p>
            </p:txBody>
          </p:sp>
          <p:sp>
            <p:nvSpPr>
              <p:cNvPr id="35" name="Freeform: Shape 64">
                <a:extLst>
                  <a:ext uri="{FF2B5EF4-FFF2-40B4-BE49-F238E27FC236}">
                    <a16:creationId xmlns:a16="http://schemas.microsoft.com/office/drawing/2014/main" id="{15D5ED8E-BAA9-D66F-C7FC-6EF24447B847}"/>
                  </a:ext>
                </a:extLst>
              </p:cNvPr>
              <p:cNvSpPr/>
              <p:nvPr/>
            </p:nvSpPr>
            <p:spPr>
              <a:xfrm>
                <a:off x="6740055" y="4041097"/>
                <a:ext cx="283157" cy="303403"/>
              </a:xfrm>
              <a:custGeom>
                <a:avLst/>
                <a:gdLst>
                  <a:gd name="connsiteX0" fmla="*/ 143984 w 283157"/>
                  <a:gd name="connsiteY0" fmla="*/ -1112 h 303403"/>
                  <a:gd name="connsiteX1" fmla="*/ 200392 w 283157"/>
                  <a:gd name="connsiteY1" fmla="*/ 9886 h 303403"/>
                  <a:gd name="connsiteX2" fmla="*/ 244142 w 283157"/>
                  <a:gd name="connsiteY2" fmla="*/ 40823 h 303403"/>
                  <a:gd name="connsiteX3" fmla="*/ 272572 w 283157"/>
                  <a:gd name="connsiteY3" fmla="*/ 88706 h 303403"/>
                  <a:gd name="connsiteX4" fmla="*/ 282740 w 283157"/>
                  <a:gd name="connsiteY4" fmla="*/ 150267 h 303403"/>
                  <a:gd name="connsiteX5" fmla="*/ 282290 w 283157"/>
                  <a:gd name="connsiteY5" fmla="*/ 164240 h 303403"/>
                  <a:gd name="connsiteX6" fmla="*/ 281270 w 283157"/>
                  <a:gd name="connsiteY6" fmla="*/ 176431 h 303403"/>
                  <a:gd name="connsiteX7" fmla="*/ 78878 w 283157"/>
                  <a:gd name="connsiteY7" fmla="*/ 176431 h 303403"/>
                  <a:gd name="connsiteX8" fmla="*/ 88596 w 283157"/>
                  <a:gd name="connsiteY8" fmla="*/ 203355 h 303403"/>
                  <a:gd name="connsiteX9" fmla="*/ 104955 w 283157"/>
                  <a:gd name="connsiteY9" fmla="*/ 221945 h 303403"/>
                  <a:gd name="connsiteX10" fmla="*/ 126605 w 283157"/>
                  <a:gd name="connsiteY10" fmla="*/ 232787 h 303403"/>
                  <a:gd name="connsiteX11" fmla="*/ 152233 w 283157"/>
                  <a:gd name="connsiteY11" fmla="*/ 236246 h 303403"/>
                  <a:gd name="connsiteX12" fmla="*/ 189792 w 283157"/>
                  <a:gd name="connsiteY12" fmla="*/ 229121 h 303403"/>
                  <a:gd name="connsiteX13" fmla="*/ 224377 w 283157"/>
                  <a:gd name="connsiteY13" fmla="*/ 208595 h 303403"/>
                  <a:gd name="connsiteX14" fmla="*/ 269441 w 283157"/>
                  <a:gd name="connsiteY14" fmla="*/ 258553 h 303403"/>
                  <a:gd name="connsiteX15" fmla="*/ 214503 w 283157"/>
                  <a:gd name="connsiteY15" fmla="*/ 291720 h 303403"/>
                  <a:gd name="connsiteX16" fmla="*/ 147771 w 283157"/>
                  <a:gd name="connsiteY16" fmla="*/ 302269 h 303403"/>
                  <a:gd name="connsiteX17" fmla="*/ 87835 w 283157"/>
                  <a:gd name="connsiteY17" fmla="*/ 291426 h 303403"/>
                  <a:gd name="connsiteX18" fmla="*/ 40990 w 283157"/>
                  <a:gd name="connsiteY18" fmla="*/ 260784 h 303403"/>
                  <a:gd name="connsiteX19" fmla="*/ 10503 w 283157"/>
                  <a:gd name="connsiteY19" fmla="*/ 213195 h 303403"/>
                  <a:gd name="connsiteX20" fmla="*/ -391 w 283157"/>
                  <a:gd name="connsiteY20" fmla="*/ 151495 h 303403"/>
                  <a:gd name="connsiteX21" fmla="*/ 10209 w 283157"/>
                  <a:gd name="connsiteY21" fmla="*/ 89484 h 303403"/>
                  <a:gd name="connsiteX22" fmla="*/ 39814 w 283157"/>
                  <a:gd name="connsiteY22" fmla="*/ 41307 h 303403"/>
                  <a:gd name="connsiteX23" fmla="*/ 85328 w 283157"/>
                  <a:gd name="connsiteY23" fmla="*/ 10076 h 303403"/>
                  <a:gd name="connsiteX24" fmla="*/ 143984 w 283157"/>
                  <a:gd name="connsiteY24" fmla="*/ -1112 h 303403"/>
                  <a:gd name="connsiteX25" fmla="*/ 143396 w 283157"/>
                  <a:gd name="connsiteY25" fmla="*/ 65811 h 303403"/>
                  <a:gd name="connsiteX26" fmla="*/ 100165 w 283157"/>
                  <a:gd name="connsiteY26" fmla="*/ 81114 h 303403"/>
                  <a:gd name="connsiteX27" fmla="*/ 79241 w 283157"/>
                  <a:gd name="connsiteY27" fmla="*/ 123498 h 303403"/>
                  <a:gd name="connsiteX28" fmla="*/ 205615 w 283157"/>
                  <a:gd name="connsiteY28" fmla="*/ 123498 h 303403"/>
                  <a:gd name="connsiteX29" fmla="*/ 184414 w 283157"/>
                  <a:gd name="connsiteY29" fmla="*/ 80682 h 303403"/>
                  <a:gd name="connsiteX30" fmla="*/ 143396 w 283157"/>
                  <a:gd name="connsiteY30" fmla="*/ 65811 h 303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83157" h="303403">
                    <a:moveTo>
                      <a:pt x="143984" y="-1112"/>
                    </a:moveTo>
                    <a:cubicBezTo>
                      <a:pt x="163334" y="-1354"/>
                      <a:pt x="182546" y="2381"/>
                      <a:pt x="200392" y="9886"/>
                    </a:cubicBezTo>
                    <a:cubicBezTo>
                      <a:pt x="217011" y="16959"/>
                      <a:pt x="231934" y="27508"/>
                      <a:pt x="244142" y="40823"/>
                    </a:cubicBezTo>
                    <a:cubicBezTo>
                      <a:pt x="256697" y="54743"/>
                      <a:pt x="266364" y="71015"/>
                      <a:pt x="272572" y="88706"/>
                    </a:cubicBezTo>
                    <a:cubicBezTo>
                      <a:pt x="279540" y="108471"/>
                      <a:pt x="282982" y="129309"/>
                      <a:pt x="282740" y="150267"/>
                    </a:cubicBezTo>
                    <a:cubicBezTo>
                      <a:pt x="282740" y="154884"/>
                      <a:pt x="282584" y="159536"/>
                      <a:pt x="282290" y="164240"/>
                    </a:cubicBezTo>
                    <a:cubicBezTo>
                      <a:pt x="281996" y="168995"/>
                      <a:pt x="281650" y="173076"/>
                      <a:pt x="281270" y="176431"/>
                    </a:cubicBezTo>
                    <a:lnTo>
                      <a:pt x="78878" y="176431"/>
                    </a:lnTo>
                    <a:cubicBezTo>
                      <a:pt x="80469" y="185925"/>
                      <a:pt x="83754" y="195038"/>
                      <a:pt x="88596" y="203355"/>
                    </a:cubicBezTo>
                    <a:cubicBezTo>
                      <a:pt x="92867" y="210497"/>
                      <a:pt x="98401" y="216809"/>
                      <a:pt x="104955" y="221945"/>
                    </a:cubicBezTo>
                    <a:cubicBezTo>
                      <a:pt x="111405" y="226925"/>
                      <a:pt x="118754" y="230608"/>
                      <a:pt x="126605" y="232787"/>
                    </a:cubicBezTo>
                    <a:cubicBezTo>
                      <a:pt x="134940" y="235122"/>
                      <a:pt x="143569" y="236280"/>
                      <a:pt x="152233" y="236246"/>
                    </a:cubicBezTo>
                    <a:cubicBezTo>
                      <a:pt x="165081" y="236159"/>
                      <a:pt x="177808" y="233738"/>
                      <a:pt x="189792" y="229121"/>
                    </a:cubicBezTo>
                    <a:cubicBezTo>
                      <a:pt x="202433" y="224366"/>
                      <a:pt x="214140" y="217414"/>
                      <a:pt x="224377" y="208595"/>
                    </a:cubicBezTo>
                    <a:lnTo>
                      <a:pt x="269441" y="258553"/>
                    </a:lnTo>
                    <a:cubicBezTo>
                      <a:pt x="253636" y="273321"/>
                      <a:pt x="234926" y="284613"/>
                      <a:pt x="214503" y="291720"/>
                    </a:cubicBezTo>
                    <a:cubicBezTo>
                      <a:pt x="193008" y="298949"/>
                      <a:pt x="170442" y="302511"/>
                      <a:pt x="147771" y="302269"/>
                    </a:cubicBezTo>
                    <a:cubicBezTo>
                      <a:pt x="127280" y="302511"/>
                      <a:pt x="106943" y="298828"/>
                      <a:pt x="87835" y="291426"/>
                    </a:cubicBezTo>
                    <a:cubicBezTo>
                      <a:pt x="70266" y="284578"/>
                      <a:pt x="54305" y="274151"/>
                      <a:pt x="40990" y="260784"/>
                    </a:cubicBezTo>
                    <a:cubicBezTo>
                      <a:pt x="27657" y="247192"/>
                      <a:pt x="17282" y="230989"/>
                      <a:pt x="10503" y="213195"/>
                    </a:cubicBezTo>
                    <a:cubicBezTo>
                      <a:pt x="3033" y="193499"/>
                      <a:pt x="-668" y="172557"/>
                      <a:pt x="-391" y="151495"/>
                    </a:cubicBezTo>
                    <a:cubicBezTo>
                      <a:pt x="-651" y="130346"/>
                      <a:pt x="2946" y="109336"/>
                      <a:pt x="10209" y="89484"/>
                    </a:cubicBezTo>
                    <a:cubicBezTo>
                      <a:pt x="16745" y="71604"/>
                      <a:pt x="26810" y="55210"/>
                      <a:pt x="39814" y="41307"/>
                    </a:cubicBezTo>
                    <a:cubicBezTo>
                      <a:pt x="52628" y="27819"/>
                      <a:pt x="68139" y="17184"/>
                      <a:pt x="85328" y="10076"/>
                    </a:cubicBezTo>
                    <a:cubicBezTo>
                      <a:pt x="103935" y="2451"/>
                      <a:pt x="123873" y="-1354"/>
                      <a:pt x="143984" y="-1112"/>
                    </a:cubicBezTo>
                    <a:close/>
                    <a:moveTo>
                      <a:pt x="143396" y="65811"/>
                    </a:moveTo>
                    <a:cubicBezTo>
                      <a:pt x="125135" y="65811"/>
                      <a:pt x="110731" y="70912"/>
                      <a:pt x="100165" y="81114"/>
                    </a:cubicBezTo>
                    <a:cubicBezTo>
                      <a:pt x="89599" y="91317"/>
                      <a:pt x="82630" y="105445"/>
                      <a:pt x="79241" y="123498"/>
                    </a:cubicBezTo>
                    <a:lnTo>
                      <a:pt x="205615" y="123498"/>
                    </a:lnTo>
                    <a:cubicBezTo>
                      <a:pt x="202087" y="104874"/>
                      <a:pt x="195014" y="90608"/>
                      <a:pt x="184414" y="80682"/>
                    </a:cubicBezTo>
                    <a:cubicBezTo>
                      <a:pt x="173814" y="70756"/>
                      <a:pt x="160135" y="65793"/>
                      <a:pt x="143396" y="65811"/>
                    </a:cubicBezTo>
                    <a:close/>
                  </a:path>
                </a:pathLst>
              </a:custGeom>
              <a:grpFill/>
              <a:ln w="172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panose="020F0302020204030204"/>
                  <a:ea typeface="+mn-ea"/>
                  <a:cs typeface="+mn-cs"/>
                </a:endParaRPr>
              </a:p>
            </p:txBody>
          </p:sp>
          <p:sp>
            <p:nvSpPr>
              <p:cNvPr id="36" name="Freeform: Shape 65">
                <a:extLst>
                  <a:ext uri="{FF2B5EF4-FFF2-40B4-BE49-F238E27FC236}">
                    <a16:creationId xmlns:a16="http://schemas.microsoft.com/office/drawing/2014/main" id="{5EBB6DCE-AFED-72B8-F8F0-3510618F6979}"/>
                  </a:ext>
                </a:extLst>
              </p:cNvPr>
              <p:cNvSpPr/>
              <p:nvPr/>
            </p:nvSpPr>
            <p:spPr>
              <a:xfrm>
                <a:off x="7173696" y="3904599"/>
                <a:ext cx="98034" cy="432418"/>
              </a:xfrm>
              <a:custGeom>
                <a:avLst/>
                <a:gdLst>
                  <a:gd name="connsiteX0" fmla="*/ 48516 w 98034"/>
                  <a:gd name="connsiteY0" fmla="*/ -1121 h 432418"/>
                  <a:gd name="connsiteX1" fmla="*/ 83430 w 98034"/>
                  <a:gd name="connsiteY1" fmla="*/ 13301 h 432418"/>
                  <a:gd name="connsiteX2" fmla="*/ 93806 w 98034"/>
                  <a:gd name="connsiteY2" fmla="*/ 29210 h 432418"/>
                  <a:gd name="connsiteX3" fmla="*/ 97627 w 98034"/>
                  <a:gd name="connsiteY3" fmla="*/ 48837 h 432418"/>
                  <a:gd name="connsiteX4" fmla="*/ 83344 w 98034"/>
                  <a:gd name="connsiteY4" fmla="*/ 84079 h 432418"/>
                  <a:gd name="connsiteX5" fmla="*/ 67780 w 98034"/>
                  <a:gd name="connsiteY5" fmla="*/ 94455 h 432418"/>
                  <a:gd name="connsiteX6" fmla="*/ 29201 w 98034"/>
                  <a:gd name="connsiteY6" fmla="*/ 94455 h 432418"/>
                  <a:gd name="connsiteX7" fmla="*/ 13637 w 98034"/>
                  <a:gd name="connsiteY7" fmla="*/ 84079 h 432418"/>
                  <a:gd name="connsiteX8" fmla="*/ 3262 w 98034"/>
                  <a:gd name="connsiteY8" fmla="*/ 68325 h 432418"/>
                  <a:gd name="connsiteX9" fmla="*/ -404 w 98034"/>
                  <a:gd name="connsiteY9" fmla="*/ 48837 h 432418"/>
                  <a:gd name="connsiteX10" fmla="*/ 3262 w 98034"/>
                  <a:gd name="connsiteY10" fmla="*/ 29210 h 432418"/>
                  <a:gd name="connsiteX11" fmla="*/ 13637 w 98034"/>
                  <a:gd name="connsiteY11" fmla="*/ 13301 h 432418"/>
                  <a:gd name="connsiteX12" fmla="*/ 29201 w 98034"/>
                  <a:gd name="connsiteY12" fmla="*/ 2735 h 432418"/>
                  <a:gd name="connsiteX13" fmla="*/ 48516 w 98034"/>
                  <a:gd name="connsiteY13" fmla="*/ -1121 h 432418"/>
                  <a:gd name="connsiteX14" fmla="*/ 87407 w 98034"/>
                  <a:gd name="connsiteY14" fmla="*/ 431296 h 432418"/>
                  <a:gd name="connsiteX15" fmla="*/ 10525 w 98034"/>
                  <a:gd name="connsiteY15" fmla="*/ 431296 h 432418"/>
                  <a:gd name="connsiteX16" fmla="*/ 10525 w 98034"/>
                  <a:gd name="connsiteY16" fmla="*/ 143116 h 432418"/>
                  <a:gd name="connsiteX17" fmla="*/ 87407 w 98034"/>
                  <a:gd name="connsiteY17" fmla="*/ 143116 h 43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34" h="432418">
                    <a:moveTo>
                      <a:pt x="48516" y="-1121"/>
                    </a:moveTo>
                    <a:cubicBezTo>
                      <a:pt x="61624" y="-1208"/>
                      <a:pt x="74196" y="3997"/>
                      <a:pt x="83430" y="13301"/>
                    </a:cubicBezTo>
                    <a:cubicBezTo>
                      <a:pt x="87891" y="17883"/>
                      <a:pt x="91419" y="23278"/>
                      <a:pt x="93806" y="29210"/>
                    </a:cubicBezTo>
                    <a:cubicBezTo>
                      <a:pt x="96365" y="35435"/>
                      <a:pt x="97662" y="42110"/>
                      <a:pt x="97627" y="48837"/>
                    </a:cubicBezTo>
                    <a:cubicBezTo>
                      <a:pt x="97731" y="62014"/>
                      <a:pt x="92595" y="74689"/>
                      <a:pt x="83344" y="84079"/>
                    </a:cubicBezTo>
                    <a:cubicBezTo>
                      <a:pt x="78917" y="88558"/>
                      <a:pt x="73608" y="92085"/>
                      <a:pt x="67780" y="94455"/>
                    </a:cubicBezTo>
                    <a:cubicBezTo>
                      <a:pt x="55399" y="99418"/>
                      <a:pt x="41582" y="99418"/>
                      <a:pt x="29201" y="94455"/>
                    </a:cubicBezTo>
                    <a:cubicBezTo>
                      <a:pt x="23373" y="92085"/>
                      <a:pt x="18064" y="88558"/>
                      <a:pt x="13637" y="84079"/>
                    </a:cubicBezTo>
                    <a:cubicBezTo>
                      <a:pt x="9158" y="79583"/>
                      <a:pt x="5631" y="74222"/>
                      <a:pt x="3262" y="68325"/>
                    </a:cubicBezTo>
                    <a:cubicBezTo>
                      <a:pt x="789" y="62135"/>
                      <a:pt x="-456" y="55512"/>
                      <a:pt x="-404" y="48837"/>
                    </a:cubicBezTo>
                    <a:cubicBezTo>
                      <a:pt x="-456" y="42127"/>
                      <a:pt x="789" y="35452"/>
                      <a:pt x="3262" y="29210"/>
                    </a:cubicBezTo>
                    <a:cubicBezTo>
                      <a:pt x="5614" y="23261"/>
                      <a:pt x="9141" y="17849"/>
                      <a:pt x="13637" y="13301"/>
                    </a:cubicBezTo>
                    <a:cubicBezTo>
                      <a:pt x="18099" y="8805"/>
                      <a:pt x="23373" y="5225"/>
                      <a:pt x="29201" y="2735"/>
                    </a:cubicBezTo>
                    <a:cubicBezTo>
                      <a:pt x="35305" y="141"/>
                      <a:pt x="41876" y="-1173"/>
                      <a:pt x="48516" y="-1121"/>
                    </a:cubicBezTo>
                    <a:close/>
                    <a:moveTo>
                      <a:pt x="87407" y="431296"/>
                    </a:moveTo>
                    <a:lnTo>
                      <a:pt x="10525" y="431296"/>
                    </a:lnTo>
                    <a:lnTo>
                      <a:pt x="10525" y="143116"/>
                    </a:lnTo>
                    <a:lnTo>
                      <a:pt x="87407" y="143116"/>
                    </a:lnTo>
                    <a:close/>
                  </a:path>
                </a:pathLst>
              </a:custGeom>
              <a:grpFill/>
              <a:ln w="172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panose="020F0302020204030204"/>
                  <a:ea typeface="+mn-ea"/>
                  <a:cs typeface="+mn-cs"/>
                </a:endParaRPr>
              </a:p>
            </p:txBody>
          </p:sp>
          <p:sp>
            <p:nvSpPr>
              <p:cNvPr id="37" name="Freeform: Shape 66">
                <a:extLst>
                  <a:ext uri="{FF2B5EF4-FFF2-40B4-BE49-F238E27FC236}">
                    <a16:creationId xmlns:a16="http://schemas.microsoft.com/office/drawing/2014/main" id="{7CA84441-289D-1233-A943-3DD8A71E91D2}"/>
                  </a:ext>
                </a:extLst>
              </p:cNvPr>
              <p:cNvSpPr/>
              <p:nvPr/>
            </p:nvSpPr>
            <p:spPr>
              <a:xfrm>
                <a:off x="7290474" y="3963291"/>
                <a:ext cx="256552" cy="381231"/>
              </a:xfrm>
              <a:custGeom>
                <a:avLst/>
                <a:gdLst>
                  <a:gd name="connsiteX0" fmla="*/ 234877 w 256552"/>
                  <a:gd name="connsiteY0" fmla="*/ 153421 h 381231"/>
                  <a:gd name="connsiteX1" fmla="*/ 131467 w 256552"/>
                  <a:gd name="connsiteY1" fmla="*/ 153421 h 381231"/>
                  <a:gd name="connsiteX2" fmla="*/ 131467 w 256552"/>
                  <a:gd name="connsiteY2" fmla="*/ 258732 h 381231"/>
                  <a:gd name="connsiteX3" fmla="*/ 134926 w 256552"/>
                  <a:gd name="connsiteY3" fmla="*/ 281489 h 381231"/>
                  <a:gd name="connsiteX4" fmla="*/ 144056 w 256552"/>
                  <a:gd name="connsiteY4" fmla="*/ 296655 h 381231"/>
                  <a:gd name="connsiteX5" fmla="*/ 157614 w 256552"/>
                  <a:gd name="connsiteY5" fmla="*/ 305128 h 381231"/>
                  <a:gd name="connsiteX6" fmla="*/ 174249 w 256552"/>
                  <a:gd name="connsiteY6" fmla="*/ 307809 h 381231"/>
                  <a:gd name="connsiteX7" fmla="*/ 202090 w 256552"/>
                  <a:gd name="connsiteY7" fmla="*/ 302016 h 381231"/>
                  <a:gd name="connsiteX8" fmla="*/ 227873 w 256552"/>
                  <a:gd name="connsiteY8" fmla="*/ 289081 h 381231"/>
                  <a:gd name="connsiteX9" fmla="*/ 256147 w 256552"/>
                  <a:gd name="connsiteY9" fmla="*/ 349743 h 381231"/>
                  <a:gd name="connsiteX10" fmla="*/ 214645 w 256552"/>
                  <a:gd name="connsiteY10" fmla="*/ 371462 h 381231"/>
                  <a:gd name="connsiteX11" fmla="*/ 161626 w 256552"/>
                  <a:gd name="connsiteY11" fmla="*/ 380109 h 381231"/>
                  <a:gd name="connsiteX12" fmla="*/ 81492 w 256552"/>
                  <a:gd name="connsiteY12" fmla="*/ 350711 h 381231"/>
                  <a:gd name="connsiteX13" fmla="*/ 54689 w 256552"/>
                  <a:gd name="connsiteY13" fmla="*/ 265062 h 381231"/>
                  <a:gd name="connsiteX14" fmla="*/ 54689 w 256552"/>
                  <a:gd name="connsiteY14" fmla="*/ 153525 h 381231"/>
                  <a:gd name="connsiteX15" fmla="*/ -406 w 256552"/>
                  <a:gd name="connsiteY15" fmla="*/ 153525 h 381231"/>
                  <a:gd name="connsiteX16" fmla="*/ -406 w 256552"/>
                  <a:gd name="connsiteY16" fmla="*/ 84527 h 381231"/>
                  <a:gd name="connsiteX17" fmla="*/ 54689 w 256552"/>
                  <a:gd name="connsiteY17" fmla="*/ 84527 h 381231"/>
                  <a:gd name="connsiteX18" fmla="*/ 54689 w 256552"/>
                  <a:gd name="connsiteY18" fmla="*/ -1123 h 381231"/>
                  <a:gd name="connsiteX19" fmla="*/ 131571 w 256552"/>
                  <a:gd name="connsiteY19" fmla="*/ -1123 h 381231"/>
                  <a:gd name="connsiteX20" fmla="*/ 131571 w 256552"/>
                  <a:gd name="connsiteY20" fmla="*/ 84527 h 381231"/>
                  <a:gd name="connsiteX21" fmla="*/ 234980 w 256552"/>
                  <a:gd name="connsiteY21" fmla="*/ 84527 h 381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56552" h="381231">
                    <a:moveTo>
                      <a:pt x="234877" y="153421"/>
                    </a:moveTo>
                    <a:lnTo>
                      <a:pt x="131467" y="153421"/>
                    </a:lnTo>
                    <a:lnTo>
                      <a:pt x="131467" y="258732"/>
                    </a:lnTo>
                    <a:cubicBezTo>
                      <a:pt x="131294" y="266462"/>
                      <a:pt x="132470" y="274157"/>
                      <a:pt x="134926" y="281489"/>
                    </a:cubicBezTo>
                    <a:cubicBezTo>
                      <a:pt x="136828" y="287144"/>
                      <a:pt x="139941" y="292332"/>
                      <a:pt x="144056" y="296655"/>
                    </a:cubicBezTo>
                    <a:cubicBezTo>
                      <a:pt x="147843" y="300494"/>
                      <a:pt x="152495" y="303399"/>
                      <a:pt x="157614" y="305128"/>
                    </a:cubicBezTo>
                    <a:cubicBezTo>
                      <a:pt x="162974" y="306944"/>
                      <a:pt x="168595" y="307843"/>
                      <a:pt x="174249" y="307809"/>
                    </a:cubicBezTo>
                    <a:cubicBezTo>
                      <a:pt x="183829" y="307739"/>
                      <a:pt x="193288" y="305768"/>
                      <a:pt x="202090" y="302016"/>
                    </a:cubicBezTo>
                    <a:cubicBezTo>
                      <a:pt x="210996" y="298350"/>
                      <a:pt x="219608" y="294027"/>
                      <a:pt x="227873" y="289081"/>
                    </a:cubicBezTo>
                    <a:lnTo>
                      <a:pt x="256147" y="349743"/>
                    </a:lnTo>
                    <a:cubicBezTo>
                      <a:pt x="243246" y="358649"/>
                      <a:pt x="229309" y="365946"/>
                      <a:pt x="214645" y="371462"/>
                    </a:cubicBezTo>
                    <a:cubicBezTo>
                      <a:pt x="199514" y="377221"/>
                      <a:pt x="181840" y="380109"/>
                      <a:pt x="161626" y="380109"/>
                    </a:cubicBezTo>
                    <a:cubicBezTo>
                      <a:pt x="126072" y="380109"/>
                      <a:pt x="99355" y="370304"/>
                      <a:pt x="81492" y="350711"/>
                    </a:cubicBezTo>
                    <a:cubicBezTo>
                      <a:pt x="63629" y="331119"/>
                      <a:pt x="54689" y="302569"/>
                      <a:pt x="54689" y="265062"/>
                    </a:cubicBezTo>
                    <a:lnTo>
                      <a:pt x="54689" y="153525"/>
                    </a:lnTo>
                    <a:lnTo>
                      <a:pt x="-406" y="153525"/>
                    </a:lnTo>
                    <a:lnTo>
                      <a:pt x="-406" y="84527"/>
                    </a:lnTo>
                    <a:lnTo>
                      <a:pt x="54689" y="84527"/>
                    </a:lnTo>
                    <a:lnTo>
                      <a:pt x="54689" y="-1123"/>
                    </a:lnTo>
                    <a:lnTo>
                      <a:pt x="131571" y="-1123"/>
                    </a:lnTo>
                    <a:lnTo>
                      <a:pt x="131571" y="84527"/>
                    </a:lnTo>
                    <a:lnTo>
                      <a:pt x="234980" y="84527"/>
                    </a:lnTo>
                    <a:close/>
                  </a:path>
                </a:pathLst>
              </a:custGeom>
              <a:grpFill/>
              <a:ln w="172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panose="020F0302020204030204"/>
                  <a:ea typeface="+mn-ea"/>
                  <a:cs typeface="+mn-cs"/>
                </a:endParaRPr>
              </a:p>
            </p:txBody>
          </p:sp>
          <p:sp>
            <p:nvSpPr>
              <p:cNvPr id="38" name="Freeform: Shape 67">
                <a:extLst>
                  <a:ext uri="{FF2B5EF4-FFF2-40B4-BE49-F238E27FC236}">
                    <a16:creationId xmlns:a16="http://schemas.microsoft.com/office/drawing/2014/main" id="{C65DC6C1-A329-3403-BB70-A5A6E4AC67A3}"/>
                  </a:ext>
                </a:extLst>
              </p:cNvPr>
              <p:cNvSpPr/>
              <p:nvPr/>
            </p:nvSpPr>
            <p:spPr>
              <a:xfrm>
                <a:off x="5599695" y="4441062"/>
                <a:ext cx="298763" cy="303356"/>
              </a:xfrm>
              <a:custGeom>
                <a:avLst/>
                <a:gdLst>
                  <a:gd name="connsiteX0" fmla="*/ 298358 w 298763"/>
                  <a:gd name="connsiteY0" fmla="*/ 294793 h 303356"/>
                  <a:gd name="connsiteX1" fmla="*/ 223187 w 298763"/>
                  <a:gd name="connsiteY1" fmla="*/ 294793 h 303356"/>
                  <a:gd name="connsiteX2" fmla="*/ 223187 w 298763"/>
                  <a:gd name="connsiteY2" fmla="*/ 262974 h 303356"/>
                  <a:gd name="connsiteX3" fmla="*/ 188135 w 298763"/>
                  <a:gd name="connsiteY3" fmla="*/ 291369 h 303356"/>
                  <a:gd name="connsiteX4" fmla="*/ 137762 w 298763"/>
                  <a:gd name="connsiteY4" fmla="*/ 302228 h 303356"/>
                  <a:gd name="connsiteX5" fmla="*/ 82962 w 298763"/>
                  <a:gd name="connsiteY5" fmla="*/ 290625 h 303356"/>
                  <a:gd name="connsiteX6" fmla="*/ 39074 w 298763"/>
                  <a:gd name="connsiteY6" fmla="*/ 258807 h 303356"/>
                  <a:gd name="connsiteX7" fmla="*/ 10057 w 298763"/>
                  <a:gd name="connsiteY7" fmla="*/ 210786 h 303356"/>
                  <a:gd name="connsiteX8" fmla="*/ 10057 w 298763"/>
                  <a:gd name="connsiteY8" fmla="*/ 90326 h 303356"/>
                  <a:gd name="connsiteX9" fmla="*/ 39074 w 298763"/>
                  <a:gd name="connsiteY9" fmla="*/ 42304 h 303356"/>
                  <a:gd name="connsiteX10" fmla="*/ 82962 w 298763"/>
                  <a:gd name="connsiteY10" fmla="*/ 10486 h 303356"/>
                  <a:gd name="connsiteX11" fmla="*/ 137762 w 298763"/>
                  <a:gd name="connsiteY11" fmla="*/ -1117 h 303356"/>
                  <a:gd name="connsiteX12" fmla="*/ 188135 w 298763"/>
                  <a:gd name="connsiteY12" fmla="*/ 9742 h 303356"/>
                  <a:gd name="connsiteX13" fmla="*/ 223187 w 298763"/>
                  <a:gd name="connsiteY13" fmla="*/ 38431 h 303356"/>
                  <a:gd name="connsiteX14" fmla="*/ 223187 w 298763"/>
                  <a:gd name="connsiteY14" fmla="*/ 6612 h 303356"/>
                  <a:gd name="connsiteX15" fmla="*/ 298306 w 298763"/>
                  <a:gd name="connsiteY15" fmla="*/ 6612 h 303356"/>
                  <a:gd name="connsiteX16" fmla="*/ 151959 w 298763"/>
                  <a:gd name="connsiteY16" fmla="*/ 71148 h 303356"/>
                  <a:gd name="connsiteX17" fmla="*/ 121455 w 298763"/>
                  <a:gd name="connsiteY17" fmla="*/ 77391 h 303356"/>
                  <a:gd name="connsiteX18" fmla="*/ 98197 w 298763"/>
                  <a:gd name="connsiteY18" fmla="*/ 94355 h 303356"/>
                  <a:gd name="connsiteX19" fmla="*/ 83464 w 298763"/>
                  <a:gd name="connsiteY19" fmla="*/ 119619 h 303356"/>
                  <a:gd name="connsiteX20" fmla="*/ 83464 w 298763"/>
                  <a:gd name="connsiteY20" fmla="*/ 181630 h 303356"/>
                  <a:gd name="connsiteX21" fmla="*/ 98197 w 298763"/>
                  <a:gd name="connsiteY21" fmla="*/ 206774 h 303356"/>
                  <a:gd name="connsiteX22" fmla="*/ 121455 w 298763"/>
                  <a:gd name="connsiteY22" fmla="*/ 223720 h 303356"/>
                  <a:gd name="connsiteX23" fmla="*/ 151959 w 298763"/>
                  <a:gd name="connsiteY23" fmla="*/ 229963 h 303356"/>
                  <a:gd name="connsiteX24" fmla="*/ 181996 w 298763"/>
                  <a:gd name="connsiteY24" fmla="*/ 224014 h 303356"/>
                  <a:gd name="connsiteX25" fmla="*/ 205272 w 298763"/>
                  <a:gd name="connsiteY25" fmla="*/ 207362 h 303356"/>
                  <a:gd name="connsiteX26" fmla="*/ 220299 w 298763"/>
                  <a:gd name="connsiteY26" fmla="*/ 182080 h 303356"/>
                  <a:gd name="connsiteX27" fmla="*/ 220299 w 298763"/>
                  <a:gd name="connsiteY27" fmla="*/ 119031 h 303356"/>
                  <a:gd name="connsiteX28" fmla="*/ 205272 w 298763"/>
                  <a:gd name="connsiteY28" fmla="*/ 93750 h 303356"/>
                  <a:gd name="connsiteX29" fmla="*/ 181996 w 298763"/>
                  <a:gd name="connsiteY29" fmla="*/ 77097 h 303356"/>
                  <a:gd name="connsiteX30" fmla="*/ 151959 w 298763"/>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63" h="303356">
                    <a:moveTo>
                      <a:pt x="298358" y="294793"/>
                    </a:moveTo>
                    <a:lnTo>
                      <a:pt x="223187" y="294793"/>
                    </a:lnTo>
                    <a:lnTo>
                      <a:pt x="223187" y="262974"/>
                    </a:lnTo>
                    <a:cubicBezTo>
                      <a:pt x="213623" y="274785"/>
                      <a:pt x="201681" y="284469"/>
                      <a:pt x="188135" y="291369"/>
                    </a:cubicBezTo>
                    <a:cubicBezTo>
                      <a:pt x="174175" y="298614"/>
                      <a:pt x="15738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34" y="16694"/>
                      <a:pt x="213687" y="26481"/>
                      <a:pt x="223187" y="38431"/>
                    </a:cubicBezTo>
                    <a:lnTo>
                      <a:pt x="223187" y="6612"/>
                    </a:lnTo>
                    <a:lnTo>
                      <a:pt x="298306" y="6612"/>
                    </a:lnTo>
                    <a:close/>
                    <a:moveTo>
                      <a:pt x="151959" y="71148"/>
                    </a:moveTo>
                    <a:cubicBezTo>
                      <a:pt x="141459" y="70992"/>
                      <a:pt x="131053" y="73137"/>
                      <a:pt x="121455" y="77391"/>
                    </a:cubicBezTo>
                    <a:cubicBezTo>
                      <a:pt x="112598" y="81351"/>
                      <a:pt x="104675" y="87127"/>
                      <a:pt x="98197" y="94355"/>
                    </a:cubicBezTo>
                    <a:cubicBezTo>
                      <a:pt x="91662" y="101721"/>
                      <a:pt x="86654" y="110298"/>
                      <a:pt x="83464" y="119619"/>
                    </a:cubicBezTo>
                    <a:cubicBezTo>
                      <a:pt x="76593" y="139713"/>
                      <a:pt x="76593" y="161536"/>
                      <a:pt x="83464" y="181630"/>
                    </a:cubicBezTo>
                    <a:cubicBezTo>
                      <a:pt x="86677" y="190899"/>
                      <a:pt x="91683" y="199442"/>
                      <a:pt x="98197" y="206774"/>
                    </a:cubicBezTo>
                    <a:cubicBezTo>
                      <a:pt x="104681" y="213985"/>
                      <a:pt x="112603" y="219760"/>
                      <a:pt x="121455" y="223720"/>
                    </a:cubicBezTo>
                    <a:cubicBezTo>
                      <a:pt x="131053" y="227974"/>
                      <a:pt x="141459" y="230119"/>
                      <a:pt x="151959" y="229963"/>
                    </a:cubicBezTo>
                    <a:cubicBezTo>
                      <a:pt x="162278" y="230101"/>
                      <a:pt x="172510" y="228078"/>
                      <a:pt x="181996" y="224014"/>
                    </a:cubicBezTo>
                    <a:cubicBezTo>
                      <a:pt x="190850" y="220175"/>
                      <a:pt x="198786" y="214503"/>
                      <a:pt x="205272" y="207362"/>
                    </a:cubicBezTo>
                    <a:cubicBezTo>
                      <a:pt x="211887" y="199995"/>
                      <a:pt x="216991" y="191401"/>
                      <a:pt x="220299" y="182080"/>
                    </a:cubicBezTo>
                    <a:cubicBezTo>
                      <a:pt x="227355" y="161657"/>
                      <a:pt x="227355" y="139454"/>
                      <a:pt x="220299" y="119031"/>
                    </a:cubicBezTo>
                    <a:cubicBezTo>
                      <a:pt x="216991" y="109711"/>
                      <a:pt x="211887" y="101116"/>
                      <a:pt x="205272" y="93750"/>
                    </a:cubicBezTo>
                    <a:cubicBezTo>
                      <a:pt x="198781" y="86608"/>
                      <a:pt x="190847" y="80936"/>
                      <a:pt x="181996" y="77097"/>
                    </a:cubicBezTo>
                    <a:cubicBezTo>
                      <a:pt x="172508" y="73050"/>
                      <a:pt x="162276" y="71010"/>
                      <a:pt x="151959" y="71148"/>
                    </a:cubicBezTo>
                    <a:close/>
                  </a:path>
                </a:pathLst>
              </a:custGeom>
              <a:grpFill/>
              <a:ln w="172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panose="020F0302020204030204"/>
                  <a:ea typeface="+mn-ea"/>
                  <a:cs typeface="+mn-cs"/>
                </a:endParaRPr>
              </a:p>
            </p:txBody>
          </p:sp>
          <p:sp>
            <p:nvSpPr>
              <p:cNvPr id="39" name="Freeform: Shape 68">
                <a:extLst>
                  <a:ext uri="{FF2B5EF4-FFF2-40B4-BE49-F238E27FC236}">
                    <a16:creationId xmlns:a16="http://schemas.microsoft.com/office/drawing/2014/main" id="{919A824B-DCFB-154A-F431-E37B61EDA92F}"/>
                  </a:ext>
                </a:extLst>
              </p:cNvPr>
              <p:cNvSpPr/>
              <p:nvPr/>
            </p:nvSpPr>
            <p:spPr>
              <a:xfrm>
                <a:off x="5949714" y="4441024"/>
                <a:ext cx="462514" cy="295971"/>
              </a:xfrm>
              <a:custGeom>
                <a:avLst/>
                <a:gdLst>
                  <a:gd name="connsiteX0" fmla="*/ 349578 w 462514"/>
                  <a:gd name="connsiteY0" fmla="*/ -1114 h 295971"/>
                  <a:gd name="connsiteX1" fmla="*/ 395386 w 462514"/>
                  <a:gd name="connsiteY1" fmla="*/ 7066 h 295971"/>
                  <a:gd name="connsiteX2" fmla="*/ 431026 w 462514"/>
                  <a:gd name="connsiteY2" fmla="*/ 30013 h 295971"/>
                  <a:gd name="connsiteX3" fmla="*/ 454008 w 462514"/>
                  <a:gd name="connsiteY3" fmla="*/ 65549 h 295971"/>
                  <a:gd name="connsiteX4" fmla="*/ 462101 w 462514"/>
                  <a:gd name="connsiteY4" fmla="*/ 111357 h 295971"/>
                  <a:gd name="connsiteX5" fmla="*/ 462101 w 462514"/>
                  <a:gd name="connsiteY5" fmla="*/ 294848 h 295971"/>
                  <a:gd name="connsiteX6" fmla="*/ 385512 w 462514"/>
                  <a:gd name="connsiteY6" fmla="*/ 294848 h 295971"/>
                  <a:gd name="connsiteX7" fmla="*/ 385512 w 462514"/>
                  <a:gd name="connsiteY7" fmla="*/ 136327 h 295971"/>
                  <a:gd name="connsiteX8" fmla="*/ 370779 w 462514"/>
                  <a:gd name="connsiteY8" fmla="*/ 88306 h 295971"/>
                  <a:gd name="connsiteX9" fmla="*/ 329830 w 462514"/>
                  <a:gd name="connsiteY9" fmla="*/ 71792 h 295971"/>
                  <a:gd name="connsiteX10" fmla="*/ 306416 w 462514"/>
                  <a:gd name="connsiteY10" fmla="*/ 75821 h 295971"/>
                  <a:gd name="connsiteX11" fmla="*/ 287273 w 462514"/>
                  <a:gd name="connsiteY11" fmla="*/ 87926 h 295971"/>
                  <a:gd name="connsiteX12" fmla="*/ 274304 w 462514"/>
                  <a:gd name="connsiteY12" fmla="*/ 108296 h 295971"/>
                  <a:gd name="connsiteX13" fmla="*/ 269444 w 462514"/>
                  <a:gd name="connsiteY13" fmla="*/ 136846 h 295971"/>
                  <a:gd name="connsiteX14" fmla="*/ 269444 w 462514"/>
                  <a:gd name="connsiteY14" fmla="*/ 294762 h 295971"/>
                  <a:gd name="connsiteX15" fmla="*/ 192562 w 462514"/>
                  <a:gd name="connsiteY15" fmla="*/ 294762 h 295971"/>
                  <a:gd name="connsiteX16" fmla="*/ 192562 w 462514"/>
                  <a:gd name="connsiteY16" fmla="*/ 136241 h 295971"/>
                  <a:gd name="connsiteX17" fmla="*/ 177967 w 462514"/>
                  <a:gd name="connsiteY17" fmla="*/ 88220 h 295971"/>
                  <a:gd name="connsiteX18" fmla="*/ 136880 w 462514"/>
                  <a:gd name="connsiteY18" fmla="*/ 71705 h 295971"/>
                  <a:gd name="connsiteX19" fmla="*/ 113466 w 462514"/>
                  <a:gd name="connsiteY19" fmla="*/ 75734 h 295971"/>
                  <a:gd name="connsiteX20" fmla="*/ 94306 w 462514"/>
                  <a:gd name="connsiteY20" fmla="*/ 87839 h 295971"/>
                  <a:gd name="connsiteX21" fmla="*/ 81353 w 462514"/>
                  <a:gd name="connsiteY21" fmla="*/ 108210 h 295971"/>
                  <a:gd name="connsiteX22" fmla="*/ 76494 w 462514"/>
                  <a:gd name="connsiteY22" fmla="*/ 136760 h 295971"/>
                  <a:gd name="connsiteX23" fmla="*/ 76494 w 462514"/>
                  <a:gd name="connsiteY23" fmla="*/ 294676 h 295971"/>
                  <a:gd name="connsiteX24" fmla="*/ -406 w 462514"/>
                  <a:gd name="connsiteY24" fmla="*/ 294676 h 295971"/>
                  <a:gd name="connsiteX25" fmla="*/ -406 w 462514"/>
                  <a:gd name="connsiteY25" fmla="*/ 6651 h 295971"/>
                  <a:gd name="connsiteX26" fmla="*/ 74419 w 462514"/>
                  <a:gd name="connsiteY26" fmla="*/ 6651 h 295971"/>
                  <a:gd name="connsiteX27" fmla="*/ 74419 w 462514"/>
                  <a:gd name="connsiteY27" fmla="*/ 40561 h 295971"/>
                  <a:gd name="connsiteX28" fmla="*/ 111840 w 462514"/>
                  <a:gd name="connsiteY28" fmla="*/ 8293 h 295971"/>
                  <a:gd name="connsiteX29" fmla="*/ 158374 w 462514"/>
                  <a:gd name="connsiteY29" fmla="*/ -1079 h 295971"/>
                  <a:gd name="connsiteX30" fmla="*/ 213918 w 462514"/>
                  <a:gd name="connsiteY30" fmla="*/ 12011 h 295971"/>
                  <a:gd name="connsiteX31" fmla="*/ 252653 w 462514"/>
                  <a:gd name="connsiteY31" fmla="*/ 48326 h 295971"/>
                  <a:gd name="connsiteX32" fmla="*/ 295366 w 462514"/>
                  <a:gd name="connsiteY32" fmla="*/ 9815 h 295971"/>
                  <a:gd name="connsiteX33" fmla="*/ 321737 w 462514"/>
                  <a:gd name="connsiteY33" fmla="*/ 1480 h 295971"/>
                  <a:gd name="connsiteX34" fmla="*/ 349578 w 462514"/>
                  <a:gd name="connsiteY34" fmla="*/ -1114 h 295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514" h="295971">
                    <a:moveTo>
                      <a:pt x="349578" y="-1114"/>
                    </a:moveTo>
                    <a:cubicBezTo>
                      <a:pt x="365226" y="-1304"/>
                      <a:pt x="380769" y="1480"/>
                      <a:pt x="395386" y="7066"/>
                    </a:cubicBezTo>
                    <a:cubicBezTo>
                      <a:pt x="408712" y="12202"/>
                      <a:pt x="420842" y="20000"/>
                      <a:pt x="431026" y="30013"/>
                    </a:cubicBezTo>
                    <a:cubicBezTo>
                      <a:pt x="441109" y="40112"/>
                      <a:pt x="448941" y="52217"/>
                      <a:pt x="454008" y="65549"/>
                    </a:cubicBezTo>
                    <a:cubicBezTo>
                      <a:pt x="459536" y="80179"/>
                      <a:pt x="462282" y="95725"/>
                      <a:pt x="462101" y="111357"/>
                    </a:cubicBezTo>
                    <a:lnTo>
                      <a:pt x="462101" y="294848"/>
                    </a:lnTo>
                    <a:lnTo>
                      <a:pt x="385512" y="294848"/>
                    </a:lnTo>
                    <a:lnTo>
                      <a:pt x="385512" y="136327"/>
                    </a:lnTo>
                    <a:cubicBezTo>
                      <a:pt x="385512" y="115317"/>
                      <a:pt x="380601" y="99304"/>
                      <a:pt x="370779" y="88306"/>
                    </a:cubicBezTo>
                    <a:cubicBezTo>
                      <a:pt x="360957" y="77308"/>
                      <a:pt x="347308" y="71809"/>
                      <a:pt x="329830" y="71792"/>
                    </a:cubicBezTo>
                    <a:cubicBezTo>
                      <a:pt x="321850" y="71757"/>
                      <a:pt x="313923" y="73106"/>
                      <a:pt x="306416" y="75821"/>
                    </a:cubicBezTo>
                    <a:cubicBezTo>
                      <a:pt x="299208" y="78363"/>
                      <a:pt x="292667" y="82513"/>
                      <a:pt x="287273" y="87926"/>
                    </a:cubicBezTo>
                    <a:cubicBezTo>
                      <a:pt x="281611" y="93771"/>
                      <a:pt x="277198" y="100688"/>
                      <a:pt x="274304" y="108296"/>
                    </a:cubicBezTo>
                    <a:cubicBezTo>
                      <a:pt x="270892" y="117427"/>
                      <a:pt x="269242" y="127111"/>
                      <a:pt x="269444" y="136846"/>
                    </a:cubicBezTo>
                    <a:lnTo>
                      <a:pt x="269444" y="294762"/>
                    </a:lnTo>
                    <a:lnTo>
                      <a:pt x="192562" y="294762"/>
                    </a:lnTo>
                    <a:lnTo>
                      <a:pt x="192562" y="136241"/>
                    </a:lnTo>
                    <a:cubicBezTo>
                      <a:pt x="192562" y="115231"/>
                      <a:pt x="187697" y="99218"/>
                      <a:pt x="177967" y="88220"/>
                    </a:cubicBezTo>
                    <a:cubicBezTo>
                      <a:pt x="168236" y="77222"/>
                      <a:pt x="154541" y="71723"/>
                      <a:pt x="136880" y="71705"/>
                    </a:cubicBezTo>
                    <a:cubicBezTo>
                      <a:pt x="128899" y="71653"/>
                      <a:pt x="120972" y="73019"/>
                      <a:pt x="113466" y="75734"/>
                    </a:cubicBezTo>
                    <a:cubicBezTo>
                      <a:pt x="106253" y="78276"/>
                      <a:pt x="99706" y="82427"/>
                      <a:pt x="94306" y="87839"/>
                    </a:cubicBezTo>
                    <a:cubicBezTo>
                      <a:pt x="88654" y="93684"/>
                      <a:pt x="84248" y="100618"/>
                      <a:pt x="81353" y="108210"/>
                    </a:cubicBezTo>
                    <a:cubicBezTo>
                      <a:pt x="77933" y="117323"/>
                      <a:pt x="76283" y="127024"/>
                      <a:pt x="76494" y="136760"/>
                    </a:cubicBezTo>
                    <a:lnTo>
                      <a:pt x="76494" y="294676"/>
                    </a:lnTo>
                    <a:lnTo>
                      <a:pt x="-406" y="294676"/>
                    </a:lnTo>
                    <a:lnTo>
                      <a:pt x="-406" y="6651"/>
                    </a:lnTo>
                    <a:lnTo>
                      <a:pt x="74419" y="6651"/>
                    </a:lnTo>
                    <a:lnTo>
                      <a:pt x="74419" y="40561"/>
                    </a:lnTo>
                    <a:cubicBezTo>
                      <a:pt x="84634" y="25292"/>
                      <a:pt x="97107" y="14536"/>
                      <a:pt x="111840" y="8293"/>
                    </a:cubicBezTo>
                    <a:cubicBezTo>
                      <a:pt x="126554" y="2051"/>
                      <a:pt x="142387" y="-1148"/>
                      <a:pt x="158374" y="-1079"/>
                    </a:cubicBezTo>
                    <a:cubicBezTo>
                      <a:pt x="179195" y="-1079"/>
                      <a:pt x="197710" y="3279"/>
                      <a:pt x="213918" y="12011"/>
                    </a:cubicBezTo>
                    <a:cubicBezTo>
                      <a:pt x="229827" y="20467"/>
                      <a:pt x="243198" y="32987"/>
                      <a:pt x="252653" y="48326"/>
                    </a:cubicBezTo>
                    <a:cubicBezTo>
                      <a:pt x="262605" y="31414"/>
                      <a:pt x="277517" y="17977"/>
                      <a:pt x="295366" y="9815"/>
                    </a:cubicBezTo>
                    <a:cubicBezTo>
                      <a:pt x="303779" y="5959"/>
                      <a:pt x="312636" y="3158"/>
                      <a:pt x="321737" y="1480"/>
                    </a:cubicBezTo>
                    <a:cubicBezTo>
                      <a:pt x="330920" y="-232"/>
                      <a:pt x="340238" y="-1096"/>
                      <a:pt x="349578" y="-1114"/>
                    </a:cubicBezTo>
                    <a:close/>
                  </a:path>
                </a:pathLst>
              </a:custGeom>
              <a:grpFill/>
              <a:ln w="172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panose="020F0302020204030204"/>
                  <a:ea typeface="+mn-ea"/>
                  <a:cs typeface="+mn-cs"/>
                </a:endParaRPr>
              </a:p>
            </p:txBody>
          </p:sp>
          <p:sp>
            <p:nvSpPr>
              <p:cNvPr id="40" name="Freeform: Shape 69">
                <a:extLst>
                  <a:ext uri="{FF2B5EF4-FFF2-40B4-BE49-F238E27FC236}">
                    <a16:creationId xmlns:a16="http://schemas.microsoft.com/office/drawing/2014/main" id="{A0A27DB0-C655-9719-6288-11C63D42EBF3}"/>
                  </a:ext>
                </a:extLst>
              </p:cNvPr>
              <p:cNvSpPr/>
              <p:nvPr/>
            </p:nvSpPr>
            <p:spPr>
              <a:xfrm>
                <a:off x="6443450" y="4441062"/>
                <a:ext cx="298711" cy="303356"/>
              </a:xfrm>
              <a:custGeom>
                <a:avLst/>
                <a:gdLst>
                  <a:gd name="connsiteX0" fmla="*/ 298306 w 298711"/>
                  <a:gd name="connsiteY0" fmla="*/ 294793 h 303356"/>
                  <a:gd name="connsiteX1" fmla="*/ 223187 w 298711"/>
                  <a:gd name="connsiteY1" fmla="*/ 294793 h 303356"/>
                  <a:gd name="connsiteX2" fmla="*/ 223187 w 298711"/>
                  <a:gd name="connsiteY2" fmla="*/ 262974 h 303356"/>
                  <a:gd name="connsiteX3" fmla="*/ 188135 w 298711"/>
                  <a:gd name="connsiteY3" fmla="*/ 291369 h 303356"/>
                  <a:gd name="connsiteX4" fmla="*/ 137762 w 298711"/>
                  <a:gd name="connsiteY4" fmla="*/ 302228 h 303356"/>
                  <a:gd name="connsiteX5" fmla="*/ 82962 w 298711"/>
                  <a:gd name="connsiteY5" fmla="*/ 290625 h 303356"/>
                  <a:gd name="connsiteX6" fmla="*/ 39074 w 298711"/>
                  <a:gd name="connsiteY6" fmla="*/ 258807 h 303356"/>
                  <a:gd name="connsiteX7" fmla="*/ 10057 w 298711"/>
                  <a:gd name="connsiteY7" fmla="*/ 210786 h 303356"/>
                  <a:gd name="connsiteX8" fmla="*/ 10057 w 298711"/>
                  <a:gd name="connsiteY8" fmla="*/ 90326 h 303356"/>
                  <a:gd name="connsiteX9" fmla="*/ 39074 w 298711"/>
                  <a:gd name="connsiteY9" fmla="*/ 42304 h 303356"/>
                  <a:gd name="connsiteX10" fmla="*/ 82962 w 298711"/>
                  <a:gd name="connsiteY10" fmla="*/ 10486 h 303356"/>
                  <a:gd name="connsiteX11" fmla="*/ 137762 w 298711"/>
                  <a:gd name="connsiteY11" fmla="*/ -1117 h 303356"/>
                  <a:gd name="connsiteX12" fmla="*/ 188135 w 298711"/>
                  <a:gd name="connsiteY12" fmla="*/ 9742 h 303356"/>
                  <a:gd name="connsiteX13" fmla="*/ 223187 w 298711"/>
                  <a:gd name="connsiteY13" fmla="*/ 38431 h 303356"/>
                  <a:gd name="connsiteX14" fmla="*/ 223187 w 298711"/>
                  <a:gd name="connsiteY14" fmla="*/ 6612 h 303356"/>
                  <a:gd name="connsiteX15" fmla="*/ 298306 w 298711"/>
                  <a:gd name="connsiteY15" fmla="*/ 6612 h 303356"/>
                  <a:gd name="connsiteX16" fmla="*/ 151890 w 298711"/>
                  <a:gd name="connsiteY16" fmla="*/ 71148 h 303356"/>
                  <a:gd name="connsiteX17" fmla="*/ 121403 w 298711"/>
                  <a:gd name="connsiteY17" fmla="*/ 77391 h 303356"/>
                  <a:gd name="connsiteX18" fmla="*/ 98128 w 298711"/>
                  <a:gd name="connsiteY18" fmla="*/ 94355 h 303356"/>
                  <a:gd name="connsiteX19" fmla="*/ 83394 w 298711"/>
                  <a:gd name="connsiteY19" fmla="*/ 119619 h 303356"/>
                  <a:gd name="connsiteX20" fmla="*/ 83394 w 298711"/>
                  <a:gd name="connsiteY20" fmla="*/ 181630 h 303356"/>
                  <a:gd name="connsiteX21" fmla="*/ 98128 w 298711"/>
                  <a:gd name="connsiteY21" fmla="*/ 206774 h 303356"/>
                  <a:gd name="connsiteX22" fmla="*/ 121403 w 298711"/>
                  <a:gd name="connsiteY22" fmla="*/ 223720 h 303356"/>
                  <a:gd name="connsiteX23" fmla="*/ 151890 w 298711"/>
                  <a:gd name="connsiteY23" fmla="*/ 229963 h 303356"/>
                  <a:gd name="connsiteX24" fmla="*/ 181945 w 298711"/>
                  <a:gd name="connsiteY24" fmla="*/ 224014 h 303356"/>
                  <a:gd name="connsiteX25" fmla="*/ 205220 w 298711"/>
                  <a:gd name="connsiteY25" fmla="*/ 207362 h 303356"/>
                  <a:gd name="connsiteX26" fmla="*/ 220230 w 298711"/>
                  <a:gd name="connsiteY26" fmla="*/ 182080 h 303356"/>
                  <a:gd name="connsiteX27" fmla="*/ 220230 w 298711"/>
                  <a:gd name="connsiteY27" fmla="*/ 119031 h 303356"/>
                  <a:gd name="connsiteX28" fmla="*/ 205220 w 298711"/>
                  <a:gd name="connsiteY28" fmla="*/ 93750 h 303356"/>
                  <a:gd name="connsiteX29" fmla="*/ 181945 w 298711"/>
                  <a:gd name="connsiteY29" fmla="*/ 77097 h 303356"/>
                  <a:gd name="connsiteX30" fmla="*/ 151890 w 298711"/>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1" h="303356">
                    <a:moveTo>
                      <a:pt x="298306" y="294793"/>
                    </a:moveTo>
                    <a:lnTo>
                      <a:pt x="223187" y="294793"/>
                    </a:lnTo>
                    <a:lnTo>
                      <a:pt x="223187" y="262974"/>
                    </a:lnTo>
                    <a:cubicBezTo>
                      <a:pt x="213625" y="274785"/>
                      <a:pt x="201675" y="284469"/>
                      <a:pt x="188135" y="291369"/>
                    </a:cubicBezTo>
                    <a:cubicBezTo>
                      <a:pt x="174185" y="298614"/>
                      <a:pt x="15739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27" y="16694"/>
                      <a:pt x="213694" y="26481"/>
                      <a:pt x="223187" y="38431"/>
                    </a:cubicBezTo>
                    <a:lnTo>
                      <a:pt x="223187" y="6612"/>
                    </a:lnTo>
                    <a:lnTo>
                      <a:pt x="298306" y="6612"/>
                    </a:lnTo>
                    <a:close/>
                    <a:moveTo>
                      <a:pt x="151890" y="71148"/>
                    </a:moveTo>
                    <a:cubicBezTo>
                      <a:pt x="141397" y="71010"/>
                      <a:pt x="130996" y="73137"/>
                      <a:pt x="121403" y="77391"/>
                    </a:cubicBezTo>
                    <a:cubicBezTo>
                      <a:pt x="112544" y="81351"/>
                      <a:pt x="104616" y="87144"/>
                      <a:pt x="98128" y="94355"/>
                    </a:cubicBezTo>
                    <a:cubicBezTo>
                      <a:pt x="91607" y="101721"/>
                      <a:pt x="86600" y="110316"/>
                      <a:pt x="83394" y="119619"/>
                    </a:cubicBezTo>
                    <a:cubicBezTo>
                      <a:pt x="76524" y="139713"/>
                      <a:pt x="76524" y="161536"/>
                      <a:pt x="83394" y="181630"/>
                    </a:cubicBezTo>
                    <a:cubicBezTo>
                      <a:pt x="86621" y="190899"/>
                      <a:pt x="91626" y="199424"/>
                      <a:pt x="98128" y="206774"/>
                    </a:cubicBezTo>
                    <a:cubicBezTo>
                      <a:pt x="104621" y="213985"/>
                      <a:pt x="112550" y="219760"/>
                      <a:pt x="121403" y="223720"/>
                    </a:cubicBezTo>
                    <a:cubicBezTo>
                      <a:pt x="130996" y="227974"/>
                      <a:pt x="141397" y="230101"/>
                      <a:pt x="151890" y="229963"/>
                    </a:cubicBezTo>
                    <a:cubicBezTo>
                      <a:pt x="162214" y="230101"/>
                      <a:pt x="172453" y="228078"/>
                      <a:pt x="181945" y="224014"/>
                    </a:cubicBezTo>
                    <a:cubicBezTo>
                      <a:pt x="190798" y="220175"/>
                      <a:pt x="198736" y="214503"/>
                      <a:pt x="205220" y="207362"/>
                    </a:cubicBezTo>
                    <a:cubicBezTo>
                      <a:pt x="211826" y="199995"/>
                      <a:pt x="216927" y="191401"/>
                      <a:pt x="220230" y="182080"/>
                    </a:cubicBezTo>
                    <a:cubicBezTo>
                      <a:pt x="227303" y="161657"/>
                      <a:pt x="227303" y="139454"/>
                      <a:pt x="220230" y="119031"/>
                    </a:cubicBezTo>
                    <a:cubicBezTo>
                      <a:pt x="216927" y="109711"/>
                      <a:pt x="211826" y="101116"/>
                      <a:pt x="205220" y="93750"/>
                    </a:cubicBezTo>
                    <a:cubicBezTo>
                      <a:pt x="198736" y="86608"/>
                      <a:pt x="190798" y="80936"/>
                      <a:pt x="181945" y="77097"/>
                    </a:cubicBezTo>
                    <a:cubicBezTo>
                      <a:pt x="172449" y="73050"/>
                      <a:pt x="162214" y="71010"/>
                      <a:pt x="151890" y="71148"/>
                    </a:cubicBezTo>
                    <a:close/>
                  </a:path>
                </a:pathLst>
              </a:custGeom>
              <a:grpFill/>
              <a:ln w="172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panose="020F0302020204030204"/>
                  <a:ea typeface="+mn-ea"/>
                  <a:cs typeface="+mn-cs"/>
                </a:endParaRPr>
              </a:p>
            </p:txBody>
          </p:sp>
          <p:sp>
            <p:nvSpPr>
              <p:cNvPr id="41" name="Freeform: Shape 70">
                <a:extLst>
                  <a:ext uri="{FF2B5EF4-FFF2-40B4-BE49-F238E27FC236}">
                    <a16:creationId xmlns:a16="http://schemas.microsoft.com/office/drawing/2014/main" id="{26E80834-00E0-562A-7353-55CC9E10DE2C}"/>
                  </a:ext>
                </a:extLst>
              </p:cNvPr>
              <p:cNvSpPr/>
              <p:nvPr/>
            </p:nvSpPr>
            <p:spPr>
              <a:xfrm>
                <a:off x="6781295" y="4448797"/>
                <a:ext cx="249859" cy="288180"/>
              </a:xfrm>
              <a:custGeom>
                <a:avLst/>
                <a:gdLst>
                  <a:gd name="connsiteX0" fmla="*/ 246203 w 249859"/>
                  <a:gd name="connsiteY0" fmla="*/ 55683 h 288180"/>
                  <a:gd name="connsiteX1" fmla="*/ 105390 w 249859"/>
                  <a:gd name="connsiteY1" fmla="*/ 217766 h 288180"/>
                  <a:gd name="connsiteX2" fmla="*/ 249454 w 249859"/>
                  <a:gd name="connsiteY2" fmla="*/ 217766 h 288180"/>
                  <a:gd name="connsiteX3" fmla="*/ 249454 w 249859"/>
                  <a:gd name="connsiteY3" fmla="*/ 287058 h 288180"/>
                  <a:gd name="connsiteX4" fmla="*/ -406 w 249859"/>
                  <a:gd name="connsiteY4" fmla="*/ 287058 h 288180"/>
                  <a:gd name="connsiteX5" fmla="*/ -406 w 249859"/>
                  <a:gd name="connsiteY5" fmla="*/ 231151 h 288180"/>
                  <a:gd name="connsiteX6" fmla="*/ 143641 w 249859"/>
                  <a:gd name="connsiteY6" fmla="*/ 67875 h 288180"/>
                  <a:gd name="connsiteX7" fmla="*/ 4592 w 249859"/>
                  <a:gd name="connsiteY7" fmla="*/ 67875 h 288180"/>
                  <a:gd name="connsiteX8" fmla="*/ 4592 w 249859"/>
                  <a:gd name="connsiteY8" fmla="*/ -1123 h 288180"/>
                  <a:gd name="connsiteX9" fmla="*/ 246151 w 249859"/>
                  <a:gd name="connsiteY9" fmla="*/ -1123 h 288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9859" h="288180">
                    <a:moveTo>
                      <a:pt x="246203" y="55683"/>
                    </a:moveTo>
                    <a:lnTo>
                      <a:pt x="105390" y="217766"/>
                    </a:lnTo>
                    <a:lnTo>
                      <a:pt x="249454" y="217766"/>
                    </a:lnTo>
                    <a:lnTo>
                      <a:pt x="249454" y="287058"/>
                    </a:lnTo>
                    <a:lnTo>
                      <a:pt x="-406" y="287058"/>
                    </a:lnTo>
                    <a:lnTo>
                      <a:pt x="-406" y="231151"/>
                    </a:lnTo>
                    <a:lnTo>
                      <a:pt x="143641" y="67875"/>
                    </a:lnTo>
                    <a:lnTo>
                      <a:pt x="4592" y="67875"/>
                    </a:lnTo>
                    <a:lnTo>
                      <a:pt x="4592" y="-1123"/>
                    </a:lnTo>
                    <a:lnTo>
                      <a:pt x="246151" y="-1123"/>
                    </a:lnTo>
                    <a:close/>
                  </a:path>
                </a:pathLst>
              </a:custGeom>
              <a:grpFill/>
              <a:ln w="172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panose="020F0302020204030204"/>
                  <a:ea typeface="+mn-ea"/>
                  <a:cs typeface="+mn-cs"/>
                </a:endParaRPr>
              </a:p>
            </p:txBody>
          </p:sp>
          <p:sp>
            <p:nvSpPr>
              <p:cNvPr id="42" name="Freeform: Shape 71">
                <a:extLst>
                  <a:ext uri="{FF2B5EF4-FFF2-40B4-BE49-F238E27FC236}">
                    <a16:creationId xmlns:a16="http://schemas.microsoft.com/office/drawing/2014/main" id="{833D8DF1-8A4D-C898-1CF4-1B3949737572}"/>
                  </a:ext>
                </a:extLst>
              </p:cNvPr>
              <p:cNvSpPr/>
              <p:nvPr/>
            </p:nvSpPr>
            <p:spPr>
              <a:xfrm>
                <a:off x="7059462" y="4304558"/>
                <a:ext cx="98068" cy="432419"/>
              </a:xfrm>
              <a:custGeom>
                <a:avLst/>
                <a:gdLst>
                  <a:gd name="connsiteX0" fmla="*/ 48465 w 98068"/>
                  <a:gd name="connsiteY0" fmla="*/ -1121 h 432419"/>
                  <a:gd name="connsiteX1" fmla="*/ 67746 w 98068"/>
                  <a:gd name="connsiteY1" fmla="*/ 2735 h 432419"/>
                  <a:gd name="connsiteX2" fmla="*/ 93823 w 98068"/>
                  <a:gd name="connsiteY2" fmla="*/ 29210 h 432419"/>
                  <a:gd name="connsiteX3" fmla="*/ 97662 w 98068"/>
                  <a:gd name="connsiteY3" fmla="*/ 48837 h 432419"/>
                  <a:gd name="connsiteX4" fmla="*/ 83361 w 98068"/>
                  <a:gd name="connsiteY4" fmla="*/ 84079 h 432419"/>
                  <a:gd name="connsiteX5" fmla="*/ 67798 w 98068"/>
                  <a:gd name="connsiteY5" fmla="*/ 94455 h 432419"/>
                  <a:gd name="connsiteX6" fmla="*/ 29218 w 98068"/>
                  <a:gd name="connsiteY6" fmla="*/ 94455 h 432419"/>
                  <a:gd name="connsiteX7" fmla="*/ 13655 w 98068"/>
                  <a:gd name="connsiteY7" fmla="*/ 84079 h 432419"/>
                  <a:gd name="connsiteX8" fmla="*/ 3279 w 98068"/>
                  <a:gd name="connsiteY8" fmla="*/ 68326 h 432419"/>
                  <a:gd name="connsiteX9" fmla="*/ -404 w 98068"/>
                  <a:gd name="connsiteY9" fmla="*/ 48837 h 432419"/>
                  <a:gd name="connsiteX10" fmla="*/ 3279 w 98068"/>
                  <a:gd name="connsiteY10" fmla="*/ 29210 h 432419"/>
                  <a:gd name="connsiteX11" fmla="*/ 13655 w 98068"/>
                  <a:gd name="connsiteY11" fmla="*/ 13301 h 432419"/>
                  <a:gd name="connsiteX12" fmla="*/ 29218 w 98068"/>
                  <a:gd name="connsiteY12" fmla="*/ 2735 h 432419"/>
                  <a:gd name="connsiteX13" fmla="*/ 48465 w 98068"/>
                  <a:gd name="connsiteY13" fmla="*/ -1121 h 432419"/>
                  <a:gd name="connsiteX14" fmla="*/ 87338 w 98068"/>
                  <a:gd name="connsiteY14" fmla="*/ 431296 h 432419"/>
                  <a:gd name="connsiteX15" fmla="*/ 10456 w 98068"/>
                  <a:gd name="connsiteY15" fmla="*/ 431296 h 432419"/>
                  <a:gd name="connsiteX16" fmla="*/ 10456 w 98068"/>
                  <a:gd name="connsiteY16" fmla="*/ 143116 h 432419"/>
                  <a:gd name="connsiteX17" fmla="*/ 87338 w 98068"/>
                  <a:gd name="connsiteY17" fmla="*/ 143116 h 432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68" h="432419">
                    <a:moveTo>
                      <a:pt x="48465" y="-1121"/>
                    </a:moveTo>
                    <a:cubicBezTo>
                      <a:pt x="55088" y="-1173"/>
                      <a:pt x="61659" y="141"/>
                      <a:pt x="67746" y="2735"/>
                    </a:cubicBezTo>
                    <a:cubicBezTo>
                      <a:pt x="79608" y="7732"/>
                      <a:pt x="88998" y="17261"/>
                      <a:pt x="93823" y="29210"/>
                    </a:cubicBezTo>
                    <a:cubicBezTo>
                      <a:pt x="96399" y="35435"/>
                      <a:pt x="97696" y="42110"/>
                      <a:pt x="97662" y="48837"/>
                    </a:cubicBezTo>
                    <a:cubicBezTo>
                      <a:pt x="97748" y="62014"/>
                      <a:pt x="92595" y="74689"/>
                      <a:pt x="83361" y="84079"/>
                    </a:cubicBezTo>
                    <a:cubicBezTo>
                      <a:pt x="78934" y="88558"/>
                      <a:pt x="73625" y="92086"/>
                      <a:pt x="67798" y="94455"/>
                    </a:cubicBezTo>
                    <a:cubicBezTo>
                      <a:pt x="55416" y="99418"/>
                      <a:pt x="41599" y="99418"/>
                      <a:pt x="29218" y="94455"/>
                    </a:cubicBezTo>
                    <a:cubicBezTo>
                      <a:pt x="23390" y="92086"/>
                      <a:pt x="18082" y="88558"/>
                      <a:pt x="13655" y="84079"/>
                    </a:cubicBezTo>
                    <a:cubicBezTo>
                      <a:pt x="9176" y="79566"/>
                      <a:pt x="5648" y="74222"/>
                      <a:pt x="3279" y="68326"/>
                    </a:cubicBezTo>
                    <a:cubicBezTo>
                      <a:pt x="789" y="62135"/>
                      <a:pt x="-456" y="55512"/>
                      <a:pt x="-404" y="48837"/>
                    </a:cubicBezTo>
                    <a:cubicBezTo>
                      <a:pt x="-439" y="42127"/>
                      <a:pt x="806" y="35452"/>
                      <a:pt x="3279" y="29210"/>
                    </a:cubicBezTo>
                    <a:cubicBezTo>
                      <a:pt x="5614" y="23261"/>
                      <a:pt x="9159" y="17849"/>
                      <a:pt x="13655" y="13301"/>
                    </a:cubicBezTo>
                    <a:cubicBezTo>
                      <a:pt x="18099" y="8805"/>
                      <a:pt x="23390" y="5208"/>
                      <a:pt x="29218" y="2735"/>
                    </a:cubicBezTo>
                    <a:cubicBezTo>
                      <a:pt x="35305" y="141"/>
                      <a:pt x="41859" y="-1173"/>
                      <a:pt x="48465" y="-1121"/>
                    </a:cubicBezTo>
                    <a:close/>
                    <a:moveTo>
                      <a:pt x="87338" y="431296"/>
                    </a:moveTo>
                    <a:lnTo>
                      <a:pt x="10456" y="431296"/>
                    </a:lnTo>
                    <a:lnTo>
                      <a:pt x="10456" y="143116"/>
                    </a:lnTo>
                    <a:lnTo>
                      <a:pt x="87338" y="143116"/>
                    </a:lnTo>
                    <a:close/>
                  </a:path>
                </a:pathLst>
              </a:custGeom>
              <a:grpFill/>
              <a:ln w="172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panose="020F0302020204030204"/>
                  <a:ea typeface="+mn-ea"/>
                  <a:cs typeface="+mn-cs"/>
                </a:endParaRPr>
              </a:p>
            </p:txBody>
          </p:sp>
          <p:sp>
            <p:nvSpPr>
              <p:cNvPr id="43" name="Freeform: Shape 72">
                <a:extLst>
                  <a:ext uri="{FF2B5EF4-FFF2-40B4-BE49-F238E27FC236}">
                    <a16:creationId xmlns:a16="http://schemas.microsoft.com/office/drawing/2014/main" id="{7B6FCD60-405D-91B7-B4A3-9B7D65643E04}"/>
                  </a:ext>
                </a:extLst>
              </p:cNvPr>
              <p:cNvSpPr/>
              <p:nvPr/>
            </p:nvSpPr>
            <p:spPr>
              <a:xfrm>
                <a:off x="7198461" y="4441027"/>
                <a:ext cx="269857" cy="295916"/>
              </a:xfrm>
              <a:custGeom>
                <a:avLst/>
                <a:gdLst>
                  <a:gd name="connsiteX0" fmla="*/ 158375 w 269857"/>
                  <a:gd name="connsiteY0" fmla="*/ -1117 h 295916"/>
                  <a:gd name="connsiteX1" fmla="*/ 203006 w 269857"/>
                  <a:gd name="connsiteY1" fmla="*/ 7063 h 295916"/>
                  <a:gd name="connsiteX2" fmla="*/ 261196 w 269857"/>
                  <a:gd name="connsiteY2" fmla="*/ 65494 h 295916"/>
                  <a:gd name="connsiteX3" fmla="*/ 269445 w 269857"/>
                  <a:gd name="connsiteY3" fmla="*/ 111302 h 295916"/>
                  <a:gd name="connsiteX4" fmla="*/ 269445 w 269857"/>
                  <a:gd name="connsiteY4" fmla="*/ 294794 h 295916"/>
                  <a:gd name="connsiteX5" fmla="*/ 192544 w 269857"/>
                  <a:gd name="connsiteY5" fmla="*/ 294794 h 295916"/>
                  <a:gd name="connsiteX6" fmla="*/ 192544 w 269857"/>
                  <a:gd name="connsiteY6" fmla="*/ 136273 h 295916"/>
                  <a:gd name="connsiteX7" fmla="*/ 177967 w 269857"/>
                  <a:gd name="connsiteY7" fmla="*/ 88251 h 295916"/>
                  <a:gd name="connsiteX8" fmla="*/ 136880 w 269857"/>
                  <a:gd name="connsiteY8" fmla="*/ 71737 h 295916"/>
                  <a:gd name="connsiteX9" fmla="*/ 113448 w 269857"/>
                  <a:gd name="connsiteY9" fmla="*/ 75766 h 295916"/>
                  <a:gd name="connsiteX10" fmla="*/ 94306 w 269857"/>
                  <a:gd name="connsiteY10" fmla="*/ 87871 h 295916"/>
                  <a:gd name="connsiteX11" fmla="*/ 81336 w 269857"/>
                  <a:gd name="connsiteY11" fmla="*/ 108241 h 295916"/>
                  <a:gd name="connsiteX12" fmla="*/ 76477 w 269857"/>
                  <a:gd name="connsiteY12" fmla="*/ 136791 h 295916"/>
                  <a:gd name="connsiteX13" fmla="*/ 76477 w 269857"/>
                  <a:gd name="connsiteY13" fmla="*/ 294707 h 295916"/>
                  <a:gd name="connsiteX14" fmla="*/ -406 w 269857"/>
                  <a:gd name="connsiteY14" fmla="*/ 294707 h 295916"/>
                  <a:gd name="connsiteX15" fmla="*/ -406 w 269857"/>
                  <a:gd name="connsiteY15" fmla="*/ 6648 h 295916"/>
                  <a:gd name="connsiteX16" fmla="*/ 74419 w 269857"/>
                  <a:gd name="connsiteY16" fmla="*/ 6648 h 295916"/>
                  <a:gd name="connsiteX17" fmla="*/ 74419 w 269857"/>
                  <a:gd name="connsiteY17" fmla="*/ 40558 h 295916"/>
                  <a:gd name="connsiteX18" fmla="*/ 111840 w 269857"/>
                  <a:gd name="connsiteY18" fmla="*/ 8290 h 295916"/>
                  <a:gd name="connsiteX19" fmla="*/ 158375 w 269857"/>
                  <a:gd name="connsiteY19" fmla="*/ -1117 h 295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9857" h="295916">
                    <a:moveTo>
                      <a:pt x="158375" y="-1117"/>
                    </a:moveTo>
                    <a:cubicBezTo>
                      <a:pt x="173644" y="-1272"/>
                      <a:pt x="188792" y="1512"/>
                      <a:pt x="203006" y="7063"/>
                    </a:cubicBezTo>
                    <a:cubicBezTo>
                      <a:pt x="229827" y="17386"/>
                      <a:pt x="250993" y="38639"/>
                      <a:pt x="261196" y="65494"/>
                    </a:cubicBezTo>
                    <a:cubicBezTo>
                      <a:pt x="266816" y="80106"/>
                      <a:pt x="269617" y="95652"/>
                      <a:pt x="269445" y="111302"/>
                    </a:cubicBezTo>
                    <a:lnTo>
                      <a:pt x="269445" y="294794"/>
                    </a:lnTo>
                    <a:lnTo>
                      <a:pt x="192544" y="294794"/>
                    </a:lnTo>
                    <a:lnTo>
                      <a:pt x="192544" y="136273"/>
                    </a:lnTo>
                    <a:cubicBezTo>
                      <a:pt x="192544" y="115262"/>
                      <a:pt x="187685" y="99249"/>
                      <a:pt x="177967" y="88251"/>
                    </a:cubicBezTo>
                    <a:cubicBezTo>
                      <a:pt x="168249" y="77253"/>
                      <a:pt x="154553" y="71754"/>
                      <a:pt x="136880" y="71737"/>
                    </a:cubicBezTo>
                    <a:cubicBezTo>
                      <a:pt x="128891" y="71702"/>
                      <a:pt x="120953" y="73051"/>
                      <a:pt x="113448" y="75766"/>
                    </a:cubicBezTo>
                    <a:cubicBezTo>
                      <a:pt x="106237" y="78308"/>
                      <a:pt x="99701" y="82458"/>
                      <a:pt x="94306" y="87871"/>
                    </a:cubicBezTo>
                    <a:cubicBezTo>
                      <a:pt x="88651" y="93716"/>
                      <a:pt x="84241" y="100650"/>
                      <a:pt x="81336" y="108241"/>
                    </a:cubicBezTo>
                    <a:cubicBezTo>
                      <a:pt x="77930" y="117372"/>
                      <a:pt x="76269" y="127056"/>
                      <a:pt x="76477" y="136791"/>
                    </a:cubicBezTo>
                    <a:lnTo>
                      <a:pt x="76477" y="294707"/>
                    </a:lnTo>
                    <a:lnTo>
                      <a:pt x="-406" y="294707"/>
                    </a:lnTo>
                    <a:lnTo>
                      <a:pt x="-406" y="6648"/>
                    </a:lnTo>
                    <a:lnTo>
                      <a:pt x="74419" y="6648"/>
                    </a:lnTo>
                    <a:lnTo>
                      <a:pt x="74419" y="40558"/>
                    </a:lnTo>
                    <a:cubicBezTo>
                      <a:pt x="84622" y="25289"/>
                      <a:pt x="97090" y="14533"/>
                      <a:pt x="111840" y="8290"/>
                    </a:cubicBezTo>
                    <a:cubicBezTo>
                      <a:pt x="126556" y="2031"/>
                      <a:pt x="142379" y="-1186"/>
                      <a:pt x="158375" y="-1117"/>
                    </a:cubicBezTo>
                    <a:close/>
                  </a:path>
                </a:pathLst>
              </a:custGeom>
              <a:grpFill/>
              <a:ln w="172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panose="020F0302020204030204"/>
                  <a:ea typeface="+mn-ea"/>
                  <a:cs typeface="+mn-cs"/>
                </a:endParaRPr>
              </a:p>
            </p:txBody>
          </p:sp>
          <p:sp>
            <p:nvSpPr>
              <p:cNvPr id="44" name="Freeform: Shape 73">
                <a:extLst>
                  <a:ext uri="{FF2B5EF4-FFF2-40B4-BE49-F238E27FC236}">
                    <a16:creationId xmlns:a16="http://schemas.microsoft.com/office/drawing/2014/main" id="{2B983668-72F2-B8FF-90C6-926FA8973786}"/>
                  </a:ext>
                </a:extLst>
              </p:cNvPr>
              <p:cNvSpPr/>
              <p:nvPr/>
            </p:nvSpPr>
            <p:spPr>
              <a:xfrm>
                <a:off x="7499563" y="4441031"/>
                <a:ext cx="295075" cy="420452"/>
              </a:xfrm>
              <a:custGeom>
                <a:avLst/>
                <a:gdLst>
                  <a:gd name="connsiteX0" fmla="*/ 130944 w 295075"/>
                  <a:gd name="connsiteY0" fmla="*/ -1121 h 420452"/>
                  <a:gd name="connsiteX1" fmla="*/ 182822 w 295075"/>
                  <a:gd name="connsiteY1" fmla="*/ 9583 h 420452"/>
                  <a:gd name="connsiteX2" fmla="*/ 219343 w 295075"/>
                  <a:gd name="connsiteY2" fmla="*/ 38721 h 420452"/>
                  <a:gd name="connsiteX3" fmla="*/ 219343 w 295075"/>
                  <a:gd name="connsiteY3" fmla="*/ 6608 h 420452"/>
                  <a:gd name="connsiteX4" fmla="*/ 294670 w 295075"/>
                  <a:gd name="connsiteY4" fmla="*/ 6608 h 420452"/>
                  <a:gd name="connsiteX5" fmla="*/ 294670 w 295075"/>
                  <a:gd name="connsiteY5" fmla="*/ 270994 h 420452"/>
                  <a:gd name="connsiteX6" fmla="*/ 283914 w 295075"/>
                  <a:gd name="connsiteY6" fmla="*/ 333247 h 420452"/>
                  <a:gd name="connsiteX7" fmla="*/ 252978 w 295075"/>
                  <a:gd name="connsiteY7" fmla="*/ 379937 h 420452"/>
                  <a:gd name="connsiteX8" fmla="*/ 204368 w 295075"/>
                  <a:gd name="connsiteY8" fmla="*/ 409231 h 420452"/>
                  <a:gd name="connsiteX9" fmla="*/ 140593 w 295075"/>
                  <a:gd name="connsiteY9" fmla="*/ 419330 h 420452"/>
                  <a:gd name="connsiteX10" fmla="*/ 106562 w 295075"/>
                  <a:gd name="connsiteY10" fmla="*/ 417099 h 420452"/>
                  <a:gd name="connsiteX11" fmla="*/ 73273 w 295075"/>
                  <a:gd name="connsiteY11" fmla="*/ 410562 h 420452"/>
                  <a:gd name="connsiteX12" fmla="*/ 42493 w 295075"/>
                  <a:gd name="connsiteY12" fmla="*/ 399703 h 420452"/>
                  <a:gd name="connsiteX13" fmla="*/ 15689 w 295075"/>
                  <a:gd name="connsiteY13" fmla="*/ 384537 h 420452"/>
                  <a:gd name="connsiteX14" fmla="*/ 43081 w 295075"/>
                  <a:gd name="connsiteY14" fmla="*/ 321195 h 420452"/>
                  <a:gd name="connsiteX15" fmla="*/ 88041 w 295075"/>
                  <a:gd name="connsiteY15" fmla="*/ 343052 h 420452"/>
                  <a:gd name="connsiteX16" fmla="*/ 137394 w 295075"/>
                  <a:gd name="connsiteY16" fmla="*/ 350644 h 420452"/>
                  <a:gd name="connsiteX17" fmla="*/ 170250 w 295075"/>
                  <a:gd name="connsiteY17" fmla="*/ 345733 h 420452"/>
                  <a:gd name="connsiteX18" fmla="*/ 195878 w 295075"/>
                  <a:gd name="connsiteY18" fmla="*/ 331155 h 420452"/>
                  <a:gd name="connsiteX19" fmla="*/ 212669 w 295075"/>
                  <a:gd name="connsiteY19" fmla="*/ 307222 h 420452"/>
                  <a:gd name="connsiteX20" fmla="*/ 218704 w 295075"/>
                  <a:gd name="connsiteY20" fmla="*/ 274211 h 420452"/>
                  <a:gd name="connsiteX21" fmla="*/ 218704 w 295075"/>
                  <a:gd name="connsiteY21" fmla="*/ 253978 h 420452"/>
                  <a:gd name="connsiteX22" fmla="*/ 182389 w 295075"/>
                  <a:gd name="connsiteY22" fmla="*/ 282529 h 420452"/>
                  <a:gd name="connsiteX23" fmla="*/ 130979 w 295075"/>
                  <a:gd name="connsiteY23" fmla="*/ 292904 h 420452"/>
                  <a:gd name="connsiteX24" fmla="*/ 81038 w 295075"/>
                  <a:gd name="connsiteY24" fmla="*/ 282356 h 420452"/>
                  <a:gd name="connsiteX25" fmla="*/ 39207 w 295075"/>
                  <a:gd name="connsiteY25" fmla="*/ 252612 h 420452"/>
                  <a:gd name="connsiteX26" fmla="*/ 10346 w 295075"/>
                  <a:gd name="connsiteY26" fmla="*/ 206216 h 420452"/>
                  <a:gd name="connsiteX27" fmla="*/ 10346 w 295075"/>
                  <a:gd name="connsiteY27" fmla="*/ 85618 h 420452"/>
                  <a:gd name="connsiteX28" fmla="*/ 39207 w 295075"/>
                  <a:gd name="connsiteY28" fmla="*/ 39222 h 420452"/>
                  <a:gd name="connsiteX29" fmla="*/ 81038 w 295075"/>
                  <a:gd name="connsiteY29" fmla="*/ 9324 h 420452"/>
                  <a:gd name="connsiteX30" fmla="*/ 130944 w 295075"/>
                  <a:gd name="connsiteY30" fmla="*/ -1121 h 420452"/>
                  <a:gd name="connsiteX31" fmla="*/ 150381 w 295075"/>
                  <a:gd name="connsiteY31" fmla="*/ 70245 h 420452"/>
                  <a:gd name="connsiteX32" fmla="*/ 120638 w 295075"/>
                  <a:gd name="connsiteY32" fmla="*/ 76194 h 420452"/>
                  <a:gd name="connsiteX33" fmla="*/ 97950 w 295075"/>
                  <a:gd name="connsiteY33" fmla="*/ 92414 h 420452"/>
                  <a:gd name="connsiteX34" fmla="*/ 83511 w 295075"/>
                  <a:gd name="connsiteY34" fmla="*/ 116503 h 420452"/>
                  <a:gd name="connsiteX35" fmla="*/ 78496 w 295075"/>
                  <a:gd name="connsiteY35" fmla="*/ 146090 h 420452"/>
                  <a:gd name="connsiteX36" fmla="*/ 83511 w 295075"/>
                  <a:gd name="connsiteY36" fmla="*/ 175488 h 420452"/>
                  <a:gd name="connsiteX37" fmla="*/ 97950 w 295075"/>
                  <a:gd name="connsiteY37" fmla="*/ 199420 h 420452"/>
                  <a:gd name="connsiteX38" fmla="*/ 120638 w 295075"/>
                  <a:gd name="connsiteY38" fmla="*/ 215624 h 420452"/>
                  <a:gd name="connsiteX39" fmla="*/ 179554 w 295075"/>
                  <a:gd name="connsiteY39" fmla="*/ 215779 h 420452"/>
                  <a:gd name="connsiteX40" fmla="*/ 202224 w 295075"/>
                  <a:gd name="connsiteY40" fmla="*/ 199870 h 420452"/>
                  <a:gd name="connsiteX41" fmla="*/ 216819 w 295075"/>
                  <a:gd name="connsiteY41" fmla="*/ 175920 h 420452"/>
                  <a:gd name="connsiteX42" fmla="*/ 222007 w 295075"/>
                  <a:gd name="connsiteY42" fmla="*/ 146038 h 420452"/>
                  <a:gd name="connsiteX43" fmla="*/ 216819 w 295075"/>
                  <a:gd name="connsiteY43" fmla="*/ 116001 h 420452"/>
                  <a:gd name="connsiteX44" fmla="*/ 202224 w 295075"/>
                  <a:gd name="connsiteY44" fmla="*/ 91913 h 420452"/>
                  <a:gd name="connsiteX45" fmla="*/ 179554 w 295075"/>
                  <a:gd name="connsiteY45" fmla="*/ 76003 h 420452"/>
                  <a:gd name="connsiteX46" fmla="*/ 150381 w 295075"/>
                  <a:gd name="connsiteY46" fmla="*/ 70280 h 42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95075" h="420452">
                    <a:moveTo>
                      <a:pt x="130944" y="-1121"/>
                    </a:moveTo>
                    <a:cubicBezTo>
                      <a:pt x="150969" y="-1121"/>
                      <a:pt x="168261" y="2441"/>
                      <a:pt x="182822" y="9583"/>
                    </a:cubicBezTo>
                    <a:cubicBezTo>
                      <a:pt x="197019" y="16465"/>
                      <a:pt x="209487" y="26409"/>
                      <a:pt x="219343" y="38721"/>
                    </a:cubicBezTo>
                    <a:lnTo>
                      <a:pt x="219343" y="6608"/>
                    </a:lnTo>
                    <a:lnTo>
                      <a:pt x="294670" y="6608"/>
                    </a:lnTo>
                    <a:lnTo>
                      <a:pt x="294670" y="270994"/>
                    </a:lnTo>
                    <a:cubicBezTo>
                      <a:pt x="294670" y="294201"/>
                      <a:pt x="291090" y="314952"/>
                      <a:pt x="283914" y="333247"/>
                    </a:cubicBezTo>
                    <a:cubicBezTo>
                      <a:pt x="277187" y="350903"/>
                      <a:pt x="266621" y="366864"/>
                      <a:pt x="252978" y="379937"/>
                    </a:cubicBezTo>
                    <a:cubicBezTo>
                      <a:pt x="239022" y="393028"/>
                      <a:pt x="222456" y="403006"/>
                      <a:pt x="204368" y="409231"/>
                    </a:cubicBezTo>
                    <a:cubicBezTo>
                      <a:pt x="185416" y="415958"/>
                      <a:pt x="164163" y="419330"/>
                      <a:pt x="140593" y="419330"/>
                    </a:cubicBezTo>
                    <a:cubicBezTo>
                      <a:pt x="129215" y="419313"/>
                      <a:pt x="117854" y="418569"/>
                      <a:pt x="106562" y="417099"/>
                    </a:cubicBezTo>
                    <a:cubicBezTo>
                      <a:pt x="95339" y="415664"/>
                      <a:pt x="84220" y="413485"/>
                      <a:pt x="73273" y="410562"/>
                    </a:cubicBezTo>
                    <a:cubicBezTo>
                      <a:pt x="62742" y="407744"/>
                      <a:pt x="52453" y="404112"/>
                      <a:pt x="42493" y="399703"/>
                    </a:cubicBezTo>
                    <a:cubicBezTo>
                      <a:pt x="33068" y="395570"/>
                      <a:pt x="24094" y="390486"/>
                      <a:pt x="15689" y="384537"/>
                    </a:cubicBezTo>
                    <a:lnTo>
                      <a:pt x="43081" y="321195"/>
                    </a:lnTo>
                    <a:cubicBezTo>
                      <a:pt x="57001" y="330498"/>
                      <a:pt x="72132" y="337865"/>
                      <a:pt x="88041" y="343052"/>
                    </a:cubicBezTo>
                    <a:cubicBezTo>
                      <a:pt x="103985" y="348154"/>
                      <a:pt x="120655" y="350730"/>
                      <a:pt x="137394" y="350644"/>
                    </a:cubicBezTo>
                    <a:cubicBezTo>
                      <a:pt x="148531" y="350765"/>
                      <a:pt x="159632" y="349105"/>
                      <a:pt x="170250" y="345733"/>
                    </a:cubicBezTo>
                    <a:cubicBezTo>
                      <a:pt x="179709" y="342724"/>
                      <a:pt x="188442" y="337744"/>
                      <a:pt x="195878" y="331155"/>
                    </a:cubicBezTo>
                    <a:cubicBezTo>
                      <a:pt x="203175" y="324515"/>
                      <a:pt x="208916" y="316353"/>
                      <a:pt x="212669" y="307222"/>
                    </a:cubicBezTo>
                    <a:cubicBezTo>
                      <a:pt x="216871" y="296743"/>
                      <a:pt x="218928" y="285503"/>
                      <a:pt x="218704" y="274211"/>
                    </a:cubicBezTo>
                    <a:lnTo>
                      <a:pt x="218704" y="253978"/>
                    </a:lnTo>
                    <a:cubicBezTo>
                      <a:pt x="208882" y="266083"/>
                      <a:pt x="196465" y="275836"/>
                      <a:pt x="182389" y="282529"/>
                    </a:cubicBezTo>
                    <a:cubicBezTo>
                      <a:pt x="167950" y="289446"/>
                      <a:pt x="150813" y="292904"/>
                      <a:pt x="130979" y="292904"/>
                    </a:cubicBezTo>
                    <a:cubicBezTo>
                      <a:pt x="113773" y="292973"/>
                      <a:pt x="96757" y="289376"/>
                      <a:pt x="81038" y="282356"/>
                    </a:cubicBezTo>
                    <a:cubicBezTo>
                      <a:pt x="65250" y="275317"/>
                      <a:pt x="51035" y="265219"/>
                      <a:pt x="39207" y="252612"/>
                    </a:cubicBezTo>
                    <a:cubicBezTo>
                      <a:pt x="26705" y="239141"/>
                      <a:pt x="16900" y="223388"/>
                      <a:pt x="10346" y="206216"/>
                    </a:cubicBezTo>
                    <a:cubicBezTo>
                      <a:pt x="-3990" y="167291"/>
                      <a:pt x="-3990" y="124544"/>
                      <a:pt x="10346" y="85618"/>
                    </a:cubicBezTo>
                    <a:cubicBezTo>
                      <a:pt x="16952" y="68464"/>
                      <a:pt x="26739" y="52728"/>
                      <a:pt x="39207" y="39222"/>
                    </a:cubicBezTo>
                    <a:cubicBezTo>
                      <a:pt x="51001" y="26547"/>
                      <a:pt x="65232" y="16379"/>
                      <a:pt x="81038" y="9324"/>
                    </a:cubicBezTo>
                    <a:cubicBezTo>
                      <a:pt x="96757" y="2355"/>
                      <a:pt x="113755" y="-1208"/>
                      <a:pt x="130944" y="-1121"/>
                    </a:cubicBezTo>
                    <a:close/>
                    <a:moveTo>
                      <a:pt x="150381" y="70245"/>
                    </a:moveTo>
                    <a:cubicBezTo>
                      <a:pt x="140161" y="70090"/>
                      <a:pt x="130010" y="72113"/>
                      <a:pt x="120638" y="76194"/>
                    </a:cubicBezTo>
                    <a:cubicBezTo>
                      <a:pt x="112043" y="79981"/>
                      <a:pt x="104314" y="85514"/>
                      <a:pt x="97950" y="92414"/>
                    </a:cubicBezTo>
                    <a:cubicBezTo>
                      <a:pt x="91569" y="99400"/>
                      <a:pt x="86658" y="107580"/>
                      <a:pt x="83511" y="116503"/>
                    </a:cubicBezTo>
                    <a:cubicBezTo>
                      <a:pt x="80121" y="125996"/>
                      <a:pt x="78427" y="136009"/>
                      <a:pt x="78496" y="146090"/>
                    </a:cubicBezTo>
                    <a:cubicBezTo>
                      <a:pt x="78427" y="156103"/>
                      <a:pt x="80121" y="166063"/>
                      <a:pt x="83511" y="175488"/>
                    </a:cubicBezTo>
                    <a:cubicBezTo>
                      <a:pt x="86692" y="184341"/>
                      <a:pt x="91603" y="192486"/>
                      <a:pt x="97950" y="199420"/>
                    </a:cubicBezTo>
                    <a:cubicBezTo>
                      <a:pt x="104314" y="206320"/>
                      <a:pt x="112043" y="211837"/>
                      <a:pt x="120638" y="215624"/>
                    </a:cubicBezTo>
                    <a:cubicBezTo>
                      <a:pt x="139469" y="223509"/>
                      <a:pt x="160670" y="223561"/>
                      <a:pt x="179554" y="215779"/>
                    </a:cubicBezTo>
                    <a:cubicBezTo>
                      <a:pt x="188131" y="212096"/>
                      <a:pt x="195843" y="206683"/>
                      <a:pt x="202224" y="199870"/>
                    </a:cubicBezTo>
                    <a:cubicBezTo>
                      <a:pt x="208640" y="192936"/>
                      <a:pt x="213602" y="184791"/>
                      <a:pt x="216819" y="175920"/>
                    </a:cubicBezTo>
                    <a:cubicBezTo>
                      <a:pt x="220329" y="166357"/>
                      <a:pt x="222076" y="156224"/>
                      <a:pt x="222007" y="146038"/>
                    </a:cubicBezTo>
                    <a:cubicBezTo>
                      <a:pt x="222076" y="135801"/>
                      <a:pt x="220312" y="125633"/>
                      <a:pt x="216819" y="116001"/>
                    </a:cubicBezTo>
                    <a:cubicBezTo>
                      <a:pt x="213620" y="107078"/>
                      <a:pt x="208657" y="98881"/>
                      <a:pt x="202224" y="91913"/>
                    </a:cubicBezTo>
                    <a:cubicBezTo>
                      <a:pt x="195843" y="85099"/>
                      <a:pt x="188131" y="79687"/>
                      <a:pt x="179554" y="76003"/>
                    </a:cubicBezTo>
                    <a:cubicBezTo>
                      <a:pt x="170336" y="72078"/>
                      <a:pt x="160393" y="70141"/>
                      <a:pt x="150381" y="70280"/>
                    </a:cubicBezTo>
                    <a:close/>
                  </a:path>
                </a:pathLst>
              </a:custGeom>
              <a:grpFill/>
              <a:ln w="172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panose="020F0302020204030204"/>
                  <a:ea typeface="+mn-ea"/>
                  <a:cs typeface="+mn-cs"/>
                </a:endParaRPr>
              </a:p>
            </p:txBody>
          </p:sp>
        </p:grpSp>
        <p:cxnSp>
          <p:nvCxnSpPr>
            <p:cNvPr id="31" name="Straight Connector 30">
              <a:extLst>
                <a:ext uri="{FF2B5EF4-FFF2-40B4-BE49-F238E27FC236}">
                  <a16:creationId xmlns:a16="http://schemas.microsoft.com/office/drawing/2014/main" id="{A55FB8CC-57B7-AE6B-C50A-01D25E12AB5C}"/>
                </a:ext>
              </a:extLst>
            </p:cNvPr>
            <p:cNvCxnSpPr>
              <a:cxnSpLocks/>
            </p:cNvCxnSpPr>
            <p:nvPr userDrawn="1"/>
          </p:nvCxnSpPr>
          <p:spPr>
            <a:xfrm>
              <a:off x="11020866" y="6400010"/>
              <a:ext cx="0" cy="286021"/>
            </a:xfrm>
            <a:prstGeom prst="line">
              <a:avLst/>
            </a:prstGeom>
            <a:grpFill/>
            <a:ln w="15875">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3" name="Group 2">
            <a:extLst>
              <a:ext uri="{FF2B5EF4-FFF2-40B4-BE49-F238E27FC236}">
                <a16:creationId xmlns:a16="http://schemas.microsoft.com/office/drawing/2014/main" id="{A8C4296B-CA02-C2DA-4A12-F79CF78B00C3}"/>
              </a:ext>
            </a:extLst>
          </p:cNvPr>
          <p:cNvGrpSpPr/>
          <p:nvPr userDrawn="1"/>
        </p:nvGrpSpPr>
        <p:grpSpPr>
          <a:xfrm>
            <a:off x="10554061" y="6345623"/>
            <a:ext cx="1465983" cy="391342"/>
            <a:chOff x="10554061" y="6345623"/>
            <a:chExt cx="1465983" cy="391342"/>
          </a:xfrm>
          <a:solidFill>
            <a:schemeClr val="bg1"/>
          </a:solidFill>
        </p:grpSpPr>
        <p:grpSp>
          <p:nvGrpSpPr>
            <p:cNvPr id="4" name="Amdocs_Logomark">
              <a:extLst>
                <a:ext uri="{FF2B5EF4-FFF2-40B4-BE49-F238E27FC236}">
                  <a16:creationId xmlns:a16="http://schemas.microsoft.com/office/drawing/2014/main" id="{C7A4AF98-4360-4262-16AD-1BDD0C8E52DC}"/>
                </a:ext>
              </a:extLst>
            </p:cNvPr>
            <p:cNvGrpSpPr>
              <a:grpSpLocks noChangeAspect="1"/>
            </p:cNvGrpSpPr>
            <p:nvPr userDrawn="1"/>
          </p:nvGrpSpPr>
          <p:grpSpPr>
            <a:xfrm>
              <a:off x="10554061" y="6400942"/>
              <a:ext cx="384048" cy="285861"/>
              <a:chOff x="4624387" y="2333625"/>
              <a:chExt cx="2943225" cy="2190750"/>
            </a:xfrm>
            <a:grpFill/>
          </p:grpSpPr>
          <p:sp>
            <p:nvSpPr>
              <p:cNvPr id="20" name="Freeform: Shape 6">
                <a:extLst>
                  <a:ext uri="{FF2B5EF4-FFF2-40B4-BE49-F238E27FC236}">
                    <a16:creationId xmlns:a16="http://schemas.microsoft.com/office/drawing/2014/main" id="{86707D25-96DF-5279-EC39-95DAD6F52F95}"/>
                  </a:ext>
                </a:extLst>
              </p:cNvPr>
              <p:cNvSpPr/>
              <p:nvPr/>
            </p:nvSpPr>
            <p:spPr>
              <a:xfrm>
                <a:off x="4617243" y="2326481"/>
                <a:ext cx="2200275" cy="2200275"/>
              </a:xfrm>
              <a:custGeom>
                <a:avLst/>
                <a:gdLst>
                  <a:gd name="connsiteX0" fmla="*/ 1541621 w 2200275"/>
                  <a:gd name="connsiteY0" fmla="*/ 7144 h 2200275"/>
                  <a:gd name="connsiteX1" fmla="*/ 254794 w 2200275"/>
                  <a:gd name="connsiteY1" fmla="*/ 7144 h 2200275"/>
                  <a:gd name="connsiteX2" fmla="*/ 381476 w 2200275"/>
                  <a:gd name="connsiteY2" fmla="*/ 445294 h 2200275"/>
                  <a:gd name="connsiteX3" fmla="*/ 1541621 w 2200275"/>
                  <a:gd name="connsiteY3" fmla="*/ 445294 h 2200275"/>
                  <a:gd name="connsiteX4" fmla="*/ 1760696 w 2200275"/>
                  <a:gd name="connsiteY4" fmla="*/ 664369 h 2200275"/>
                  <a:gd name="connsiteX5" fmla="*/ 1760696 w 2200275"/>
                  <a:gd name="connsiteY5" fmla="*/ 883444 h 2200275"/>
                  <a:gd name="connsiteX6" fmla="*/ 664369 w 2200275"/>
                  <a:gd name="connsiteY6" fmla="*/ 883444 h 2200275"/>
                  <a:gd name="connsiteX7" fmla="*/ 7144 w 2200275"/>
                  <a:gd name="connsiteY7" fmla="*/ 1540669 h 2200275"/>
                  <a:gd name="connsiteX8" fmla="*/ 664369 w 2200275"/>
                  <a:gd name="connsiteY8" fmla="*/ 2197894 h 2200275"/>
                  <a:gd name="connsiteX9" fmla="*/ 1540669 w 2200275"/>
                  <a:gd name="connsiteY9" fmla="*/ 2197894 h 2200275"/>
                  <a:gd name="connsiteX10" fmla="*/ 2197894 w 2200275"/>
                  <a:gd name="connsiteY10" fmla="*/ 1540669 h 2200275"/>
                  <a:gd name="connsiteX11" fmla="*/ 2197894 w 2200275"/>
                  <a:gd name="connsiteY11" fmla="*/ 1102519 h 2200275"/>
                  <a:gd name="connsiteX12" fmla="*/ 2197894 w 2200275"/>
                  <a:gd name="connsiteY12" fmla="*/ 883444 h 2200275"/>
                  <a:gd name="connsiteX13" fmla="*/ 2197894 w 2200275"/>
                  <a:gd name="connsiteY13" fmla="*/ 664369 h 2200275"/>
                  <a:gd name="connsiteX14" fmla="*/ 1541621 w 2200275"/>
                  <a:gd name="connsiteY14" fmla="*/ 7144 h 2200275"/>
                  <a:gd name="connsiteX15" fmla="*/ 1760696 w 2200275"/>
                  <a:gd name="connsiteY15" fmla="*/ 1541621 h 2200275"/>
                  <a:gd name="connsiteX16" fmla="*/ 1541621 w 2200275"/>
                  <a:gd name="connsiteY16" fmla="*/ 1760696 h 2200275"/>
                  <a:gd name="connsiteX17" fmla="*/ 664369 w 2200275"/>
                  <a:gd name="connsiteY17" fmla="*/ 1760696 h 2200275"/>
                  <a:gd name="connsiteX18" fmla="*/ 445294 w 2200275"/>
                  <a:gd name="connsiteY18" fmla="*/ 1541621 h 2200275"/>
                  <a:gd name="connsiteX19" fmla="*/ 664369 w 2200275"/>
                  <a:gd name="connsiteY19" fmla="*/ 1322546 h 2200275"/>
                  <a:gd name="connsiteX20" fmla="*/ 1759744 w 2200275"/>
                  <a:gd name="connsiteY20" fmla="*/ 1322546 h 2200275"/>
                  <a:gd name="connsiteX21" fmla="*/ 1759744 w 2200275"/>
                  <a:gd name="connsiteY21" fmla="*/ 1541621 h 2200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200275" h="2200275">
                    <a:moveTo>
                      <a:pt x="1541621" y="7144"/>
                    </a:moveTo>
                    <a:lnTo>
                      <a:pt x="254794" y="7144"/>
                    </a:lnTo>
                    <a:lnTo>
                      <a:pt x="381476" y="445294"/>
                    </a:lnTo>
                    <a:lnTo>
                      <a:pt x="1541621" y="445294"/>
                    </a:lnTo>
                    <a:cubicBezTo>
                      <a:pt x="1662589" y="445294"/>
                      <a:pt x="1760696" y="543401"/>
                      <a:pt x="1760696" y="664369"/>
                    </a:cubicBezTo>
                    <a:lnTo>
                      <a:pt x="1760696" y="883444"/>
                    </a:lnTo>
                    <a:lnTo>
                      <a:pt x="664369" y="883444"/>
                    </a:lnTo>
                    <a:cubicBezTo>
                      <a:pt x="301466" y="883444"/>
                      <a:pt x="7144" y="1178719"/>
                      <a:pt x="7144" y="1540669"/>
                    </a:cubicBezTo>
                    <a:cubicBezTo>
                      <a:pt x="7144" y="1903571"/>
                      <a:pt x="302419" y="2197894"/>
                      <a:pt x="664369" y="2197894"/>
                    </a:cubicBezTo>
                    <a:lnTo>
                      <a:pt x="1540669" y="2197894"/>
                    </a:lnTo>
                    <a:cubicBezTo>
                      <a:pt x="1903571" y="2197894"/>
                      <a:pt x="2197894" y="1902619"/>
                      <a:pt x="2197894" y="1540669"/>
                    </a:cubicBezTo>
                    <a:lnTo>
                      <a:pt x="2197894" y="1102519"/>
                    </a:lnTo>
                    <a:lnTo>
                      <a:pt x="2197894" y="883444"/>
                    </a:lnTo>
                    <a:lnTo>
                      <a:pt x="2197894" y="664369"/>
                    </a:lnTo>
                    <a:cubicBezTo>
                      <a:pt x="2198846" y="302419"/>
                      <a:pt x="1903571" y="7144"/>
                      <a:pt x="1541621" y="7144"/>
                    </a:cubicBezTo>
                    <a:close/>
                    <a:moveTo>
                      <a:pt x="1760696" y="1541621"/>
                    </a:moveTo>
                    <a:cubicBezTo>
                      <a:pt x="1760696" y="1662589"/>
                      <a:pt x="1662589" y="1760696"/>
                      <a:pt x="1541621" y="1760696"/>
                    </a:cubicBezTo>
                    <a:lnTo>
                      <a:pt x="664369" y="1760696"/>
                    </a:lnTo>
                    <a:cubicBezTo>
                      <a:pt x="543401" y="1760696"/>
                      <a:pt x="445294" y="1662589"/>
                      <a:pt x="445294" y="1541621"/>
                    </a:cubicBezTo>
                    <a:cubicBezTo>
                      <a:pt x="445294" y="1420654"/>
                      <a:pt x="543401" y="1322546"/>
                      <a:pt x="664369" y="1322546"/>
                    </a:cubicBezTo>
                    <a:lnTo>
                      <a:pt x="1759744" y="1322546"/>
                    </a:lnTo>
                    <a:lnTo>
                      <a:pt x="1759744" y="1541621"/>
                    </a:lnTo>
                    <a:close/>
                  </a:path>
                </a:pathLst>
              </a:custGeom>
              <a:grpFill/>
              <a:ln w="9525" cap="flat">
                <a:noFill/>
                <a:prstDash val="solid"/>
                <a:miter/>
              </a:ln>
            </p:spPr>
            <p:txBody>
              <a:bodyPr rtlCol="0" anchor="ctr"/>
              <a:lstStyle/>
              <a:p>
                <a:endParaRPr lang="en-US"/>
              </a:p>
            </p:txBody>
          </p:sp>
          <p:sp>
            <p:nvSpPr>
              <p:cNvPr id="21" name="Freeform: Shape 7">
                <a:extLst>
                  <a:ext uri="{FF2B5EF4-FFF2-40B4-BE49-F238E27FC236}">
                    <a16:creationId xmlns:a16="http://schemas.microsoft.com/office/drawing/2014/main" id="{2A146033-1B10-5AE4-5BEF-7C026F69ED69}"/>
                  </a:ext>
                </a:extLst>
              </p:cNvPr>
              <p:cNvSpPr/>
              <p:nvPr/>
            </p:nvSpPr>
            <p:spPr>
              <a:xfrm>
                <a:off x="7036593" y="3202781"/>
                <a:ext cx="533400" cy="447675"/>
              </a:xfrm>
              <a:custGeom>
                <a:avLst/>
                <a:gdLst>
                  <a:gd name="connsiteX0" fmla="*/ 407194 w 533400"/>
                  <a:gd name="connsiteY0" fmla="*/ 7144 h 447675"/>
                  <a:gd name="connsiteX1" fmla="*/ 7144 w 533400"/>
                  <a:gd name="connsiteY1" fmla="*/ 7144 h 447675"/>
                  <a:gd name="connsiteX2" fmla="*/ 7144 w 533400"/>
                  <a:gd name="connsiteY2" fmla="*/ 446246 h 447675"/>
                  <a:gd name="connsiteX3" fmla="*/ 533876 w 533400"/>
                  <a:gd name="connsiteY3" fmla="*/ 446246 h 447675"/>
                </a:gdLst>
                <a:ahLst/>
                <a:cxnLst>
                  <a:cxn ang="0">
                    <a:pos x="connsiteX0" y="connsiteY0"/>
                  </a:cxn>
                  <a:cxn ang="0">
                    <a:pos x="connsiteX1" y="connsiteY1"/>
                  </a:cxn>
                  <a:cxn ang="0">
                    <a:pos x="connsiteX2" y="connsiteY2"/>
                  </a:cxn>
                  <a:cxn ang="0">
                    <a:pos x="connsiteX3" y="connsiteY3"/>
                  </a:cxn>
                </a:cxnLst>
                <a:rect l="l" t="t" r="r" b="b"/>
                <a:pathLst>
                  <a:path w="533400" h="447675">
                    <a:moveTo>
                      <a:pt x="407194" y="7144"/>
                    </a:moveTo>
                    <a:lnTo>
                      <a:pt x="7144" y="7144"/>
                    </a:lnTo>
                    <a:lnTo>
                      <a:pt x="7144" y="446246"/>
                    </a:lnTo>
                    <a:lnTo>
                      <a:pt x="533876" y="446246"/>
                    </a:lnTo>
                    <a:close/>
                  </a:path>
                </a:pathLst>
              </a:custGeom>
              <a:grpFill/>
              <a:ln w="9525" cap="flat">
                <a:noFill/>
                <a:prstDash val="solid"/>
                <a:miter/>
              </a:ln>
            </p:spPr>
            <p:txBody>
              <a:bodyPr rtlCol="0" anchor="ctr"/>
              <a:lstStyle/>
              <a:p>
                <a:endParaRPr lang="en-US"/>
              </a:p>
            </p:txBody>
          </p:sp>
        </p:grpSp>
        <p:grpSp>
          <p:nvGrpSpPr>
            <p:cNvPr id="5" name="Group 4">
              <a:extLst>
                <a:ext uri="{FF2B5EF4-FFF2-40B4-BE49-F238E27FC236}">
                  <a16:creationId xmlns:a16="http://schemas.microsoft.com/office/drawing/2014/main" id="{C44E3748-8368-94EB-B0E2-17D333460D7B}"/>
                </a:ext>
              </a:extLst>
            </p:cNvPr>
            <p:cNvGrpSpPr/>
            <p:nvPr userDrawn="1"/>
          </p:nvGrpSpPr>
          <p:grpSpPr>
            <a:xfrm>
              <a:off x="11122366" y="6345623"/>
              <a:ext cx="897678" cy="391342"/>
              <a:chOff x="5599695" y="3904599"/>
              <a:chExt cx="2194943" cy="956884"/>
            </a:xfrm>
            <a:grpFill/>
          </p:grpSpPr>
          <p:sp>
            <p:nvSpPr>
              <p:cNvPr id="7" name="Freeform: Shape 61">
                <a:extLst>
                  <a:ext uri="{FF2B5EF4-FFF2-40B4-BE49-F238E27FC236}">
                    <a16:creationId xmlns:a16="http://schemas.microsoft.com/office/drawing/2014/main" id="{26935A13-A78D-67DA-5616-8B602EEAC102}"/>
                  </a:ext>
                </a:extLst>
              </p:cNvPr>
              <p:cNvSpPr/>
              <p:nvPr/>
            </p:nvSpPr>
            <p:spPr>
              <a:xfrm>
                <a:off x="5617507" y="4041099"/>
                <a:ext cx="462428" cy="295919"/>
              </a:xfrm>
              <a:custGeom>
                <a:avLst/>
                <a:gdLst>
                  <a:gd name="connsiteX0" fmla="*/ 349492 w 462428"/>
                  <a:gd name="connsiteY0" fmla="*/ -1114 h 295919"/>
                  <a:gd name="connsiteX1" fmla="*/ 395300 w 462428"/>
                  <a:gd name="connsiteY1" fmla="*/ 7066 h 295919"/>
                  <a:gd name="connsiteX2" fmla="*/ 430940 w 462428"/>
                  <a:gd name="connsiteY2" fmla="*/ 29961 h 295919"/>
                  <a:gd name="connsiteX3" fmla="*/ 453921 w 462428"/>
                  <a:gd name="connsiteY3" fmla="*/ 65497 h 295919"/>
                  <a:gd name="connsiteX4" fmla="*/ 462014 w 462428"/>
                  <a:gd name="connsiteY4" fmla="*/ 111305 h 295919"/>
                  <a:gd name="connsiteX5" fmla="*/ 462014 w 462428"/>
                  <a:gd name="connsiteY5" fmla="*/ 294796 h 295919"/>
                  <a:gd name="connsiteX6" fmla="*/ 385426 w 462428"/>
                  <a:gd name="connsiteY6" fmla="*/ 294796 h 295919"/>
                  <a:gd name="connsiteX7" fmla="*/ 385426 w 462428"/>
                  <a:gd name="connsiteY7" fmla="*/ 136293 h 295919"/>
                  <a:gd name="connsiteX8" fmla="*/ 370692 w 462428"/>
                  <a:gd name="connsiteY8" fmla="*/ 88254 h 295919"/>
                  <a:gd name="connsiteX9" fmla="*/ 329744 w 462428"/>
                  <a:gd name="connsiteY9" fmla="*/ 71757 h 295919"/>
                  <a:gd name="connsiteX10" fmla="*/ 306329 w 462428"/>
                  <a:gd name="connsiteY10" fmla="*/ 75769 h 295919"/>
                  <a:gd name="connsiteX11" fmla="*/ 287169 w 462428"/>
                  <a:gd name="connsiteY11" fmla="*/ 87874 h 295919"/>
                  <a:gd name="connsiteX12" fmla="*/ 274217 w 462428"/>
                  <a:gd name="connsiteY12" fmla="*/ 108244 h 295919"/>
                  <a:gd name="connsiteX13" fmla="*/ 269358 w 462428"/>
                  <a:gd name="connsiteY13" fmla="*/ 136794 h 295919"/>
                  <a:gd name="connsiteX14" fmla="*/ 269358 w 462428"/>
                  <a:gd name="connsiteY14" fmla="*/ 294710 h 295919"/>
                  <a:gd name="connsiteX15" fmla="*/ 192475 w 462428"/>
                  <a:gd name="connsiteY15" fmla="*/ 294710 h 295919"/>
                  <a:gd name="connsiteX16" fmla="*/ 192475 w 462428"/>
                  <a:gd name="connsiteY16" fmla="*/ 136207 h 295919"/>
                  <a:gd name="connsiteX17" fmla="*/ 177880 w 462428"/>
                  <a:gd name="connsiteY17" fmla="*/ 88168 h 295919"/>
                  <a:gd name="connsiteX18" fmla="*/ 136793 w 462428"/>
                  <a:gd name="connsiteY18" fmla="*/ 71671 h 295919"/>
                  <a:gd name="connsiteX19" fmla="*/ 113379 w 462428"/>
                  <a:gd name="connsiteY19" fmla="*/ 75683 h 295919"/>
                  <a:gd name="connsiteX20" fmla="*/ 94219 w 462428"/>
                  <a:gd name="connsiteY20" fmla="*/ 87787 h 295919"/>
                  <a:gd name="connsiteX21" fmla="*/ 81267 w 462428"/>
                  <a:gd name="connsiteY21" fmla="*/ 108158 h 295919"/>
                  <a:gd name="connsiteX22" fmla="*/ 76408 w 462428"/>
                  <a:gd name="connsiteY22" fmla="*/ 136708 h 295919"/>
                  <a:gd name="connsiteX23" fmla="*/ 76408 w 462428"/>
                  <a:gd name="connsiteY23" fmla="*/ 294624 h 295919"/>
                  <a:gd name="connsiteX24" fmla="*/ -406 w 462428"/>
                  <a:gd name="connsiteY24" fmla="*/ 294624 h 295919"/>
                  <a:gd name="connsiteX25" fmla="*/ -406 w 462428"/>
                  <a:gd name="connsiteY25" fmla="*/ 6616 h 295919"/>
                  <a:gd name="connsiteX26" fmla="*/ 74419 w 462428"/>
                  <a:gd name="connsiteY26" fmla="*/ 6616 h 295919"/>
                  <a:gd name="connsiteX27" fmla="*/ 74419 w 462428"/>
                  <a:gd name="connsiteY27" fmla="*/ 40527 h 295919"/>
                  <a:gd name="connsiteX28" fmla="*/ 111840 w 462428"/>
                  <a:gd name="connsiteY28" fmla="*/ 8259 h 295919"/>
                  <a:gd name="connsiteX29" fmla="*/ 158374 w 462428"/>
                  <a:gd name="connsiteY29" fmla="*/ -1114 h 295919"/>
                  <a:gd name="connsiteX30" fmla="*/ 213918 w 462428"/>
                  <a:gd name="connsiteY30" fmla="*/ 11977 h 295919"/>
                  <a:gd name="connsiteX31" fmla="*/ 252653 w 462428"/>
                  <a:gd name="connsiteY31" fmla="*/ 48291 h 295919"/>
                  <a:gd name="connsiteX32" fmla="*/ 295297 w 462428"/>
                  <a:gd name="connsiteY32" fmla="*/ 9729 h 295919"/>
                  <a:gd name="connsiteX33" fmla="*/ 321668 w 462428"/>
                  <a:gd name="connsiteY33" fmla="*/ 1394 h 295919"/>
                  <a:gd name="connsiteX34" fmla="*/ 349492 w 462428"/>
                  <a:gd name="connsiteY34" fmla="*/ -1114 h 295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428" h="295919">
                    <a:moveTo>
                      <a:pt x="349492" y="-1114"/>
                    </a:moveTo>
                    <a:cubicBezTo>
                      <a:pt x="365140" y="-1304"/>
                      <a:pt x="380682" y="1480"/>
                      <a:pt x="395300" y="7066"/>
                    </a:cubicBezTo>
                    <a:cubicBezTo>
                      <a:pt x="408617" y="12184"/>
                      <a:pt x="420746" y="19983"/>
                      <a:pt x="430940" y="29961"/>
                    </a:cubicBezTo>
                    <a:cubicBezTo>
                      <a:pt x="441023" y="40060"/>
                      <a:pt x="448855" y="52165"/>
                      <a:pt x="453921" y="65497"/>
                    </a:cubicBezTo>
                    <a:cubicBezTo>
                      <a:pt x="459450" y="80127"/>
                      <a:pt x="462196" y="95673"/>
                      <a:pt x="462014" y="111305"/>
                    </a:cubicBezTo>
                    <a:lnTo>
                      <a:pt x="462014" y="294796"/>
                    </a:lnTo>
                    <a:lnTo>
                      <a:pt x="385426" y="294796"/>
                    </a:lnTo>
                    <a:lnTo>
                      <a:pt x="385426" y="136293"/>
                    </a:lnTo>
                    <a:cubicBezTo>
                      <a:pt x="385426" y="115265"/>
                      <a:pt x="380515" y="99252"/>
                      <a:pt x="370692" y="88254"/>
                    </a:cubicBezTo>
                    <a:cubicBezTo>
                      <a:pt x="360870" y="77256"/>
                      <a:pt x="347221" y="71757"/>
                      <a:pt x="329744" y="71757"/>
                    </a:cubicBezTo>
                    <a:cubicBezTo>
                      <a:pt x="321763" y="71705"/>
                      <a:pt x="313838" y="73071"/>
                      <a:pt x="306329" y="75769"/>
                    </a:cubicBezTo>
                    <a:cubicBezTo>
                      <a:pt x="299122" y="78328"/>
                      <a:pt x="292577" y="82461"/>
                      <a:pt x="287169" y="87874"/>
                    </a:cubicBezTo>
                    <a:cubicBezTo>
                      <a:pt x="281518" y="93719"/>
                      <a:pt x="277112" y="100653"/>
                      <a:pt x="274217" y="108244"/>
                    </a:cubicBezTo>
                    <a:cubicBezTo>
                      <a:pt x="270805" y="117375"/>
                      <a:pt x="269157" y="127059"/>
                      <a:pt x="269358" y="136794"/>
                    </a:cubicBezTo>
                    <a:lnTo>
                      <a:pt x="269358" y="294710"/>
                    </a:lnTo>
                    <a:lnTo>
                      <a:pt x="192475" y="294710"/>
                    </a:lnTo>
                    <a:lnTo>
                      <a:pt x="192475" y="136207"/>
                    </a:lnTo>
                    <a:cubicBezTo>
                      <a:pt x="192475" y="115179"/>
                      <a:pt x="187611" y="99166"/>
                      <a:pt x="177880" y="88168"/>
                    </a:cubicBezTo>
                    <a:cubicBezTo>
                      <a:pt x="168150" y="77170"/>
                      <a:pt x="154454" y="71671"/>
                      <a:pt x="136793" y="71671"/>
                    </a:cubicBezTo>
                    <a:cubicBezTo>
                      <a:pt x="128813" y="71619"/>
                      <a:pt x="120888" y="72985"/>
                      <a:pt x="113379" y="75683"/>
                    </a:cubicBezTo>
                    <a:cubicBezTo>
                      <a:pt x="106170" y="78242"/>
                      <a:pt x="99623" y="82375"/>
                      <a:pt x="94219" y="87787"/>
                    </a:cubicBezTo>
                    <a:cubicBezTo>
                      <a:pt x="88568" y="93632"/>
                      <a:pt x="84162" y="100567"/>
                      <a:pt x="81267" y="108158"/>
                    </a:cubicBezTo>
                    <a:cubicBezTo>
                      <a:pt x="77848" y="117271"/>
                      <a:pt x="76199" y="126972"/>
                      <a:pt x="76408" y="136708"/>
                    </a:cubicBezTo>
                    <a:lnTo>
                      <a:pt x="76408" y="294624"/>
                    </a:lnTo>
                    <a:lnTo>
                      <a:pt x="-406" y="294624"/>
                    </a:lnTo>
                    <a:lnTo>
                      <a:pt x="-406" y="6616"/>
                    </a:lnTo>
                    <a:lnTo>
                      <a:pt x="74419" y="6616"/>
                    </a:lnTo>
                    <a:lnTo>
                      <a:pt x="74419" y="40527"/>
                    </a:lnTo>
                    <a:cubicBezTo>
                      <a:pt x="84634" y="25257"/>
                      <a:pt x="97107" y="14502"/>
                      <a:pt x="111840" y="8259"/>
                    </a:cubicBezTo>
                    <a:cubicBezTo>
                      <a:pt x="126558" y="2016"/>
                      <a:pt x="142389" y="-1166"/>
                      <a:pt x="158374" y="-1114"/>
                    </a:cubicBezTo>
                    <a:cubicBezTo>
                      <a:pt x="179195" y="-1114"/>
                      <a:pt x="197710" y="3244"/>
                      <a:pt x="213918" y="11977"/>
                    </a:cubicBezTo>
                    <a:cubicBezTo>
                      <a:pt x="229824" y="20433"/>
                      <a:pt x="243193" y="32970"/>
                      <a:pt x="252653" y="48291"/>
                    </a:cubicBezTo>
                    <a:cubicBezTo>
                      <a:pt x="262579" y="31362"/>
                      <a:pt x="277467" y="17908"/>
                      <a:pt x="295297" y="9729"/>
                    </a:cubicBezTo>
                    <a:cubicBezTo>
                      <a:pt x="303710" y="5873"/>
                      <a:pt x="312567" y="3071"/>
                      <a:pt x="321668" y="1394"/>
                    </a:cubicBezTo>
                    <a:cubicBezTo>
                      <a:pt x="330847" y="-284"/>
                      <a:pt x="340161" y="-1131"/>
                      <a:pt x="349492" y="-1114"/>
                    </a:cubicBezTo>
                    <a:close/>
                  </a:path>
                </a:pathLst>
              </a:custGeom>
              <a:grpFill/>
              <a:ln w="1726" cap="flat">
                <a:noFill/>
                <a:prstDash val="solid"/>
                <a:miter/>
              </a:ln>
            </p:spPr>
            <p:txBody>
              <a:bodyPr rtlCol="0" anchor="ctr"/>
              <a:lstStyle/>
              <a:p>
                <a:endParaRPr lang="en-US"/>
              </a:p>
            </p:txBody>
          </p:sp>
          <p:sp>
            <p:nvSpPr>
              <p:cNvPr id="8" name="Freeform: Shape 62">
                <a:extLst>
                  <a:ext uri="{FF2B5EF4-FFF2-40B4-BE49-F238E27FC236}">
                    <a16:creationId xmlns:a16="http://schemas.microsoft.com/office/drawing/2014/main" id="{F37CD434-7819-25AD-8171-E1E826F78632}"/>
                  </a:ext>
                </a:extLst>
              </p:cNvPr>
              <p:cNvSpPr/>
              <p:nvPr/>
            </p:nvSpPr>
            <p:spPr>
              <a:xfrm>
                <a:off x="6117053" y="4041034"/>
                <a:ext cx="298712" cy="303424"/>
              </a:xfrm>
              <a:custGeom>
                <a:avLst/>
                <a:gdLst>
                  <a:gd name="connsiteX0" fmla="*/ 298307 w 298712"/>
                  <a:gd name="connsiteY0" fmla="*/ 294861 h 303424"/>
                  <a:gd name="connsiteX1" fmla="*/ 223188 w 298712"/>
                  <a:gd name="connsiteY1" fmla="*/ 294861 h 303424"/>
                  <a:gd name="connsiteX2" fmla="*/ 223188 w 298712"/>
                  <a:gd name="connsiteY2" fmla="*/ 263043 h 303424"/>
                  <a:gd name="connsiteX3" fmla="*/ 188118 w 298712"/>
                  <a:gd name="connsiteY3" fmla="*/ 291454 h 303424"/>
                  <a:gd name="connsiteX4" fmla="*/ 137745 w 298712"/>
                  <a:gd name="connsiteY4" fmla="*/ 302297 h 303424"/>
                  <a:gd name="connsiteX5" fmla="*/ 82963 w 298712"/>
                  <a:gd name="connsiteY5" fmla="*/ 290711 h 303424"/>
                  <a:gd name="connsiteX6" fmla="*/ 39057 w 298712"/>
                  <a:gd name="connsiteY6" fmla="*/ 258806 h 303424"/>
                  <a:gd name="connsiteX7" fmla="*/ 10040 w 298712"/>
                  <a:gd name="connsiteY7" fmla="*/ 210785 h 303424"/>
                  <a:gd name="connsiteX8" fmla="*/ 10040 w 298712"/>
                  <a:gd name="connsiteY8" fmla="*/ 90325 h 303424"/>
                  <a:gd name="connsiteX9" fmla="*/ 39057 w 298712"/>
                  <a:gd name="connsiteY9" fmla="*/ 42303 h 303424"/>
                  <a:gd name="connsiteX10" fmla="*/ 82963 w 298712"/>
                  <a:gd name="connsiteY10" fmla="*/ 10485 h 303424"/>
                  <a:gd name="connsiteX11" fmla="*/ 137745 w 298712"/>
                  <a:gd name="connsiteY11" fmla="*/ -1118 h 303424"/>
                  <a:gd name="connsiteX12" fmla="*/ 188118 w 298712"/>
                  <a:gd name="connsiteY12" fmla="*/ 9741 h 303424"/>
                  <a:gd name="connsiteX13" fmla="*/ 223188 w 298712"/>
                  <a:gd name="connsiteY13" fmla="*/ 38430 h 303424"/>
                  <a:gd name="connsiteX14" fmla="*/ 223188 w 298712"/>
                  <a:gd name="connsiteY14" fmla="*/ 6612 h 303424"/>
                  <a:gd name="connsiteX15" fmla="*/ 298307 w 298712"/>
                  <a:gd name="connsiteY15" fmla="*/ 6612 h 303424"/>
                  <a:gd name="connsiteX16" fmla="*/ 151977 w 298712"/>
                  <a:gd name="connsiteY16" fmla="*/ 71216 h 303424"/>
                  <a:gd name="connsiteX17" fmla="*/ 121490 w 298712"/>
                  <a:gd name="connsiteY17" fmla="*/ 77459 h 303424"/>
                  <a:gd name="connsiteX18" fmla="*/ 98214 w 298712"/>
                  <a:gd name="connsiteY18" fmla="*/ 94423 h 303424"/>
                  <a:gd name="connsiteX19" fmla="*/ 83481 w 298712"/>
                  <a:gd name="connsiteY19" fmla="*/ 119705 h 303424"/>
                  <a:gd name="connsiteX20" fmla="*/ 83481 w 298712"/>
                  <a:gd name="connsiteY20" fmla="*/ 181699 h 303424"/>
                  <a:gd name="connsiteX21" fmla="*/ 98214 w 298712"/>
                  <a:gd name="connsiteY21" fmla="*/ 206842 h 303424"/>
                  <a:gd name="connsiteX22" fmla="*/ 121490 w 298712"/>
                  <a:gd name="connsiteY22" fmla="*/ 223789 h 303424"/>
                  <a:gd name="connsiteX23" fmla="*/ 151977 w 298712"/>
                  <a:gd name="connsiteY23" fmla="*/ 230031 h 303424"/>
                  <a:gd name="connsiteX24" fmla="*/ 182031 w 298712"/>
                  <a:gd name="connsiteY24" fmla="*/ 224083 h 303424"/>
                  <a:gd name="connsiteX25" fmla="*/ 205290 w 298712"/>
                  <a:gd name="connsiteY25" fmla="*/ 207430 h 303424"/>
                  <a:gd name="connsiteX26" fmla="*/ 220317 w 298712"/>
                  <a:gd name="connsiteY26" fmla="*/ 182148 h 303424"/>
                  <a:gd name="connsiteX27" fmla="*/ 220317 w 298712"/>
                  <a:gd name="connsiteY27" fmla="*/ 119099 h 303424"/>
                  <a:gd name="connsiteX28" fmla="*/ 205290 w 298712"/>
                  <a:gd name="connsiteY28" fmla="*/ 93818 h 303424"/>
                  <a:gd name="connsiteX29" fmla="*/ 182031 w 298712"/>
                  <a:gd name="connsiteY29" fmla="*/ 77165 h 303424"/>
                  <a:gd name="connsiteX30" fmla="*/ 151977 w 298712"/>
                  <a:gd name="connsiteY30" fmla="*/ 71216 h 303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2" h="303424">
                    <a:moveTo>
                      <a:pt x="298307" y="294861"/>
                    </a:moveTo>
                    <a:lnTo>
                      <a:pt x="223188" y="294861"/>
                    </a:lnTo>
                    <a:lnTo>
                      <a:pt x="223188" y="263043"/>
                    </a:lnTo>
                    <a:cubicBezTo>
                      <a:pt x="213611" y="274854"/>
                      <a:pt x="201665" y="284537"/>
                      <a:pt x="188118" y="291454"/>
                    </a:cubicBezTo>
                    <a:cubicBezTo>
                      <a:pt x="174181" y="298683"/>
                      <a:pt x="157390" y="302297"/>
                      <a:pt x="137745" y="302297"/>
                    </a:cubicBezTo>
                    <a:cubicBezTo>
                      <a:pt x="118860" y="302452"/>
                      <a:pt x="100165" y="298510"/>
                      <a:pt x="82963" y="290711"/>
                    </a:cubicBezTo>
                    <a:cubicBezTo>
                      <a:pt x="66329" y="283137"/>
                      <a:pt x="51395" y="272294"/>
                      <a:pt x="39057" y="258806"/>
                    </a:cubicBezTo>
                    <a:cubicBezTo>
                      <a:pt x="26376" y="244816"/>
                      <a:pt x="16523" y="228509"/>
                      <a:pt x="10040" y="210785"/>
                    </a:cubicBezTo>
                    <a:cubicBezTo>
                      <a:pt x="-3888" y="171842"/>
                      <a:pt x="-3888" y="129267"/>
                      <a:pt x="10040" y="90325"/>
                    </a:cubicBezTo>
                    <a:cubicBezTo>
                      <a:pt x="16531" y="72600"/>
                      <a:pt x="26383" y="56293"/>
                      <a:pt x="39057" y="42303"/>
                    </a:cubicBezTo>
                    <a:cubicBezTo>
                      <a:pt x="51397" y="28850"/>
                      <a:pt x="66332" y="18025"/>
                      <a:pt x="82963" y="10485"/>
                    </a:cubicBezTo>
                    <a:cubicBezTo>
                      <a:pt x="100163" y="2686"/>
                      <a:pt x="118858" y="-1274"/>
                      <a:pt x="137745" y="-1118"/>
                    </a:cubicBezTo>
                    <a:cubicBezTo>
                      <a:pt x="157343" y="-1118"/>
                      <a:pt x="174134" y="2496"/>
                      <a:pt x="188118" y="9741"/>
                    </a:cubicBezTo>
                    <a:cubicBezTo>
                      <a:pt x="201723" y="16693"/>
                      <a:pt x="213682" y="26463"/>
                      <a:pt x="223188" y="38430"/>
                    </a:cubicBezTo>
                    <a:lnTo>
                      <a:pt x="223188" y="6612"/>
                    </a:lnTo>
                    <a:lnTo>
                      <a:pt x="298307" y="6612"/>
                    </a:lnTo>
                    <a:close/>
                    <a:moveTo>
                      <a:pt x="151977" y="71216"/>
                    </a:moveTo>
                    <a:cubicBezTo>
                      <a:pt x="141484" y="71078"/>
                      <a:pt x="131084" y="73205"/>
                      <a:pt x="121490" y="77459"/>
                    </a:cubicBezTo>
                    <a:cubicBezTo>
                      <a:pt x="112631" y="81419"/>
                      <a:pt x="104703" y="87212"/>
                      <a:pt x="98214" y="94423"/>
                    </a:cubicBezTo>
                    <a:cubicBezTo>
                      <a:pt x="91690" y="101807"/>
                      <a:pt x="86682" y="110384"/>
                      <a:pt x="83481" y="119705"/>
                    </a:cubicBezTo>
                    <a:cubicBezTo>
                      <a:pt x="76611" y="139799"/>
                      <a:pt x="76611" y="161605"/>
                      <a:pt x="83481" y="181699"/>
                    </a:cubicBezTo>
                    <a:cubicBezTo>
                      <a:pt x="86708" y="190967"/>
                      <a:pt x="91713" y="199493"/>
                      <a:pt x="98214" y="206842"/>
                    </a:cubicBezTo>
                    <a:cubicBezTo>
                      <a:pt x="104708" y="214053"/>
                      <a:pt x="112636" y="219829"/>
                      <a:pt x="121490" y="223789"/>
                    </a:cubicBezTo>
                    <a:cubicBezTo>
                      <a:pt x="131082" y="228043"/>
                      <a:pt x="141484" y="230169"/>
                      <a:pt x="151977" y="230031"/>
                    </a:cubicBezTo>
                    <a:cubicBezTo>
                      <a:pt x="162301" y="230169"/>
                      <a:pt x="172540" y="228146"/>
                      <a:pt x="182031" y="224083"/>
                    </a:cubicBezTo>
                    <a:cubicBezTo>
                      <a:pt x="190882" y="220261"/>
                      <a:pt x="198812" y="214572"/>
                      <a:pt x="205290" y="207430"/>
                    </a:cubicBezTo>
                    <a:cubicBezTo>
                      <a:pt x="211910" y="200063"/>
                      <a:pt x="217016" y="191486"/>
                      <a:pt x="220317" y="182148"/>
                    </a:cubicBezTo>
                    <a:cubicBezTo>
                      <a:pt x="227395" y="161726"/>
                      <a:pt x="227395" y="139522"/>
                      <a:pt x="220317" y="119099"/>
                    </a:cubicBezTo>
                    <a:cubicBezTo>
                      <a:pt x="217016" y="109762"/>
                      <a:pt x="211910" y="101184"/>
                      <a:pt x="205290" y="93818"/>
                    </a:cubicBezTo>
                    <a:cubicBezTo>
                      <a:pt x="198807" y="86676"/>
                      <a:pt x="190878" y="81004"/>
                      <a:pt x="182031" y="77165"/>
                    </a:cubicBezTo>
                    <a:cubicBezTo>
                      <a:pt x="172536" y="73119"/>
                      <a:pt x="162301" y="71078"/>
                      <a:pt x="151977" y="71216"/>
                    </a:cubicBezTo>
                    <a:close/>
                  </a:path>
                </a:pathLst>
              </a:custGeom>
              <a:grpFill/>
              <a:ln w="1726" cap="flat">
                <a:noFill/>
                <a:prstDash val="solid"/>
                <a:miter/>
              </a:ln>
            </p:spPr>
            <p:txBody>
              <a:bodyPr rtlCol="0" anchor="ctr"/>
              <a:lstStyle/>
              <a:p>
                <a:endParaRPr lang="en-US"/>
              </a:p>
            </p:txBody>
          </p:sp>
          <p:sp>
            <p:nvSpPr>
              <p:cNvPr id="9" name="Freeform: Shape 63">
                <a:extLst>
                  <a:ext uri="{FF2B5EF4-FFF2-40B4-BE49-F238E27FC236}">
                    <a16:creationId xmlns:a16="http://schemas.microsoft.com/office/drawing/2014/main" id="{801035A2-2A5F-0524-B052-6F40FEB574BD}"/>
                  </a:ext>
                </a:extLst>
              </p:cNvPr>
              <p:cNvSpPr/>
              <p:nvPr/>
            </p:nvSpPr>
            <p:spPr>
              <a:xfrm>
                <a:off x="6472900" y="3908768"/>
                <a:ext cx="279568" cy="428250"/>
              </a:xfrm>
              <a:custGeom>
                <a:avLst/>
                <a:gdLst>
                  <a:gd name="connsiteX0" fmla="*/ 76494 w 279568"/>
                  <a:gd name="connsiteY0" fmla="*/ 241561 h 428250"/>
                  <a:gd name="connsiteX1" fmla="*/ 103592 w 279568"/>
                  <a:gd name="connsiteY1" fmla="*/ 241561 h 428250"/>
                  <a:gd name="connsiteX2" fmla="*/ 184019 w 279568"/>
                  <a:gd name="connsiteY2" fmla="*/ 138947 h 428250"/>
                  <a:gd name="connsiteX3" fmla="*/ 278281 w 279568"/>
                  <a:gd name="connsiteY3" fmla="*/ 138947 h 428250"/>
                  <a:gd name="connsiteX4" fmla="*/ 165741 w 279568"/>
                  <a:gd name="connsiteY4" fmla="*/ 274572 h 428250"/>
                  <a:gd name="connsiteX5" fmla="*/ 279163 w 279568"/>
                  <a:gd name="connsiteY5" fmla="*/ 427127 h 428250"/>
                  <a:gd name="connsiteX6" fmla="*/ 184607 w 279568"/>
                  <a:gd name="connsiteY6" fmla="*/ 427127 h 428250"/>
                  <a:gd name="connsiteX7" fmla="*/ 102416 w 279568"/>
                  <a:gd name="connsiteY7" fmla="*/ 310558 h 428250"/>
                  <a:gd name="connsiteX8" fmla="*/ 76477 w 279568"/>
                  <a:gd name="connsiteY8" fmla="*/ 310558 h 428250"/>
                  <a:gd name="connsiteX9" fmla="*/ 76477 w 279568"/>
                  <a:gd name="connsiteY9" fmla="*/ 427127 h 428250"/>
                  <a:gd name="connsiteX10" fmla="*/ -406 w 279568"/>
                  <a:gd name="connsiteY10" fmla="*/ 427127 h 428250"/>
                  <a:gd name="connsiteX11" fmla="*/ -406 w 279568"/>
                  <a:gd name="connsiteY11" fmla="*/ -1123 h 428250"/>
                  <a:gd name="connsiteX12" fmla="*/ 76494 w 279568"/>
                  <a:gd name="connsiteY12" fmla="*/ -1123 h 428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568" h="428250">
                    <a:moveTo>
                      <a:pt x="76494" y="241561"/>
                    </a:moveTo>
                    <a:lnTo>
                      <a:pt x="103592" y="241561"/>
                    </a:lnTo>
                    <a:lnTo>
                      <a:pt x="184019" y="138947"/>
                    </a:lnTo>
                    <a:lnTo>
                      <a:pt x="278281" y="138947"/>
                    </a:lnTo>
                    <a:lnTo>
                      <a:pt x="165741" y="274572"/>
                    </a:lnTo>
                    <a:lnTo>
                      <a:pt x="279163" y="427127"/>
                    </a:lnTo>
                    <a:lnTo>
                      <a:pt x="184607" y="427127"/>
                    </a:lnTo>
                    <a:lnTo>
                      <a:pt x="102416" y="310558"/>
                    </a:lnTo>
                    <a:lnTo>
                      <a:pt x="76477" y="310558"/>
                    </a:lnTo>
                    <a:lnTo>
                      <a:pt x="76477" y="427127"/>
                    </a:lnTo>
                    <a:lnTo>
                      <a:pt x="-406" y="427127"/>
                    </a:lnTo>
                    <a:lnTo>
                      <a:pt x="-406" y="-1123"/>
                    </a:lnTo>
                    <a:lnTo>
                      <a:pt x="76494" y="-1123"/>
                    </a:lnTo>
                    <a:close/>
                  </a:path>
                </a:pathLst>
              </a:custGeom>
              <a:grpFill/>
              <a:ln w="1726" cap="flat">
                <a:noFill/>
                <a:prstDash val="solid"/>
                <a:miter/>
              </a:ln>
            </p:spPr>
            <p:txBody>
              <a:bodyPr rtlCol="0" anchor="ctr"/>
              <a:lstStyle/>
              <a:p>
                <a:endParaRPr lang="en-US"/>
              </a:p>
            </p:txBody>
          </p:sp>
          <p:sp>
            <p:nvSpPr>
              <p:cNvPr id="10" name="Freeform: Shape 64">
                <a:extLst>
                  <a:ext uri="{FF2B5EF4-FFF2-40B4-BE49-F238E27FC236}">
                    <a16:creationId xmlns:a16="http://schemas.microsoft.com/office/drawing/2014/main" id="{21521C61-1C8D-6741-694D-2615EEE049FF}"/>
                  </a:ext>
                </a:extLst>
              </p:cNvPr>
              <p:cNvSpPr/>
              <p:nvPr/>
            </p:nvSpPr>
            <p:spPr>
              <a:xfrm>
                <a:off x="6740055" y="4041097"/>
                <a:ext cx="283157" cy="303403"/>
              </a:xfrm>
              <a:custGeom>
                <a:avLst/>
                <a:gdLst>
                  <a:gd name="connsiteX0" fmla="*/ 143984 w 283157"/>
                  <a:gd name="connsiteY0" fmla="*/ -1112 h 303403"/>
                  <a:gd name="connsiteX1" fmla="*/ 200392 w 283157"/>
                  <a:gd name="connsiteY1" fmla="*/ 9886 h 303403"/>
                  <a:gd name="connsiteX2" fmla="*/ 244142 w 283157"/>
                  <a:gd name="connsiteY2" fmla="*/ 40823 h 303403"/>
                  <a:gd name="connsiteX3" fmla="*/ 272572 w 283157"/>
                  <a:gd name="connsiteY3" fmla="*/ 88706 h 303403"/>
                  <a:gd name="connsiteX4" fmla="*/ 282740 w 283157"/>
                  <a:gd name="connsiteY4" fmla="*/ 150267 h 303403"/>
                  <a:gd name="connsiteX5" fmla="*/ 282290 w 283157"/>
                  <a:gd name="connsiteY5" fmla="*/ 164240 h 303403"/>
                  <a:gd name="connsiteX6" fmla="*/ 281270 w 283157"/>
                  <a:gd name="connsiteY6" fmla="*/ 176431 h 303403"/>
                  <a:gd name="connsiteX7" fmla="*/ 78878 w 283157"/>
                  <a:gd name="connsiteY7" fmla="*/ 176431 h 303403"/>
                  <a:gd name="connsiteX8" fmla="*/ 88596 w 283157"/>
                  <a:gd name="connsiteY8" fmla="*/ 203355 h 303403"/>
                  <a:gd name="connsiteX9" fmla="*/ 104955 w 283157"/>
                  <a:gd name="connsiteY9" fmla="*/ 221945 h 303403"/>
                  <a:gd name="connsiteX10" fmla="*/ 126605 w 283157"/>
                  <a:gd name="connsiteY10" fmla="*/ 232787 h 303403"/>
                  <a:gd name="connsiteX11" fmla="*/ 152233 w 283157"/>
                  <a:gd name="connsiteY11" fmla="*/ 236246 h 303403"/>
                  <a:gd name="connsiteX12" fmla="*/ 189792 w 283157"/>
                  <a:gd name="connsiteY12" fmla="*/ 229121 h 303403"/>
                  <a:gd name="connsiteX13" fmla="*/ 224377 w 283157"/>
                  <a:gd name="connsiteY13" fmla="*/ 208595 h 303403"/>
                  <a:gd name="connsiteX14" fmla="*/ 269441 w 283157"/>
                  <a:gd name="connsiteY14" fmla="*/ 258553 h 303403"/>
                  <a:gd name="connsiteX15" fmla="*/ 214503 w 283157"/>
                  <a:gd name="connsiteY15" fmla="*/ 291720 h 303403"/>
                  <a:gd name="connsiteX16" fmla="*/ 147771 w 283157"/>
                  <a:gd name="connsiteY16" fmla="*/ 302269 h 303403"/>
                  <a:gd name="connsiteX17" fmla="*/ 87835 w 283157"/>
                  <a:gd name="connsiteY17" fmla="*/ 291426 h 303403"/>
                  <a:gd name="connsiteX18" fmla="*/ 40990 w 283157"/>
                  <a:gd name="connsiteY18" fmla="*/ 260784 h 303403"/>
                  <a:gd name="connsiteX19" fmla="*/ 10503 w 283157"/>
                  <a:gd name="connsiteY19" fmla="*/ 213195 h 303403"/>
                  <a:gd name="connsiteX20" fmla="*/ -391 w 283157"/>
                  <a:gd name="connsiteY20" fmla="*/ 151495 h 303403"/>
                  <a:gd name="connsiteX21" fmla="*/ 10209 w 283157"/>
                  <a:gd name="connsiteY21" fmla="*/ 89484 h 303403"/>
                  <a:gd name="connsiteX22" fmla="*/ 39814 w 283157"/>
                  <a:gd name="connsiteY22" fmla="*/ 41307 h 303403"/>
                  <a:gd name="connsiteX23" fmla="*/ 85328 w 283157"/>
                  <a:gd name="connsiteY23" fmla="*/ 10076 h 303403"/>
                  <a:gd name="connsiteX24" fmla="*/ 143984 w 283157"/>
                  <a:gd name="connsiteY24" fmla="*/ -1112 h 303403"/>
                  <a:gd name="connsiteX25" fmla="*/ 143396 w 283157"/>
                  <a:gd name="connsiteY25" fmla="*/ 65811 h 303403"/>
                  <a:gd name="connsiteX26" fmla="*/ 100165 w 283157"/>
                  <a:gd name="connsiteY26" fmla="*/ 81114 h 303403"/>
                  <a:gd name="connsiteX27" fmla="*/ 79241 w 283157"/>
                  <a:gd name="connsiteY27" fmla="*/ 123498 h 303403"/>
                  <a:gd name="connsiteX28" fmla="*/ 205615 w 283157"/>
                  <a:gd name="connsiteY28" fmla="*/ 123498 h 303403"/>
                  <a:gd name="connsiteX29" fmla="*/ 184414 w 283157"/>
                  <a:gd name="connsiteY29" fmla="*/ 80682 h 303403"/>
                  <a:gd name="connsiteX30" fmla="*/ 143396 w 283157"/>
                  <a:gd name="connsiteY30" fmla="*/ 65811 h 303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83157" h="303403">
                    <a:moveTo>
                      <a:pt x="143984" y="-1112"/>
                    </a:moveTo>
                    <a:cubicBezTo>
                      <a:pt x="163334" y="-1354"/>
                      <a:pt x="182546" y="2381"/>
                      <a:pt x="200392" y="9886"/>
                    </a:cubicBezTo>
                    <a:cubicBezTo>
                      <a:pt x="217011" y="16959"/>
                      <a:pt x="231934" y="27508"/>
                      <a:pt x="244142" y="40823"/>
                    </a:cubicBezTo>
                    <a:cubicBezTo>
                      <a:pt x="256697" y="54743"/>
                      <a:pt x="266364" y="71015"/>
                      <a:pt x="272572" y="88706"/>
                    </a:cubicBezTo>
                    <a:cubicBezTo>
                      <a:pt x="279540" y="108471"/>
                      <a:pt x="282982" y="129309"/>
                      <a:pt x="282740" y="150267"/>
                    </a:cubicBezTo>
                    <a:cubicBezTo>
                      <a:pt x="282740" y="154884"/>
                      <a:pt x="282584" y="159536"/>
                      <a:pt x="282290" y="164240"/>
                    </a:cubicBezTo>
                    <a:cubicBezTo>
                      <a:pt x="281996" y="168995"/>
                      <a:pt x="281650" y="173076"/>
                      <a:pt x="281270" y="176431"/>
                    </a:cubicBezTo>
                    <a:lnTo>
                      <a:pt x="78878" y="176431"/>
                    </a:lnTo>
                    <a:cubicBezTo>
                      <a:pt x="80469" y="185925"/>
                      <a:pt x="83754" y="195038"/>
                      <a:pt x="88596" y="203355"/>
                    </a:cubicBezTo>
                    <a:cubicBezTo>
                      <a:pt x="92867" y="210497"/>
                      <a:pt x="98401" y="216809"/>
                      <a:pt x="104955" y="221945"/>
                    </a:cubicBezTo>
                    <a:cubicBezTo>
                      <a:pt x="111405" y="226925"/>
                      <a:pt x="118754" y="230608"/>
                      <a:pt x="126605" y="232787"/>
                    </a:cubicBezTo>
                    <a:cubicBezTo>
                      <a:pt x="134940" y="235122"/>
                      <a:pt x="143569" y="236280"/>
                      <a:pt x="152233" y="236246"/>
                    </a:cubicBezTo>
                    <a:cubicBezTo>
                      <a:pt x="165081" y="236159"/>
                      <a:pt x="177808" y="233738"/>
                      <a:pt x="189792" y="229121"/>
                    </a:cubicBezTo>
                    <a:cubicBezTo>
                      <a:pt x="202433" y="224366"/>
                      <a:pt x="214140" y="217414"/>
                      <a:pt x="224377" y="208595"/>
                    </a:cubicBezTo>
                    <a:lnTo>
                      <a:pt x="269441" y="258553"/>
                    </a:lnTo>
                    <a:cubicBezTo>
                      <a:pt x="253636" y="273321"/>
                      <a:pt x="234926" y="284613"/>
                      <a:pt x="214503" y="291720"/>
                    </a:cubicBezTo>
                    <a:cubicBezTo>
                      <a:pt x="193008" y="298949"/>
                      <a:pt x="170442" y="302511"/>
                      <a:pt x="147771" y="302269"/>
                    </a:cubicBezTo>
                    <a:cubicBezTo>
                      <a:pt x="127280" y="302511"/>
                      <a:pt x="106943" y="298828"/>
                      <a:pt x="87835" y="291426"/>
                    </a:cubicBezTo>
                    <a:cubicBezTo>
                      <a:pt x="70266" y="284578"/>
                      <a:pt x="54305" y="274151"/>
                      <a:pt x="40990" y="260784"/>
                    </a:cubicBezTo>
                    <a:cubicBezTo>
                      <a:pt x="27657" y="247192"/>
                      <a:pt x="17282" y="230989"/>
                      <a:pt x="10503" y="213195"/>
                    </a:cubicBezTo>
                    <a:cubicBezTo>
                      <a:pt x="3033" y="193499"/>
                      <a:pt x="-668" y="172557"/>
                      <a:pt x="-391" y="151495"/>
                    </a:cubicBezTo>
                    <a:cubicBezTo>
                      <a:pt x="-651" y="130346"/>
                      <a:pt x="2946" y="109336"/>
                      <a:pt x="10209" y="89484"/>
                    </a:cubicBezTo>
                    <a:cubicBezTo>
                      <a:pt x="16745" y="71604"/>
                      <a:pt x="26810" y="55210"/>
                      <a:pt x="39814" y="41307"/>
                    </a:cubicBezTo>
                    <a:cubicBezTo>
                      <a:pt x="52628" y="27819"/>
                      <a:pt x="68139" y="17184"/>
                      <a:pt x="85328" y="10076"/>
                    </a:cubicBezTo>
                    <a:cubicBezTo>
                      <a:pt x="103935" y="2451"/>
                      <a:pt x="123873" y="-1354"/>
                      <a:pt x="143984" y="-1112"/>
                    </a:cubicBezTo>
                    <a:close/>
                    <a:moveTo>
                      <a:pt x="143396" y="65811"/>
                    </a:moveTo>
                    <a:cubicBezTo>
                      <a:pt x="125135" y="65811"/>
                      <a:pt x="110731" y="70912"/>
                      <a:pt x="100165" y="81114"/>
                    </a:cubicBezTo>
                    <a:cubicBezTo>
                      <a:pt x="89599" y="91317"/>
                      <a:pt x="82630" y="105445"/>
                      <a:pt x="79241" y="123498"/>
                    </a:cubicBezTo>
                    <a:lnTo>
                      <a:pt x="205615" y="123498"/>
                    </a:lnTo>
                    <a:cubicBezTo>
                      <a:pt x="202087" y="104874"/>
                      <a:pt x="195014" y="90608"/>
                      <a:pt x="184414" y="80682"/>
                    </a:cubicBezTo>
                    <a:cubicBezTo>
                      <a:pt x="173814" y="70756"/>
                      <a:pt x="160135" y="65793"/>
                      <a:pt x="143396" y="65811"/>
                    </a:cubicBezTo>
                    <a:close/>
                  </a:path>
                </a:pathLst>
              </a:custGeom>
              <a:grpFill/>
              <a:ln w="1726" cap="flat">
                <a:noFill/>
                <a:prstDash val="solid"/>
                <a:miter/>
              </a:ln>
            </p:spPr>
            <p:txBody>
              <a:bodyPr rtlCol="0" anchor="ctr"/>
              <a:lstStyle/>
              <a:p>
                <a:endParaRPr lang="en-US"/>
              </a:p>
            </p:txBody>
          </p:sp>
          <p:sp>
            <p:nvSpPr>
              <p:cNvPr id="11" name="Freeform: Shape 65">
                <a:extLst>
                  <a:ext uri="{FF2B5EF4-FFF2-40B4-BE49-F238E27FC236}">
                    <a16:creationId xmlns:a16="http://schemas.microsoft.com/office/drawing/2014/main" id="{EBCDECA9-9ED5-EBEC-B647-5CD36C66147D}"/>
                  </a:ext>
                </a:extLst>
              </p:cNvPr>
              <p:cNvSpPr/>
              <p:nvPr/>
            </p:nvSpPr>
            <p:spPr>
              <a:xfrm>
                <a:off x="7173696" y="3904599"/>
                <a:ext cx="98034" cy="432418"/>
              </a:xfrm>
              <a:custGeom>
                <a:avLst/>
                <a:gdLst>
                  <a:gd name="connsiteX0" fmla="*/ 48516 w 98034"/>
                  <a:gd name="connsiteY0" fmla="*/ -1121 h 432418"/>
                  <a:gd name="connsiteX1" fmla="*/ 83430 w 98034"/>
                  <a:gd name="connsiteY1" fmla="*/ 13301 h 432418"/>
                  <a:gd name="connsiteX2" fmla="*/ 93806 w 98034"/>
                  <a:gd name="connsiteY2" fmla="*/ 29210 h 432418"/>
                  <a:gd name="connsiteX3" fmla="*/ 97627 w 98034"/>
                  <a:gd name="connsiteY3" fmla="*/ 48837 h 432418"/>
                  <a:gd name="connsiteX4" fmla="*/ 83344 w 98034"/>
                  <a:gd name="connsiteY4" fmla="*/ 84079 h 432418"/>
                  <a:gd name="connsiteX5" fmla="*/ 67780 w 98034"/>
                  <a:gd name="connsiteY5" fmla="*/ 94455 h 432418"/>
                  <a:gd name="connsiteX6" fmla="*/ 29201 w 98034"/>
                  <a:gd name="connsiteY6" fmla="*/ 94455 h 432418"/>
                  <a:gd name="connsiteX7" fmla="*/ 13637 w 98034"/>
                  <a:gd name="connsiteY7" fmla="*/ 84079 h 432418"/>
                  <a:gd name="connsiteX8" fmla="*/ 3262 w 98034"/>
                  <a:gd name="connsiteY8" fmla="*/ 68325 h 432418"/>
                  <a:gd name="connsiteX9" fmla="*/ -404 w 98034"/>
                  <a:gd name="connsiteY9" fmla="*/ 48837 h 432418"/>
                  <a:gd name="connsiteX10" fmla="*/ 3262 w 98034"/>
                  <a:gd name="connsiteY10" fmla="*/ 29210 h 432418"/>
                  <a:gd name="connsiteX11" fmla="*/ 13637 w 98034"/>
                  <a:gd name="connsiteY11" fmla="*/ 13301 h 432418"/>
                  <a:gd name="connsiteX12" fmla="*/ 29201 w 98034"/>
                  <a:gd name="connsiteY12" fmla="*/ 2735 h 432418"/>
                  <a:gd name="connsiteX13" fmla="*/ 48516 w 98034"/>
                  <a:gd name="connsiteY13" fmla="*/ -1121 h 432418"/>
                  <a:gd name="connsiteX14" fmla="*/ 87407 w 98034"/>
                  <a:gd name="connsiteY14" fmla="*/ 431296 h 432418"/>
                  <a:gd name="connsiteX15" fmla="*/ 10525 w 98034"/>
                  <a:gd name="connsiteY15" fmla="*/ 431296 h 432418"/>
                  <a:gd name="connsiteX16" fmla="*/ 10525 w 98034"/>
                  <a:gd name="connsiteY16" fmla="*/ 143116 h 432418"/>
                  <a:gd name="connsiteX17" fmla="*/ 87407 w 98034"/>
                  <a:gd name="connsiteY17" fmla="*/ 143116 h 43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34" h="432418">
                    <a:moveTo>
                      <a:pt x="48516" y="-1121"/>
                    </a:moveTo>
                    <a:cubicBezTo>
                      <a:pt x="61624" y="-1208"/>
                      <a:pt x="74196" y="3997"/>
                      <a:pt x="83430" y="13301"/>
                    </a:cubicBezTo>
                    <a:cubicBezTo>
                      <a:pt x="87891" y="17883"/>
                      <a:pt x="91419" y="23278"/>
                      <a:pt x="93806" y="29210"/>
                    </a:cubicBezTo>
                    <a:cubicBezTo>
                      <a:pt x="96365" y="35435"/>
                      <a:pt x="97662" y="42110"/>
                      <a:pt x="97627" y="48837"/>
                    </a:cubicBezTo>
                    <a:cubicBezTo>
                      <a:pt x="97731" y="62014"/>
                      <a:pt x="92595" y="74689"/>
                      <a:pt x="83344" y="84079"/>
                    </a:cubicBezTo>
                    <a:cubicBezTo>
                      <a:pt x="78917" y="88558"/>
                      <a:pt x="73608" y="92085"/>
                      <a:pt x="67780" y="94455"/>
                    </a:cubicBezTo>
                    <a:cubicBezTo>
                      <a:pt x="55399" y="99418"/>
                      <a:pt x="41582" y="99418"/>
                      <a:pt x="29201" y="94455"/>
                    </a:cubicBezTo>
                    <a:cubicBezTo>
                      <a:pt x="23373" y="92085"/>
                      <a:pt x="18064" y="88558"/>
                      <a:pt x="13637" y="84079"/>
                    </a:cubicBezTo>
                    <a:cubicBezTo>
                      <a:pt x="9158" y="79583"/>
                      <a:pt x="5631" y="74222"/>
                      <a:pt x="3262" y="68325"/>
                    </a:cubicBezTo>
                    <a:cubicBezTo>
                      <a:pt x="789" y="62135"/>
                      <a:pt x="-456" y="55512"/>
                      <a:pt x="-404" y="48837"/>
                    </a:cubicBezTo>
                    <a:cubicBezTo>
                      <a:pt x="-456" y="42127"/>
                      <a:pt x="789" y="35452"/>
                      <a:pt x="3262" y="29210"/>
                    </a:cubicBezTo>
                    <a:cubicBezTo>
                      <a:pt x="5614" y="23261"/>
                      <a:pt x="9141" y="17849"/>
                      <a:pt x="13637" y="13301"/>
                    </a:cubicBezTo>
                    <a:cubicBezTo>
                      <a:pt x="18099" y="8805"/>
                      <a:pt x="23373" y="5225"/>
                      <a:pt x="29201" y="2735"/>
                    </a:cubicBezTo>
                    <a:cubicBezTo>
                      <a:pt x="35305" y="141"/>
                      <a:pt x="41876" y="-1173"/>
                      <a:pt x="48516" y="-1121"/>
                    </a:cubicBezTo>
                    <a:close/>
                    <a:moveTo>
                      <a:pt x="87407" y="431296"/>
                    </a:moveTo>
                    <a:lnTo>
                      <a:pt x="10525" y="431296"/>
                    </a:lnTo>
                    <a:lnTo>
                      <a:pt x="10525" y="143116"/>
                    </a:lnTo>
                    <a:lnTo>
                      <a:pt x="87407" y="143116"/>
                    </a:lnTo>
                    <a:close/>
                  </a:path>
                </a:pathLst>
              </a:custGeom>
              <a:grpFill/>
              <a:ln w="1726" cap="flat">
                <a:noFill/>
                <a:prstDash val="solid"/>
                <a:miter/>
              </a:ln>
            </p:spPr>
            <p:txBody>
              <a:bodyPr rtlCol="0" anchor="ctr"/>
              <a:lstStyle/>
              <a:p>
                <a:endParaRPr lang="en-US"/>
              </a:p>
            </p:txBody>
          </p:sp>
          <p:sp>
            <p:nvSpPr>
              <p:cNvPr id="12" name="Freeform: Shape 66">
                <a:extLst>
                  <a:ext uri="{FF2B5EF4-FFF2-40B4-BE49-F238E27FC236}">
                    <a16:creationId xmlns:a16="http://schemas.microsoft.com/office/drawing/2014/main" id="{6FB2C745-3C37-9CC0-488C-526713F40B45}"/>
                  </a:ext>
                </a:extLst>
              </p:cNvPr>
              <p:cNvSpPr/>
              <p:nvPr/>
            </p:nvSpPr>
            <p:spPr>
              <a:xfrm>
                <a:off x="7290474" y="3963291"/>
                <a:ext cx="256552" cy="381231"/>
              </a:xfrm>
              <a:custGeom>
                <a:avLst/>
                <a:gdLst>
                  <a:gd name="connsiteX0" fmla="*/ 234877 w 256552"/>
                  <a:gd name="connsiteY0" fmla="*/ 153421 h 381231"/>
                  <a:gd name="connsiteX1" fmla="*/ 131467 w 256552"/>
                  <a:gd name="connsiteY1" fmla="*/ 153421 h 381231"/>
                  <a:gd name="connsiteX2" fmla="*/ 131467 w 256552"/>
                  <a:gd name="connsiteY2" fmla="*/ 258732 h 381231"/>
                  <a:gd name="connsiteX3" fmla="*/ 134926 w 256552"/>
                  <a:gd name="connsiteY3" fmla="*/ 281489 h 381231"/>
                  <a:gd name="connsiteX4" fmla="*/ 144056 w 256552"/>
                  <a:gd name="connsiteY4" fmla="*/ 296655 h 381231"/>
                  <a:gd name="connsiteX5" fmla="*/ 157614 w 256552"/>
                  <a:gd name="connsiteY5" fmla="*/ 305128 h 381231"/>
                  <a:gd name="connsiteX6" fmla="*/ 174249 w 256552"/>
                  <a:gd name="connsiteY6" fmla="*/ 307809 h 381231"/>
                  <a:gd name="connsiteX7" fmla="*/ 202090 w 256552"/>
                  <a:gd name="connsiteY7" fmla="*/ 302016 h 381231"/>
                  <a:gd name="connsiteX8" fmla="*/ 227873 w 256552"/>
                  <a:gd name="connsiteY8" fmla="*/ 289081 h 381231"/>
                  <a:gd name="connsiteX9" fmla="*/ 256147 w 256552"/>
                  <a:gd name="connsiteY9" fmla="*/ 349743 h 381231"/>
                  <a:gd name="connsiteX10" fmla="*/ 214645 w 256552"/>
                  <a:gd name="connsiteY10" fmla="*/ 371462 h 381231"/>
                  <a:gd name="connsiteX11" fmla="*/ 161626 w 256552"/>
                  <a:gd name="connsiteY11" fmla="*/ 380109 h 381231"/>
                  <a:gd name="connsiteX12" fmla="*/ 81492 w 256552"/>
                  <a:gd name="connsiteY12" fmla="*/ 350711 h 381231"/>
                  <a:gd name="connsiteX13" fmla="*/ 54689 w 256552"/>
                  <a:gd name="connsiteY13" fmla="*/ 265062 h 381231"/>
                  <a:gd name="connsiteX14" fmla="*/ 54689 w 256552"/>
                  <a:gd name="connsiteY14" fmla="*/ 153525 h 381231"/>
                  <a:gd name="connsiteX15" fmla="*/ -406 w 256552"/>
                  <a:gd name="connsiteY15" fmla="*/ 153525 h 381231"/>
                  <a:gd name="connsiteX16" fmla="*/ -406 w 256552"/>
                  <a:gd name="connsiteY16" fmla="*/ 84527 h 381231"/>
                  <a:gd name="connsiteX17" fmla="*/ 54689 w 256552"/>
                  <a:gd name="connsiteY17" fmla="*/ 84527 h 381231"/>
                  <a:gd name="connsiteX18" fmla="*/ 54689 w 256552"/>
                  <a:gd name="connsiteY18" fmla="*/ -1123 h 381231"/>
                  <a:gd name="connsiteX19" fmla="*/ 131571 w 256552"/>
                  <a:gd name="connsiteY19" fmla="*/ -1123 h 381231"/>
                  <a:gd name="connsiteX20" fmla="*/ 131571 w 256552"/>
                  <a:gd name="connsiteY20" fmla="*/ 84527 h 381231"/>
                  <a:gd name="connsiteX21" fmla="*/ 234980 w 256552"/>
                  <a:gd name="connsiteY21" fmla="*/ 84527 h 381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56552" h="381231">
                    <a:moveTo>
                      <a:pt x="234877" y="153421"/>
                    </a:moveTo>
                    <a:lnTo>
                      <a:pt x="131467" y="153421"/>
                    </a:lnTo>
                    <a:lnTo>
                      <a:pt x="131467" y="258732"/>
                    </a:lnTo>
                    <a:cubicBezTo>
                      <a:pt x="131294" y="266462"/>
                      <a:pt x="132470" y="274157"/>
                      <a:pt x="134926" y="281489"/>
                    </a:cubicBezTo>
                    <a:cubicBezTo>
                      <a:pt x="136828" y="287144"/>
                      <a:pt x="139941" y="292332"/>
                      <a:pt x="144056" y="296655"/>
                    </a:cubicBezTo>
                    <a:cubicBezTo>
                      <a:pt x="147843" y="300494"/>
                      <a:pt x="152495" y="303399"/>
                      <a:pt x="157614" y="305128"/>
                    </a:cubicBezTo>
                    <a:cubicBezTo>
                      <a:pt x="162974" y="306944"/>
                      <a:pt x="168595" y="307843"/>
                      <a:pt x="174249" y="307809"/>
                    </a:cubicBezTo>
                    <a:cubicBezTo>
                      <a:pt x="183829" y="307739"/>
                      <a:pt x="193288" y="305768"/>
                      <a:pt x="202090" y="302016"/>
                    </a:cubicBezTo>
                    <a:cubicBezTo>
                      <a:pt x="210996" y="298350"/>
                      <a:pt x="219608" y="294027"/>
                      <a:pt x="227873" y="289081"/>
                    </a:cubicBezTo>
                    <a:lnTo>
                      <a:pt x="256147" y="349743"/>
                    </a:lnTo>
                    <a:cubicBezTo>
                      <a:pt x="243246" y="358649"/>
                      <a:pt x="229309" y="365946"/>
                      <a:pt x="214645" y="371462"/>
                    </a:cubicBezTo>
                    <a:cubicBezTo>
                      <a:pt x="199514" y="377221"/>
                      <a:pt x="181840" y="380109"/>
                      <a:pt x="161626" y="380109"/>
                    </a:cubicBezTo>
                    <a:cubicBezTo>
                      <a:pt x="126072" y="380109"/>
                      <a:pt x="99355" y="370304"/>
                      <a:pt x="81492" y="350711"/>
                    </a:cubicBezTo>
                    <a:cubicBezTo>
                      <a:pt x="63629" y="331119"/>
                      <a:pt x="54689" y="302569"/>
                      <a:pt x="54689" y="265062"/>
                    </a:cubicBezTo>
                    <a:lnTo>
                      <a:pt x="54689" y="153525"/>
                    </a:lnTo>
                    <a:lnTo>
                      <a:pt x="-406" y="153525"/>
                    </a:lnTo>
                    <a:lnTo>
                      <a:pt x="-406" y="84527"/>
                    </a:lnTo>
                    <a:lnTo>
                      <a:pt x="54689" y="84527"/>
                    </a:lnTo>
                    <a:lnTo>
                      <a:pt x="54689" y="-1123"/>
                    </a:lnTo>
                    <a:lnTo>
                      <a:pt x="131571" y="-1123"/>
                    </a:lnTo>
                    <a:lnTo>
                      <a:pt x="131571" y="84527"/>
                    </a:lnTo>
                    <a:lnTo>
                      <a:pt x="234980" y="84527"/>
                    </a:lnTo>
                    <a:close/>
                  </a:path>
                </a:pathLst>
              </a:custGeom>
              <a:grpFill/>
              <a:ln w="1726" cap="flat">
                <a:noFill/>
                <a:prstDash val="solid"/>
                <a:miter/>
              </a:ln>
            </p:spPr>
            <p:txBody>
              <a:bodyPr rtlCol="0" anchor="ctr"/>
              <a:lstStyle/>
              <a:p>
                <a:endParaRPr lang="en-US"/>
              </a:p>
            </p:txBody>
          </p:sp>
          <p:sp>
            <p:nvSpPr>
              <p:cNvPr id="13" name="Freeform: Shape 67">
                <a:extLst>
                  <a:ext uri="{FF2B5EF4-FFF2-40B4-BE49-F238E27FC236}">
                    <a16:creationId xmlns:a16="http://schemas.microsoft.com/office/drawing/2014/main" id="{98AD32CF-43FF-9C80-F9B3-8FF791DDCF72}"/>
                  </a:ext>
                </a:extLst>
              </p:cNvPr>
              <p:cNvSpPr/>
              <p:nvPr/>
            </p:nvSpPr>
            <p:spPr>
              <a:xfrm>
                <a:off x="5599695" y="4441062"/>
                <a:ext cx="298763" cy="303356"/>
              </a:xfrm>
              <a:custGeom>
                <a:avLst/>
                <a:gdLst>
                  <a:gd name="connsiteX0" fmla="*/ 298358 w 298763"/>
                  <a:gd name="connsiteY0" fmla="*/ 294793 h 303356"/>
                  <a:gd name="connsiteX1" fmla="*/ 223187 w 298763"/>
                  <a:gd name="connsiteY1" fmla="*/ 294793 h 303356"/>
                  <a:gd name="connsiteX2" fmla="*/ 223187 w 298763"/>
                  <a:gd name="connsiteY2" fmla="*/ 262974 h 303356"/>
                  <a:gd name="connsiteX3" fmla="*/ 188135 w 298763"/>
                  <a:gd name="connsiteY3" fmla="*/ 291369 h 303356"/>
                  <a:gd name="connsiteX4" fmla="*/ 137762 w 298763"/>
                  <a:gd name="connsiteY4" fmla="*/ 302228 h 303356"/>
                  <a:gd name="connsiteX5" fmla="*/ 82962 w 298763"/>
                  <a:gd name="connsiteY5" fmla="*/ 290625 h 303356"/>
                  <a:gd name="connsiteX6" fmla="*/ 39074 w 298763"/>
                  <a:gd name="connsiteY6" fmla="*/ 258807 h 303356"/>
                  <a:gd name="connsiteX7" fmla="*/ 10057 w 298763"/>
                  <a:gd name="connsiteY7" fmla="*/ 210786 h 303356"/>
                  <a:gd name="connsiteX8" fmla="*/ 10057 w 298763"/>
                  <a:gd name="connsiteY8" fmla="*/ 90326 h 303356"/>
                  <a:gd name="connsiteX9" fmla="*/ 39074 w 298763"/>
                  <a:gd name="connsiteY9" fmla="*/ 42304 h 303356"/>
                  <a:gd name="connsiteX10" fmla="*/ 82962 w 298763"/>
                  <a:gd name="connsiteY10" fmla="*/ 10486 h 303356"/>
                  <a:gd name="connsiteX11" fmla="*/ 137762 w 298763"/>
                  <a:gd name="connsiteY11" fmla="*/ -1117 h 303356"/>
                  <a:gd name="connsiteX12" fmla="*/ 188135 w 298763"/>
                  <a:gd name="connsiteY12" fmla="*/ 9742 h 303356"/>
                  <a:gd name="connsiteX13" fmla="*/ 223187 w 298763"/>
                  <a:gd name="connsiteY13" fmla="*/ 38431 h 303356"/>
                  <a:gd name="connsiteX14" fmla="*/ 223187 w 298763"/>
                  <a:gd name="connsiteY14" fmla="*/ 6612 h 303356"/>
                  <a:gd name="connsiteX15" fmla="*/ 298306 w 298763"/>
                  <a:gd name="connsiteY15" fmla="*/ 6612 h 303356"/>
                  <a:gd name="connsiteX16" fmla="*/ 151959 w 298763"/>
                  <a:gd name="connsiteY16" fmla="*/ 71148 h 303356"/>
                  <a:gd name="connsiteX17" fmla="*/ 121455 w 298763"/>
                  <a:gd name="connsiteY17" fmla="*/ 77391 h 303356"/>
                  <a:gd name="connsiteX18" fmla="*/ 98197 w 298763"/>
                  <a:gd name="connsiteY18" fmla="*/ 94355 h 303356"/>
                  <a:gd name="connsiteX19" fmla="*/ 83464 w 298763"/>
                  <a:gd name="connsiteY19" fmla="*/ 119619 h 303356"/>
                  <a:gd name="connsiteX20" fmla="*/ 83464 w 298763"/>
                  <a:gd name="connsiteY20" fmla="*/ 181630 h 303356"/>
                  <a:gd name="connsiteX21" fmla="*/ 98197 w 298763"/>
                  <a:gd name="connsiteY21" fmla="*/ 206774 h 303356"/>
                  <a:gd name="connsiteX22" fmla="*/ 121455 w 298763"/>
                  <a:gd name="connsiteY22" fmla="*/ 223720 h 303356"/>
                  <a:gd name="connsiteX23" fmla="*/ 151959 w 298763"/>
                  <a:gd name="connsiteY23" fmla="*/ 229963 h 303356"/>
                  <a:gd name="connsiteX24" fmla="*/ 181996 w 298763"/>
                  <a:gd name="connsiteY24" fmla="*/ 224014 h 303356"/>
                  <a:gd name="connsiteX25" fmla="*/ 205272 w 298763"/>
                  <a:gd name="connsiteY25" fmla="*/ 207362 h 303356"/>
                  <a:gd name="connsiteX26" fmla="*/ 220299 w 298763"/>
                  <a:gd name="connsiteY26" fmla="*/ 182080 h 303356"/>
                  <a:gd name="connsiteX27" fmla="*/ 220299 w 298763"/>
                  <a:gd name="connsiteY27" fmla="*/ 119031 h 303356"/>
                  <a:gd name="connsiteX28" fmla="*/ 205272 w 298763"/>
                  <a:gd name="connsiteY28" fmla="*/ 93750 h 303356"/>
                  <a:gd name="connsiteX29" fmla="*/ 181996 w 298763"/>
                  <a:gd name="connsiteY29" fmla="*/ 77097 h 303356"/>
                  <a:gd name="connsiteX30" fmla="*/ 151959 w 298763"/>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63" h="303356">
                    <a:moveTo>
                      <a:pt x="298358" y="294793"/>
                    </a:moveTo>
                    <a:lnTo>
                      <a:pt x="223187" y="294793"/>
                    </a:lnTo>
                    <a:lnTo>
                      <a:pt x="223187" y="262974"/>
                    </a:lnTo>
                    <a:cubicBezTo>
                      <a:pt x="213623" y="274785"/>
                      <a:pt x="201681" y="284469"/>
                      <a:pt x="188135" y="291369"/>
                    </a:cubicBezTo>
                    <a:cubicBezTo>
                      <a:pt x="174175" y="298614"/>
                      <a:pt x="15738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34" y="16694"/>
                      <a:pt x="213687" y="26481"/>
                      <a:pt x="223187" y="38431"/>
                    </a:cubicBezTo>
                    <a:lnTo>
                      <a:pt x="223187" y="6612"/>
                    </a:lnTo>
                    <a:lnTo>
                      <a:pt x="298306" y="6612"/>
                    </a:lnTo>
                    <a:close/>
                    <a:moveTo>
                      <a:pt x="151959" y="71148"/>
                    </a:moveTo>
                    <a:cubicBezTo>
                      <a:pt x="141459" y="70992"/>
                      <a:pt x="131053" y="73137"/>
                      <a:pt x="121455" y="77391"/>
                    </a:cubicBezTo>
                    <a:cubicBezTo>
                      <a:pt x="112598" y="81351"/>
                      <a:pt x="104675" y="87127"/>
                      <a:pt x="98197" y="94355"/>
                    </a:cubicBezTo>
                    <a:cubicBezTo>
                      <a:pt x="91662" y="101721"/>
                      <a:pt x="86654" y="110298"/>
                      <a:pt x="83464" y="119619"/>
                    </a:cubicBezTo>
                    <a:cubicBezTo>
                      <a:pt x="76593" y="139713"/>
                      <a:pt x="76593" y="161536"/>
                      <a:pt x="83464" y="181630"/>
                    </a:cubicBezTo>
                    <a:cubicBezTo>
                      <a:pt x="86677" y="190899"/>
                      <a:pt x="91683" y="199442"/>
                      <a:pt x="98197" y="206774"/>
                    </a:cubicBezTo>
                    <a:cubicBezTo>
                      <a:pt x="104681" y="213985"/>
                      <a:pt x="112603" y="219760"/>
                      <a:pt x="121455" y="223720"/>
                    </a:cubicBezTo>
                    <a:cubicBezTo>
                      <a:pt x="131053" y="227974"/>
                      <a:pt x="141459" y="230119"/>
                      <a:pt x="151959" y="229963"/>
                    </a:cubicBezTo>
                    <a:cubicBezTo>
                      <a:pt x="162278" y="230101"/>
                      <a:pt x="172510" y="228078"/>
                      <a:pt x="181996" y="224014"/>
                    </a:cubicBezTo>
                    <a:cubicBezTo>
                      <a:pt x="190850" y="220175"/>
                      <a:pt x="198786" y="214503"/>
                      <a:pt x="205272" y="207362"/>
                    </a:cubicBezTo>
                    <a:cubicBezTo>
                      <a:pt x="211887" y="199995"/>
                      <a:pt x="216991" y="191401"/>
                      <a:pt x="220299" y="182080"/>
                    </a:cubicBezTo>
                    <a:cubicBezTo>
                      <a:pt x="227355" y="161657"/>
                      <a:pt x="227355" y="139454"/>
                      <a:pt x="220299" y="119031"/>
                    </a:cubicBezTo>
                    <a:cubicBezTo>
                      <a:pt x="216991" y="109711"/>
                      <a:pt x="211887" y="101116"/>
                      <a:pt x="205272" y="93750"/>
                    </a:cubicBezTo>
                    <a:cubicBezTo>
                      <a:pt x="198781" y="86608"/>
                      <a:pt x="190847" y="80936"/>
                      <a:pt x="181996" y="77097"/>
                    </a:cubicBezTo>
                    <a:cubicBezTo>
                      <a:pt x="172508" y="73050"/>
                      <a:pt x="162276" y="71010"/>
                      <a:pt x="151959" y="71148"/>
                    </a:cubicBezTo>
                    <a:close/>
                  </a:path>
                </a:pathLst>
              </a:custGeom>
              <a:grpFill/>
              <a:ln w="1726" cap="flat">
                <a:noFill/>
                <a:prstDash val="solid"/>
                <a:miter/>
              </a:ln>
            </p:spPr>
            <p:txBody>
              <a:bodyPr rtlCol="0" anchor="ctr"/>
              <a:lstStyle/>
              <a:p>
                <a:endParaRPr lang="en-US"/>
              </a:p>
            </p:txBody>
          </p:sp>
          <p:sp>
            <p:nvSpPr>
              <p:cNvPr id="14" name="Freeform: Shape 68">
                <a:extLst>
                  <a:ext uri="{FF2B5EF4-FFF2-40B4-BE49-F238E27FC236}">
                    <a16:creationId xmlns:a16="http://schemas.microsoft.com/office/drawing/2014/main" id="{674FD925-541D-0FBF-C355-8176287EAF67}"/>
                  </a:ext>
                </a:extLst>
              </p:cNvPr>
              <p:cNvSpPr/>
              <p:nvPr/>
            </p:nvSpPr>
            <p:spPr>
              <a:xfrm>
                <a:off x="5949714" y="4441024"/>
                <a:ext cx="462514" cy="295971"/>
              </a:xfrm>
              <a:custGeom>
                <a:avLst/>
                <a:gdLst>
                  <a:gd name="connsiteX0" fmla="*/ 349578 w 462514"/>
                  <a:gd name="connsiteY0" fmla="*/ -1114 h 295971"/>
                  <a:gd name="connsiteX1" fmla="*/ 395386 w 462514"/>
                  <a:gd name="connsiteY1" fmla="*/ 7066 h 295971"/>
                  <a:gd name="connsiteX2" fmla="*/ 431026 w 462514"/>
                  <a:gd name="connsiteY2" fmla="*/ 30013 h 295971"/>
                  <a:gd name="connsiteX3" fmla="*/ 454008 w 462514"/>
                  <a:gd name="connsiteY3" fmla="*/ 65549 h 295971"/>
                  <a:gd name="connsiteX4" fmla="*/ 462101 w 462514"/>
                  <a:gd name="connsiteY4" fmla="*/ 111357 h 295971"/>
                  <a:gd name="connsiteX5" fmla="*/ 462101 w 462514"/>
                  <a:gd name="connsiteY5" fmla="*/ 294848 h 295971"/>
                  <a:gd name="connsiteX6" fmla="*/ 385512 w 462514"/>
                  <a:gd name="connsiteY6" fmla="*/ 294848 h 295971"/>
                  <a:gd name="connsiteX7" fmla="*/ 385512 w 462514"/>
                  <a:gd name="connsiteY7" fmla="*/ 136327 h 295971"/>
                  <a:gd name="connsiteX8" fmla="*/ 370779 w 462514"/>
                  <a:gd name="connsiteY8" fmla="*/ 88306 h 295971"/>
                  <a:gd name="connsiteX9" fmla="*/ 329830 w 462514"/>
                  <a:gd name="connsiteY9" fmla="*/ 71792 h 295971"/>
                  <a:gd name="connsiteX10" fmla="*/ 306416 w 462514"/>
                  <a:gd name="connsiteY10" fmla="*/ 75821 h 295971"/>
                  <a:gd name="connsiteX11" fmla="*/ 287273 w 462514"/>
                  <a:gd name="connsiteY11" fmla="*/ 87926 h 295971"/>
                  <a:gd name="connsiteX12" fmla="*/ 274304 w 462514"/>
                  <a:gd name="connsiteY12" fmla="*/ 108296 h 295971"/>
                  <a:gd name="connsiteX13" fmla="*/ 269444 w 462514"/>
                  <a:gd name="connsiteY13" fmla="*/ 136846 h 295971"/>
                  <a:gd name="connsiteX14" fmla="*/ 269444 w 462514"/>
                  <a:gd name="connsiteY14" fmla="*/ 294762 h 295971"/>
                  <a:gd name="connsiteX15" fmla="*/ 192562 w 462514"/>
                  <a:gd name="connsiteY15" fmla="*/ 294762 h 295971"/>
                  <a:gd name="connsiteX16" fmla="*/ 192562 w 462514"/>
                  <a:gd name="connsiteY16" fmla="*/ 136241 h 295971"/>
                  <a:gd name="connsiteX17" fmla="*/ 177967 w 462514"/>
                  <a:gd name="connsiteY17" fmla="*/ 88220 h 295971"/>
                  <a:gd name="connsiteX18" fmla="*/ 136880 w 462514"/>
                  <a:gd name="connsiteY18" fmla="*/ 71705 h 295971"/>
                  <a:gd name="connsiteX19" fmla="*/ 113466 w 462514"/>
                  <a:gd name="connsiteY19" fmla="*/ 75734 h 295971"/>
                  <a:gd name="connsiteX20" fmla="*/ 94306 w 462514"/>
                  <a:gd name="connsiteY20" fmla="*/ 87839 h 295971"/>
                  <a:gd name="connsiteX21" fmla="*/ 81353 w 462514"/>
                  <a:gd name="connsiteY21" fmla="*/ 108210 h 295971"/>
                  <a:gd name="connsiteX22" fmla="*/ 76494 w 462514"/>
                  <a:gd name="connsiteY22" fmla="*/ 136760 h 295971"/>
                  <a:gd name="connsiteX23" fmla="*/ 76494 w 462514"/>
                  <a:gd name="connsiteY23" fmla="*/ 294676 h 295971"/>
                  <a:gd name="connsiteX24" fmla="*/ -406 w 462514"/>
                  <a:gd name="connsiteY24" fmla="*/ 294676 h 295971"/>
                  <a:gd name="connsiteX25" fmla="*/ -406 w 462514"/>
                  <a:gd name="connsiteY25" fmla="*/ 6651 h 295971"/>
                  <a:gd name="connsiteX26" fmla="*/ 74419 w 462514"/>
                  <a:gd name="connsiteY26" fmla="*/ 6651 h 295971"/>
                  <a:gd name="connsiteX27" fmla="*/ 74419 w 462514"/>
                  <a:gd name="connsiteY27" fmla="*/ 40561 h 295971"/>
                  <a:gd name="connsiteX28" fmla="*/ 111840 w 462514"/>
                  <a:gd name="connsiteY28" fmla="*/ 8293 h 295971"/>
                  <a:gd name="connsiteX29" fmla="*/ 158374 w 462514"/>
                  <a:gd name="connsiteY29" fmla="*/ -1079 h 295971"/>
                  <a:gd name="connsiteX30" fmla="*/ 213918 w 462514"/>
                  <a:gd name="connsiteY30" fmla="*/ 12011 h 295971"/>
                  <a:gd name="connsiteX31" fmla="*/ 252653 w 462514"/>
                  <a:gd name="connsiteY31" fmla="*/ 48326 h 295971"/>
                  <a:gd name="connsiteX32" fmla="*/ 295366 w 462514"/>
                  <a:gd name="connsiteY32" fmla="*/ 9815 h 295971"/>
                  <a:gd name="connsiteX33" fmla="*/ 321737 w 462514"/>
                  <a:gd name="connsiteY33" fmla="*/ 1480 h 295971"/>
                  <a:gd name="connsiteX34" fmla="*/ 349578 w 462514"/>
                  <a:gd name="connsiteY34" fmla="*/ -1114 h 295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514" h="295971">
                    <a:moveTo>
                      <a:pt x="349578" y="-1114"/>
                    </a:moveTo>
                    <a:cubicBezTo>
                      <a:pt x="365226" y="-1304"/>
                      <a:pt x="380769" y="1480"/>
                      <a:pt x="395386" y="7066"/>
                    </a:cubicBezTo>
                    <a:cubicBezTo>
                      <a:pt x="408712" y="12202"/>
                      <a:pt x="420842" y="20000"/>
                      <a:pt x="431026" y="30013"/>
                    </a:cubicBezTo>
                    <a:cubicBezTo>
                      <a:pt x="441109" y="40112"/>
                      <a:pt x="448941" y="52217"/>
                      <a:pt x="454008" y="65549"/>
                    </a:cubicBezTo>
                    <a:cubicBezTo>
                      <a:pt x="459536" y="80179"/>
                      <a:pt x="462282" y="95725"/>
                      <a:pt x="462101" y="111357"/>
                    </a:cubicBezTo>
                    <a:lnTo>
                      <a:pt x="462101" y="294848"/>
                    </a:lnTo>
                    <a:lnTo>
                      <a:pt x="385512" y="294848"/>
                    </a:lnTo>
                    <a:lnTo>
                      <a:pt x="385512" y="136327"/>
                    </a:lnTo>
                    <a:cubicBezTo>
                      <a:pt x="385512" y="115317"/>
                      <a:pt x="380601" y="99304"/>
                      <a:pt x="370779" y="88306"/>
                    </a:cubicBezTo>
                    <a:cubicBezTo>
                      <a:pt x="360957" y="77308"/>
                      <a:pt x="347308" y="71809"/>
                      <a:pt x="329830" y="71792"/>
                    </a:cubicBezTo>
                    <a:cubicBezTo>
                      <a:pt x="321850" y="71757"/>
                      <a:pt x="313923" y="73106"/>
                      <a:pt x="306416" y="75821"/>
                    </a:cubicBezTo>
                    <a:cubicBezTo>
                      <a:pt x="299208" y="78363"/>
                      <a:pt x="292667" y="82513"/>
                      <a:pt x="287273" y="87926"/>
                    </a:cubicBezTo>
                    <a:cubicBezTo>
                      <a:pt x="281611" y="93771"/>
                      <a:pt x="277198" y="100688"/>
                      <a:pt x="274304" y="108296"/>
                    </a:cubicBezTo>
                    <a:cubicBezTo>
                      <a:pt x="270892" y="117427"/>
                      <a:pt x="269242" y="127111"/>
                      <a:pt x="269444" y="136846"/>
                    </a:cubicBezTo>
                    <a:lnTo>
                      <a:pt x="269444" y="294762"/>
                    </a:lnTo>
                    <a:lnTo>
                      <a:pt x="192562" y="294762"/>
                    </a:lnTo>
                    <a:lnTo>
                      <a:pt x="192562" y="136241"/>
                    </a:lnTo>
                    <a:cubicBezTo>
                      <a:pt x="192562" y="115231"/>
                      <a:pt x="187697" y="99218"/>
                      <a:pt x="177967" y="88220"/>
                    </a:cubicBezTo>
                    <a:cubicBezTo>
                      <a:pt x="168236" y="77222"/>
                      <a:pt x="154541" y="71723"/>
                      <a:pt x="136880" y="71705"/>
                    </a:cubicBezTo>
                    <a:cubicBezTo>
                      <a:pt x="128899" y="71653"/>
                      <a:pt x="120972" y="73019"/>
                      <a:pt x="113466" y="75734"/>
                    </a:cubicBezTo>
                    <a:cubicBezTo>
                      <a:pt x="106253" y="78276"/>
                      <a:pt x="99706" y="82427"/>
                      <a:pt x="94306" y="87839"/>
                    </a:cubicBezTo>
                    <a:cubicBezTo>
                      <a:pt x="88654" y="93684"/>
                      <a:pt x="84248" y="100618"/>
                      <a:pt x="81353" y="108210"/>
                    </a:cubicBezTo>
                    <a:cubicBezTo>
                      <a:pt x="77933" y="117323"/>
                      <a:pt x="76283" y="127024"/>
                      <a:pt x="76494" y="136760"/>
                    </a:cubicBezTo>
                    <a:lnTo>
                      <a:pt x="76494" y="294676"/>
                    </a:lnTo>
                    <a:lnTo>
                      <a:pt x="-406" y="294676"/>
                    </a:lnTo>
                    <a:lnTo>
                      <a:pt x="-406" y="6651"/>
                    </a:lnTo>
                    <a:lnTo>
                      <a:pt x="74419" y="6651"/>
                    </a:lnTo>
                    <a:lnTo>
                      <a:pt x="74419" y="40561"/>
                    </a:lnTo>
                    <a:cubicBezTo>
                      <a:pt x="84634" y="25292"/>
                      <a:pt x="97107" y="14536"/>
                      <a:pt x="111840" y="8293"/>
                    </a:cubicBezTo>
                    <a:cubicBezTo>
                      <a:pt x="126554" y="2051"/>
                      <a:pt x="142387" y="-1148"/>
                      <a:pt x="158374" y="-1079"/>
                    </a:cubicBezTo>
                    <a:cubicBezTo>
                      <a:pt x="179195" y="-1079"/>
                      <a:pt x="197710" y="3279"/>
                      <a:pt x="213918" y="12011"/>
                    </a:cubicBezTo>
                    <a:cubicBezTo>
                      <a:pt x="229827" y="20467"/>
                      <a:pt x="243198" y="32987"/>
                      <a:pt x="252653" y="48326"/>
                    </a:cubicBezTo>
                    <a:cubicBezTo>
                      <a:pt x="262605" y="31414"/>
                      <a:pt x="277517" y="17977"/>
                      <a:pt x="295366" y="9815"/>
                    </a:cubicBezTo>
                    <a:cubicBezTo>
                      <a:pt x="303779" y="5959"/>
                      <a:pt x="312636" y="3158"/>
                      <a:pt x="321737" y="1480"/>
                    </a:cubicBezTo>
                    <a:cubicBezTo>
                      <a:pt x="330920" y="-232"/>
                      <a:pt x="340238" y="-1096"/>
                      <a:pt x="349578" y="-1114"/>
                    </a:cubicBezTo>
                    <a:close/>
                  </a:path>
                </a:pathLst>
              </a:custGeom>
              <a:grpFill/>
              <a:ln w="1726" cap="flat">
                <a:noFill/>
                <a:prstDash val="solid"/>
                <a:miter/>
              </a:ln>
            </p:spPr>
            <p:txBody>
              <a:bodyPr rtlCol="0" anchor="ctr"/>
              <a:lstStyle/>
              <a:p>
                <a:endParaRPr lang="en-US"/>
              </a:p>
            </p:txBody>
          </p:sp>
          <p:sp>
            <p:nvSpPr>
              <p:cNvPr id="15" name="Freeform: Shape 69">
                <a:extLst>
                  <a:ext uri="{FF2B5EF4-FFF2-40B4-BE49-F238E27FC236}">
                    <a16:creationId xmlns:a16="http://schemas.microsoft.com/office/drawing/2014/main" id="{ED3B6CB8-12F5-F980-D0AB-D11DBD7BF9D0}"/>
                  </a:ext>
                </a:extLst>
              </p:cNvPr>
              <p:cNvSpPr/>
              <p:nvPr/>
            </p:nvSpPr>
            <p:spPr>
              <a:xfrm>
                <a:off x="6443450" y="4441062"/>
                <a:ext cx="298711" cy="303356"/>
              </a:xfrm>
              <a:custGeom>
                <a:avLst/>
                <a:gdLst>
                  <a:gd name="connsiteX0" fmla="*/ 298306 w 298711"/>
                  <a:gd name="connsiteY0" fmla="*/ 294793 h 303356"/>
                  <a:gd name="connsiteX1" fmla="*/ 223187 w 298711"/>
                  <a:gd name="connsiteY1" fmla="*/ 294793 h 303356"/>
                  <a:gd name="connsiteX2" fmla="*/ 223187 w 298711"/>
                  <a:gd name="connsiteY2" fmla="*/ 262974 h 303356"/>
                  <a:gd name="connsiteX3" fmla="*/ 188135 w 298711"/>
                  <a:gd name="connsiteY3" fmla="*/ 291369 h 303356"/>
                  <a:gd name="connsiteX4" fmla="*/ 137762 w 298711"/>
                  <a:gd name="connsiteY4" fmla="*/ 302228 h 303356"/>
                  <a:gd name="connsiteX5" fmla="*/ 82962 w 298711"/>
                  <a:gd name="connsiteY5" fmla="*/ 290625 h 303356"/>
                  <a:gd name="connsiteX6" fmla="*/ 39074 w 298711"/>
                  <a:gd name="connsiteY6" fmla="*/ 258807 h 303356"/>
                  <a:gd name="connsiteX7" fmla="*/ 10057 w 298711"/>
                  <a:gd name="connsiteY7" fmla="*/ 210786 h 303356"/>
                  <a:gd name="connsiteX8" fmla="*/ 10057 w 298711"/>
                  <a:gd name="connsiteY8" fmla="*/ 90326 h 303356"/>
                  <a:gd name="connsiteX9" fmla="*/ 39074 w 298711"/>
                  <a:gd name="connsiteY9" fmla="*/ 42304 h 303356"/>
                  <a:gd name="connsiteX10" fmla="*/ 82962 w 298711"/>
                  <a:gd name="connsiteY10" fmla="*/ 10486 h 303356"/>
                  <a:gd name="connsiteX11" fmla="*/ 137762 w 298711"/>
                  <a:gd name="connsiteY11" fmla="*/ -1117 h 303356"/>
                  <a:gd name="connsiteX12" fmla="*/ 188135 w 298711"/>
                  <a:gd name="connsiteY12" fmla="*/ 9742 h 303356"/>
                  <a:gd name="connsiteX13" fmla="*/ 223187 w 298711"/>
                  <a:gd name="connsiteY13" fmla="*/ 38431 h 303356"/>
                  <a:gd name="connsiteX14" fmla="*/ 223187 w 298711"/>
                  <a:gd name="connsiteY14" fmla="*/ 6612 h 303356"/>
                  <a:gd name="connsiteX15" fmla="*/ 298306 w 298711"/>
                  <a:gd name="connsiteY15" fmla="*/ 6612 h 303356"/>
                  <a:gd name="connsiteX16" fmla="*/ 151890 w 298711"/>
                  <a:gd name="connsiteY16" fmla="*/ 71148 h 303356"/>
                  <a:gd name="connsiteX17" fmla="*/ 121403 w 298711"/>
                  <a:gd name="connsiteY17" fmla="*/ 77391 h 303356"/>
                  <a:gd name="connsiteX18" fmla="*/ 98128 w 298711"/>
                  <a:gd name="connsiteY18" fmla="*/ 94355 h 303356"/>
                  <a:gd name="connsiteX19" fmla="*/ 83394 w 298711"/>
                  <a:gd name="connsiteY19" fmla="*/ 119619 h 303356"/>
                  <a:gd name="connsiteX20" fmla="*/ 83394 w 298711"/>
                  <a:gd name="connsiteY20" fmla="*/ 181630 h 303356"/>
                  <a:gd name="connsiteX21" fmla="*/ 98128 w 298711"/>
                  <a:gd name="connsiteY21" fmla="*/ 206774 h 303356"/>
                  <a:gd name="connsiteX22" fmla="*/ 121403 w 298711"/>
                  <a:gd name="connsiteY22" fmla="*/ 223720 h 303356"/>
                  <a:gd name="connsiteX23" fmla="*/ 151890 w 298711"/>
                  <a:gd name="connsiteY23" fmla="*/ 229963 h 303356"/>
                  <a:gd name="connsiteX24" fmla="*/ 181945 w 298711"/>
                  <a:gd name="connsiteY24" fmla="*/ 224014 h 303356"/>
                  <a:gd name="connsiteX25" fmla="*/ 205220 w 298711"/>
                  <a:gd name="connsiteY25" fmla="*/ 207362 h 303356"/>
                  <a:gd name="connsiteX26" fmla="*/ 220230 w 298711"/>
                  <a:gd name="connsiteY26" fmla="*/ 182080 h 303356"/>
                  <a:gd name="connsiteX27" fmla="*/ 220230 w 298711"/>
                  <a:gd name="connsiteY27" fmla="*/ 119031 h 303356"/>
                  <a:gd name="connsiteX28" fmla="*/ 205220 w 298711"/>
                  <a:gd name="connsiteY28" fmla="*/ 93750 h 303356"/>
                  <a:gd name="connsiteX29" fmla="*/ 181945 w 298711"/>
                  <a:gd name="connsiteY29" fmla="*/ 77097 h 303356"/>
                  <a:gd name="connsiteX30" fmla="*/ 151890 w 298711"/>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1" h="303356">
                    <a:moveTo>
                      <a:pt x="298306" y="294793"/>
                    </a:moveTo>
                    <a:lnTo>
                      <a:pt x="223187" y="294793"/>
                    </a:lnTo>
                    <a:lnTo>
                      <a:pt x="223187" y="262974"/>
                    </a:lnTo>
                    <a:cubicBezTo>
                      <a:pt x="213625" y="274785"/>
                      <a:pt x="201675" y="284469"/>
                      <a:pt x="188135" y="291369"/>
                    </a:cubicBezTo>
                    <a:cubicBezTo>
                      <a:pt x="174185" y="298614"/>
                      <a:pt x="15739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27" y="16694"/>
                      <a:pt x="213694" y="26481"/>
                      <a:pt x="223187" y="38431"/>
                    </a:cubicBezTo>
                    <a:lnTo>
                      <a:pt x="223187" y="6612"/>
                    </a:lnTo>
                    <a:lnTo>
                      <a:pt x="298306" y="6612"/>
                    </a:lnTo>
                    <a:close/>
                    <a:moveTo>
                      <a:pt x="151890" y="71148"/>
                    </a:moveTo>
                    <a:cubicBezTo>
                      <a:pt x="141397" y="71010"/>
                      <a:pt x="130996" y="73137"/>
                      <a:pt x="121403" y="77391"/>
                    </a:cubicBezTo>
                    <a:cubicBezTo>
                      <a:pt x="112544" y="81351"/>
                      <a:pt x="104616" y="87144"/>
                      <a:pt x="98128" y="94355"/>
                    </a:cubicBezTo>
                    <a:cubicBezTo>
                      <a:pt x="91607" y="101721"/>
                      <a:pt x="86600" y="110316"/>
                      <a:pt x="83394" y="119619"/>
                    </a:cubicBezTo>
                    <a:cubicBezTo>
                      <a:pt x="76524" y="139713"/>
                      <a:pt x="76524" y="161536"/>
                      <a:pt x="83394" y="181630"/>
                    </a:cubicBezTo>
                    <a:cubicBezTo>
                      <a:pt x="86621" y="190899"/>
                      <a:pt x="91626" y="199424"/>
                      <a:pt x="98128" y="206774"/>
                    </a:cubicBezTo>
                    <a:cubicBezTo>
                      <a:pt x="104621" y="213985"/>
                      <a:pt x="112550" y="219760"/>
                      <a:pt x="121403" y="223720"/>
                    </a:cubicBezTo>
                    <a:cubicBezTo>
                      <a:pt x="130996" y="227974"/>
                      <a:pt x="141397" y="230101"/>
                      <a:pt x="151890" y="229963"/>
                    </a:cubicBezTo>
                    <a:cubicBezTo>
                      <a:pt x="162214" y="230101"/>
                      <a:pt x="172453" y="228078"/>
                      <a:pt x="181945" y="224014"/>
                    </a:cubicBezTo>
                    <a:cubicBezTo>
                      <a:pt x="190798" y="220175"/>
                      <a:pt x="198736" y="214503"/>
                      <a:pt x="205220" y="207362"/>
                    </a:cubicBezTo>
                    <a:cubicBezTo>
                      <a:pt x="211826" y="199995"/>
                      <a:pt x="216927" y="191401"/>
                      <a:pt x="220230" y="182080"/>
                    </a:cubicBezTo>
                    <a:cubicBezTo>
                      <a:pt x="227303" y="161657"/>
                      <a:pt x="227303" y="139454"/>
                      <a:pt x="220230" y="119031"/>
                    </a:cubicBezTo>
                    <a:cubicBezTo>
                      <a:pt x="216927" y="109711"/>
                      <a:pt x="211826" y="101116"/>
                      <a:pt x="205220" y="93750"/>
                    </a:cubicBezTo>
                    <a:cubicBezTo>
                      <a:pt x="198736" y="86608"/>
                      <a:pt x="190798" y="80936"/>
                      <a:pt x="181945" y="77097"/>
                    </a:cubicBezTo>
                    <a:cubicBezTo>
                      <a:pt x="172449" y="73050"/>
                      <a:pt x="162214" y="71010"/>
                      <a:pt x="151890" y="71148"/>
                    </a:cubicBezTo>
                    <a:close/>
                  </a:path>
                </a:pathLst>
              </a:custGeom>
              <a:grpFill/>
              <a:ln w="1726" cap="flat">
                <a:noFill/>
                <a:prstDash val="solid"/>
                <a:miter/>
              </a:ln>
            </p:spPr>
            <p:txBody>
              <a:bodyPr rtlCol="0" anchor="ctr"/>
              <a:lstStyle/>
              <a:p>
                <a:endParaRPr lang="en-US"/>
              </a:p>
            </p:txBody>
          </p:sp>
          <p:sp>
            <p:nvSpPr>
              <p:cNvPr id="16" name="Freeform: Shape 70">
                <a:extLst>
                  <a:ext uri="{FF2B5EF4-FFF2-40B4-BE49-F238E27FC236}">
                    <a16:creationId xmlns:a16="http://schemas.microsoft.com/office/drawing/2014/main" id="{5F71A2FF-6DBA-DE5B-612A-CBEC3E7F271C}"/>
                  </a:ext>
                </a:extLst>
              </p:cNvPr>
              <p:cNvSpPr/>
              <p:nvPr/>
            </p:nvSpPr>
            <p:spPr>
              <a:xfrm>
                <a:off x="6781295" y="4448797"/>
                <a:ext cx="249859" cy="288180"/>
              </a:xfrm>
              <a:custGeom>
                <a:avLst/>
                <a:gdLst>
                  <a:gd name="connsiteX0" fmla="*/ 246203 w 249859"/>
                  <a:gd name="connsiteY0" fmla="*/ 55683 h 288180"/>
                  <a:gd name="connsiteX1" fmla="*/ 105390 w 249859"/>
                  <a:gd name="connsiteY1" fmla="*/ 217766 h 288180"/>
                  <a:gd name="connsiteX2" fmla="*/ 249454 w 249859"/>
                  <a:gd name="connsiteY2" fmla="*/ 217766 h 288180"/>
                  <a:gd name="connsiteX3" fmla="*/ 249454 w 249859"/>
                  <a:gd name="connsiteY3" fmla="*/ 287058 h 288180"/>
                  <a:gd name="connsiteX4" fmla="*/ -406 w 249859"/>
                  <a:gd name="connsiteY4" fmla="*/ 287058 h 288180"/>
                  <a:gd name="connsiteX5" fmla="*/ -406 w 249859"/>
                  <a:gd name="connsiteY5" fmla="*/ 231151 h 288180"/>
                  <a:gd name="connsiteX6" fmla="*/ 143641 w 249859"/>
                  <a:gd name="connsiteY6" fmla="*/ 67875 h 288180"/>
                  <a:gd name="connsiteX7" fmla="*/ 4592 w 249859"/>
                  <a:gd name="connsiteY7" fmla="*/ 67875 h 288180"/>
                  <a:gd name="connsiteX8" fmla="*/ 4592 w 249859"/>
                  <a:gd name="connsiteY8" fmla="*/ -1123 h 288180"/>
                  <a:gd name="connsiteX9" fmla="*/ 246151 w 249859"/>
                  <a:gd name="connsiteY9" fmla="*/ -1123 h 288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9859" h="288180">
                    <a:moveTo>
                      <a:pt x="246203" y="55683"/>
                    </a:moveTo>
                    <a:lnTo>
                      <a:pt x="105390" y="217766"/>
                    </a:lnTo>
                    <a:lnTo>
                      <a:pt x="249454" y="217766"/>
                    </a:lnTo>
                    <a:lnTo>
                      <a:pt x="249454" y="287058"/>
                    </a:lnTo>
                    <a:lnTo>
                      <a:pt x="-406" y="287058"/>
                    </a:lnTo>
                    <a:lnTo>
                      <a:pt x="-406" y="231151"/>
                    </a:lnTo>
                    <a:lnTo>
                      <a:pt x="143641" y="67875"/>
                    </a:lnTo>
                    <a:lnTo>
                      <a:pt x="4592" y="67875"/>
                    </a:lnTo>
                    <a:lnTo>
                      <a:pt x="4592" y="-1123"/>
                    </a:lnTo>
                    <a:lnTo>
                      <a:pt x="246151" y="-1123"/>
                    </a:lnTo>
                    <a:close/>
                  </a:path>
                </a:pathLst>
              </a:custGeom>
              <a:grpFill/>
              <a:ln w="1726" cap="flat">
                <a:noFill/>
                <a:prstDash val="solid"/>
                <a:miter/>
              </a:ln>
            </p:spPr>
            <p:txBody>
              <a:bodyPr rtlCol="0" anchor="ctr"/>
              <a:lstStyle/>
              <a:p>
                <a:endParaRPr lang="en-US"/>
              </a:p>
            </p:txBody>
          </p:sp>
          <p:sp>
            <p:nvSpPr>
              <p:cNvPr id="17" name="Freeform: Shape 71">
                <a:extLst>
                  <a:ext uri="{FF2B5EF4-FFF2-40B4-BE49-F238E27FC236}">
                    <a16:creationId xmlns:a16="http://schemas.microsoft.com/office/drawing/2014/main" id="{8C7B9693-1AE5-BD8F-0DB2-5CF47FE01377}"/>
                  </a:ext>
                </a:extLst>
              </p:cNvPr>
              <p:cNvSpPr/>
              <p:nvPr/>
            </p:nvSpPr>
            <p:spPr>
              <a:xfrm>
                <a:off x="7059462" y="4304558"/>
                <a:ext cx="98068" cy="432419"/>
              </a:xfrm>
              <a:custGeom>
                <a:avLst/>
                <a:gdLst>
                  <a:gd name="connsiteX0" fmla="*/ 48465 w 98068"/>
                  <a:gd name="connsiteY0" fmla="*/ -1121 h 432419"/>
                  <a:gd name="connsiteX1" fmla="*/ 67746 w 98068"/>
                  <a:gd name="connsiteY1" fmla="*/ 2735 h 432419"/>
                  <a:gd name="connsiteX2" fmla="*/ 93823 w 98068"/>
                  <a:gd name="connsiteY2" fmla="*/ 29210 h 432419"/>
                  <a:gd name="connsiteX3" fmla="*/ 97662 w 98068"/>
                  <a:gd name="connsiteY3" fmla="*/ 48837 h 432419"/>
                  <a:gd name="connsiteX4" fmla="*/ 83361 w 98068"/>
                  <a:gd name="connsiteY4" fmla="*/ 84079 h 432419"/>
                  <a:gd name="connsiteX5" fmla="*/ 67798 w 98068"/>
                  <a:gd name="connsiteY5" fmla="*/ 94455 h 432419"/>
                  <a:gd name="connsiteX6" fmla="*/ 29218 w 98068"/>
                  <a:gd name="connsiteY6" fmla="*/ 94455 h 432419"/>
                  <a:gd name="connsiteX7" fmla="*/ 13655 w 98068"/>
                  <a:gd name="connsiteY7" fmla="*/ 84079 h 432419"/>
                  <a:gd name="connsiteX8" fmla="*/ 3279 w 98068"/>
                  <a:gd name="connsiteY8" fmla="*/ 68326 h 432419"/>
                  <a:gd name="connsiteX9" fmla="*/ -404 w 98068"/>
                  <a:gd name="connsiteY9" fmla="*/ 48837 h 432419"/>
                  <a:gd name="connsiteX10" fmla="*/ 3279 w 98068"/>
                  <a:gd name="connsiteY10" fmla="*/ 29210 h 432419"/>
                  <a:gd name="connsiteX11" fmla="*/ 13655 w 98068"/>
                  <a:gd name="connsiteY11" fmla="*/ 13301 h 432419"/>
                  <a:gd name="connsiteX12" fmla="*/ 29218 w 98068"/>
                  <a:gd name="connsiteY12" fmla="*/ 2735 h 432419"/>
                  <a:gd name="connsiteX13" fmla="*/ 48465 w 98068"/>
                  <a:gd name="connsiteY13" fmla="*/ -1121 h 432419"/>
                  <a:gd name="connsiteX14" fmla="*/ 87338 w 98068"/>
                  <a:gd name="connsiteY14" fmla="*/ 431296 h 432419"/>
                  <a:gd name="connsiteX15" fmla="*/ 10456 w 98068"/>
                  <a:gd name="connsiteY15" fmla="*/ 431296 h 432419"/>
                  <a:gd name="connsiteX16" fmla="*/ 10456 w 98068"/>
                  <a:gd name="connsiteY16" fmla="*/ 143116 h 432419"/>
                  <a:gd name="connsiteX17" fmla="*/ 87338 w 98068"/>
                  <a:gd name="connsiteY17" fmla="*/ 143116 h 432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68" h="432419">
                    <a:moveTo>
                      <a:pt x="48465" y="-1121"/>
                    </a:moveTo>
                    <a:cubicBezTo>
                      <a:pt x="55088" y="-1173"/>
                      <a:pt x="61659" y="141"/>
                      <a:pt x="67746" y="2735"/>
                    </a:cubicBezTo>
                    <a:cubicBezTo>
                      <a:pt x="79608" y="7732"/>
                      <a:pt x="88998" y="17261"/>
                      <a:pt x="93823" y="29210"/>
                    </a:cubicBezTo>
                    <a:cubicBezTo>
                      <a:pt x="96399" y="35435"/>
                      <a:pt x="97696" y="42110"/>
                      <a:pt x="97662" y="48837"/>
                    </a:cubicBezTo>
                    <a:cubicBezTo>
                      <a:pt x="97748" y="62014"/>
                      <a:pt x="92595" y="74689"/>
                      <a:pt x="83361" y="84079"/>
                    </a:cubicBezTo>
                    <a:cubicBezTo>
                      <a:pt x="78934" y="88558"/>
                      <a:pt x="73625" y="92086"/>
                      <a:pt x="67798" y="94455"/>
                    </a:cubicBezTo>
                    <a:cubicBezTo>
                      <a:pt x="55416" y="99418"/>
                      <a:pt x="41599" y="99418"/>
                      <a:pt x="29218" y="94455"/>
                    </a:cubicBezTo>
                    <a:cubicBezTo>
                      <a:pt x="23390" y="92086"/>
                      <a:pt x="18082" y="88558"/>
                      <a:pt x="13655" y="84079"/>
                    </a:cubicBezTo>
                    <a:cubicBezTo>
                      <a:pt x="9176" y="79566"/>
                      <a:pt x="5648" y="74222"/>
                      <a:pt x="3279" y="68326"/>
                    </a:cubicBezTo>
                    <a:cubicBezTo>
                      <a:pt x="789" y="62135"/>
                      <a:pt x="-456" y="55512"/>
                      <a:pt x="-404" y="48837"/>
                    </a:cubicBezTo>
                    <a:cubicBezTo>
                      <a:pt x="-439" y="42127"/>
                      <a:pt x="806" y="35452"/>
                      <a:pt x="3279" y="29210"/>
                    </a:cubicBezTo>
                    <a:cubicBezTo>
                      <a:pt x="5614" y="23261"/>
                      <a:pt x="9159" y="17849"/>
                      <a:pt x="13655" y="13301"/>
                    </a:cubicBezTo>
                    <a:cubicBezTo>
                      <a:pt x="18099" y="8805"/>
                      <a:pt x="23390" y="5208"/>
                      <a:pt x="29218" y="2735"/>
                    </a:cubicBezTo>
                    <a:cubicBezTo>
                      <a:pt x="35305" y="141"/>
                      <a:pt x="41859" y="-1173"/>
                      <a:pt x="48465" y="-1121"/>
                    </a:cubicBezTo>
                    <a:close/>
                    <a:moveTo>
                      <a:pt x="87338" y="431296"/>
                    </a:moveTo>
                    <a:lnTo>
                      <a:pt x="10456" y="431296"/>
                    </a:lnTo>
                    <a:lnTo>
                      <a:pt x="10456" y="143116"/>
                    </a:lnTo>
                    <a:lnTo>
                      <a:pt x="87338" y="143116"/>
                    </a:lnTo>
                    <a:close/>
                  </a:path>
                </a:pathLst>
              </a:custGeom>
              <a:grpFill/>
              <a:ln w="1726" cap="flat">
                <a:noFill/>
                <a:prstDash val="solid"/>
                <a:miter/>
              </a:ln>
            </p:spPr>
            <p:txBody>
              <a:bodyPr rtlCol="0" anchor="ctr"/>
              <a:lstStyle/>
              <a:p>
                <a:endParaRPr lang="en-US"/>
              </a:p>
            </p:txBody>
          </p:sp>
          <p:sp>
            <p:nvSpPr>
              <p:cNvPr id="18" name="Freeform: Shape 72">
                <a:extLst>
                  <a:ext uri="{FF2B5EF4-FFF2-40B4-BE49-F238E27FC236}">
                    <a16:creationId xmlns:a16="http://schemas.microsoft.com/office/drawing/2014/main" id="{906CB79B-F127-C87D-7B3B-0AE68AF5469A}"/>
                  </a:ext>
                </a:extLst>
              </p:cNvPr>
              <p:cNvSpPr/>
              <p:nvPr/>
            </p:nvSpPr>
            <p:spPr>
              <a:xfrm>
                <a:off x="7198461" y="4441027"/>
                <a:ext cx="269857" cy="295916"/>
              </a:xfrm>
              <a:custGeom>
                <a:avLst/>
                <a:gdLst>
                  <a:gd name="connsiteX0" fmla="*/ 158375 w 269857"/>
                  <a:gd name="connsiteY0" fmla="*/ -1117 h 295916"/>
                  <a:gd name="connsiteX1" fmla="*/ 203006 w 269857"/>
                  <a:gd name="connsiteY1" fmla="*/ 7063 h 295916"/>
                  <a:gd name="connsiteX2" fmla="*/ 261196 w 269857"/>
                  <a:gd name="connsiteY2" fmla="*/ 65494 h 295916"/>
                  <a:gd name="connsiteX3" fmla="*/ 269445 w 269857"/>
                  <a:gd name="connsiteY3" fmla="*/ 111302 h 295916"/>
                  <a:gd name="connsiteX4" fmla="*/ 269445 w 269857"/>
                  <a:gd name="connsiteY4" fmla="*/ 294794 h 295916"/>
                  <a:gd name="connsiteX5" fmla="*/ 192544 w 269857"/>
                  <a:gd name="connsiteY5" fmla="*/ 294794 h 295916"/>
                  <a:gd name="connsiteX6" fmla="*/ 192544 w 269857"/>
                  <a:gd name="connsiteY6" fmla="*/ 136273 h 295916"/>
                  <a:gd name="connsiteX7" fmla="*/ 177967 w 269857"/>
                  <a:gd name="connsiteY7" fmla="*/ 88251 h 295916"/>
                  <a:gd name="connsiteX8" fmla="*/ 136880 w 269857"/>
                  <a:gd name="connsiteY8" fmla="*/ 71737 h 295916"/>
                  <a:gd name="connsiteX9" fmla="*/ 113448 w 269857"/>
                  <a:gd name="connsiteY9" fmla="*/ 75766 h 295916"/>
                  <a:gd name="connsiteX10" fmla="*/ 94306 w 269857"/>
                  <a:gd name="connsiteY10" fmla="*/ 87871 h 295916"/>
                  <a:gd name="connsiteX11" fmla="*/ 81336 w 269857"/>
                  <a:gd name="connsiteY11" fmla="*/ 108241 h 295916"/>
                  <a:gd name="connsiteX12" fmla="*/ 76477 w 269857"/>
                  <a:gd name="connsiteY12" fmla="*/ 136791 h 295916"/>
                  <a:gd name="connsiteX13" fmla="*/ 76477 w 269857"/>
                  <a:gd name="connsiteY13" fmla="*/ 294707 h 295916"/>
                  <a:gd name="connsiteX14" fmla="*/ -406 w 269857"/>
                  <a:gd name="connsiteY14" fmla="*/ 294707 h 295916"/>
                  <a:gd name="connsiteX15" fmla="*/ -406 w 269857"/>
                  <a:gd name="connsiteY15" fmla="*/ 6648 h 295916"/>
                  <a:gd name="connsiteX16" fmla="*/ 74419 w 269857"/>
                  <a:gd name="connsiteY16" fmla="*/ 6648 h 295916"/>
                  <a:gd name="connsiteX17" fmla="*/ 74419 w 269857"/>
                  <a:gd name="connsiteY17" fmla="*/ 40558 h 295916"/>
                  <a:gd name="connsiteX18" fmla="*/ 111840 w 269857"/>
                  <a:gd name="connsiteY18" fmla="*/ 8290 h 295916"/>
                  <a:gd name="connsiteX19" fmla="*/ 158375 w 269857"/>
                  <a:gd name="connsiteY19" fmla="*/ -1117 h 295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9857" h="295916">
                    <a:moveTo>
                      <a:pt x="158375" y="-1117"/>
                    </a:moveTo>
                    <a:cubicBezTo>
                      <a:pt x="173644" y="-1272"/>
                      <a:pt x="188792" y="1512"/>
                      <a:pt x="203006" y="7063"/>
                    </a:cubicBezTo>
                    <a:cubicBezTo>
                      <a:pt x="229827" y="17386"/>
                      <a:pt x="250993" y="38639"/>
                      <a:pt x="261196" y="65494"/>
                    </a:cubicBezTo>
                    <a:cubicBezTo>
                      <a:pt x="266816" y="80106"/>
                      <a:pt x="269617" y="95652"/>
                      <a:pt x="269445" y="111302"/>
                    </a:cubicBezTo>
                    <a:lnTo>
                      <a:pt x="269445" y="294794"/>
                    </a:lnTo>
                    <a:lnTo>
                      <a:pt x="192544" y="294794"/>
                    </a:lnTo>
                    <a:lnTo>
                      <a:pt x="192544" y="136273"/>
                    </a:lnTo>
                    <a:cubicBezTo>
                      <a:pt x="192544" y="115262"/>
                      <a:pt x="187685" y="99249"/>
                      <a:pt x="177967" y="88251"/>
                    </a:cubicBezTo>
                    <a:cubicBezTo>
                      <a:pt x="168249" y="77253"/>
                      <a:pt x="154553" y="71754"/>
                      <a:pt x="136880" y="71737"/>
                    </a:cubicBezTo>
                    <a:cubicBezTo>
                      <a:pt x="128891" y="71702"/>
                      <a:pt x="120953" y="73051"/>
                      <a:pt x="113448" y="75766"/>
                    </a:cubicBezTo>
                    <a:cubicBezTo>
                      <a:pt x="106237" y="78308"/>
                      <a:pt x="99701" y="82458"/>
                      <a:pt x="94306" y="87871"/>
                    </a:cubicBezTo>
                    <a:cubicBezTo>
                      <a:pt x="88651" y="93716"/>
                      <a:pt x="84241" y="100650"/>
                      <a:pt x="81336" y="108241"/>
                    </a:cubicBezTo>
                    <a:cubicBezTo>
                      <a:pt x="77930" y="117372"/>
                      <a:pt x="76269" y="127056"/>
                      <a:pt x="76477" y="136791"/>
                    </a:cubicBezTo>
                    <a:lnTo>
                      <a:pt x="76477" y="294707"/>
                    </a:lnTo>
                    <a:lnTo>
                      <a:pt x="-406" y="294707"/>
                    </a:lnTo>
                    <a:lnTo>
                      <a:pt x="-406" y="6648"/>
                    </a:lnTo>
                    <a:lnTo>
                      <a:pt x="74419" y="6648"/>
                    </a:lnTo>
                    <a:lnTo>
                      <a:pt x="74419" y="40558"/>
                    </a:lnTo>
                    <a:cubicBezTo>
                      <a:pt x="84622" y="25289"/>
                      <a:pt x="97090" y="14533"/>
                      <a:pt x="111840" y="8290"/>
                    </a:cubicBezTo>
                    <a:cubicBezTo>
                      <a:pt x="126556" y="2031"/>
                      <a:pt x="142379" y="-1186"/>
                      <a:pt x="158375" y="-1117"/>
                    </a:cubicBezTo>
                    <a:close/>
                  </a:path>
                </a:pathLst>
              </a:custGeom>
              <a:grpFill/>
              <a:ln w="1726" cap="flat">
                <a:noFill/>
                <a:prstDash val="solid"/>
                <a:miter/>
              </a:ln>
            </p:spPr>
            <p:txBody>
              <a:bodyPr rtlCol="0" anchor="ctr"/>
              <a:lstStyle/>
              <a:p>
                <a:endParaRPr lang="en-US"/>
              </a:p>
            </p:txBody>
          </p:sp>
          <p:sp>
            <p:nvSpPr>
              <p:cNvPr id="19" name="Freeform: Shape 73">
                <a:extLst>
                  <a:ext uri="{FF2B5EF4-FFF2-40B4-BE49-F238E27FC236}">
                    <a16:creationId xmlns:a16="http://schemas.microsoft.com/office/drawing/2014/main" id="{68EC50C9-EB71-70D9-D2FF-D307ACEDC517}"/>
                  </a:ext>
                </a:extLst>
              </p:cNvPr>
              <p:cNvSpPr/>
              <p:nvPr/>
            </p:nvSpPr>
            <p:spPr>
              <a:xfrm>
                <a:off x="7499563" y="4441031"/>
                <a:ext cx="295075" cy="420452"/>
              </a:xfrm>
              <a:custGeom>
                <a:avLst/>
                <a:gdLst>
                  <a:gd name="connsiteX0" fmla="*/ 130944 w 295075"/>
                  <a:gd name="connsiteY0" fmla="*/ -1121 h 420452"/>
                  <a:gd name="connsiteX1" fmla="*/ 182822 w 295075"/>
                  <a:gd name="connsiteY1" fmla="*/ 9583 h 420452"/>
                  <a:gd name="connsiteX2" fmla="*/ 219343 w 295075"/>
                  <a:gd name="connsiteY2" fmla="*/ 38721 h 420452"/>
                  <a:gd name="connsiteX3" fmla="*/ 219343 w 295075"/>
                  <a:gd name="connsiteY3" fmla="*/ 6608 h 420452"/>
                  <a:gd name="connsiteX4" fmla="*/ 294670 w 295075"/>
                  <a:gd name="connsiteY4" fmla="*/ 6608 h 420452"/>
                  <a:gd name="connsiteX5" fmla="*/ 294670 w 295075"/>
                  <a:gd name="connsiteY5" fmla="*/ 270994 h 420452"/>
                  <a:gd name="connsiteX6" fmla="*/ 283914 w 295075"/>
                  <a:gd name="connsiteY6" fmla="*/ 333247 h 420452"/>
                  <a:gd name="connsiteX7" fmla="*/ 252978 w 295075"/>
                  <a:gd name="connsiteY7" fmla="*/ 379937 h 420452"/>
                  <a:gd name="connsiteX8" fmla="*/ 204368 w 295075"/>
                  <a:gd name="connsiteY8" fmla="*/ 409231 h 420452"/>
                  <a:gd name="connsiteX9" fmla="*/ 140593 w 295075"/>
                  <a:gd name="connsiteY9" fmla="*/ 419330 h 420452"/>
                  <a:gd name="connsiteX10" fmla="*/ 106562 w 295075"/>
                  <a:gd name="connsiteY10" fmla="*/ 417099 h 420452"/>
                  <a:gd name="connsiteX11" fmla="*/ 73273 w 295075"/>
                  <a:gd name="connsiteY11" fmla="*/ 410562 h 420452"/>
                  <a:gd name="connsiteX12" fmla="*/ 42493 w 295075"/>
                  <a:gd name="connsiteY12" fmla="*/ 399703 h 420452"/>
                  <a:gd name="connsiteX13" fmla="*/ 15689 w 295075"/>
                  <a:gd name="connsiteY13" fmla="*/ 384537 h 420452"/>
                  <a:gd name="connsiteX14" fmla="*/ 43081 w 295075"/>
                  <a:gd name="connsiteY14" fmla="*/ 321195 h 420452"/>
                  <a:gd name="connsiteX15" fmla="*/ 88041 w 295075"/>
                  <a:gd name="connsiteY15" fmla="*/ 343052 h 420452"/>
                  <a:gd name="connsiteX16" fmla="*/ 137394 w 295075"/>
                  <a:gd name="connsiteY16" fmla="*/ 350644 h 420452"/>
                  <a:gd name="connsiteX17" fmla="*/ 170250 w 295075"/>
                  <a:gd name="connsiteY17" fmla="*/ 345733 h 420452"/>
                  <a:gd name="connsiteX18" fmla="*/ 195878 w 295075"/>
                  <a:gd name="connsiteY18" fmla="*/ 331155 h 420452"/>
                  <a:gd name="connsiteX19" fmla="*/ 212669 w 295075"/>
                  <a:gd name="connsiteY19" fmla="*/ 307222 h 420452"/>
                  <a:gd name="connsiteX20" fmla="*/ 218704 w 295075"/>
                  <a:gd name="connsiteY20" fmla="*/ 274211 h 420452"/>
                  <a:gd name="connsiteX21" fmla="*/ 218704 w 295075"/>
                  <a:gd name="connsiteY21" fmla="*/ 253978 h 420452"/>
                  <a:gd name="connsiteX22" fmla="*/ 182389 w 295075"/>
                  <a:gd name="connsiteY22" fmla="*/ 282529 h 420452"/>
                  <a:gd name="connsiteX23" fmla="*/ 130979 w 295075"/>
                  <a:gd name="connsiteY23" fmla="*/ 292904 h 420452"/>
                  <a:gd name="connsiteX24" fmla="*/ 81038 w 295075"/>
                  <a:gd name="connsiteY24" fmla="*/ 282356 h 420452"/>
                  <a:gd name="connsiteX25" fmla="*/ 39207 w 295075"/>
                  <a:gd name="connsiteY25" fmla="*/ 252612 h 420452"/>
                  <a:gd name="connsiteX26" fmla="*/ 10346 w 295075"/>
                  <a:gd name="connsiteY26" fmla="*/ 206216 h 420452"/>
                  <a:gd name="connsiteX27" fmla="*/ 10346 w 295075"/>
                  <a:gd name="connsiteY27" fmla="*/ 85618 h 420452"/>
                  <a:gd name="connsiteX28" fmla="*/ 39207 w 295075"/>
                  <a:gd name="connsiteY28" fmla="*/ 39222 h 420452"/>
                  <a:gd name="connsiteX29" fmla="*/ 81038 w 295075"/>
                  <a:gd name="connsiteY29" fmla="*/ 9324 h 420452"/>
                  <a:gd name="connsiteX30" fmla="*/ 130944 w 295075"/>
                  <a:gd name="connsiteY30" fmla="*/ -1121 h 420452"/>
                  <a:gd name="connsiteX31" fmla="*/ 150381 w 295075"/>
                  <a:gd name="connsiteY31" fmla="*/ 70245 h 420452"/>
                  <a:gd name="connsiteX32" fmla="*/ 120638 w 295075"/>
                  <a:gd name="connsiteY32" fmla="*/ 76194 h 420452"/>
                  <a:gd name="connsiteX33" fmla="*/ 97950 w 295075"/>
                  <a:gd name="connsiteY33" fmla="*/ 92414 h 420452"/>
                  <a:gd name="connsiteX34" fmla="*/ 83511 w 295075"/>
                  <a:gd name="connsiteY34" fmla="*/ 116503 h 420452"/>
                  <a:gd name="connsiteX35" fmla="*/ 78496 w 295075"/>
                  <a:gd name="connsiteY35" fmla="*/ 146090 h 420452"/>
                  <a:gd name="connsiteX36" fmla="*/ 83511 w 295075"/>
                  <a:gd name="connsiteY36" fmla="*/ 175488 h 420452"/>
                  <a:gd name="connsiteX37" fmla="*/ 97950 w 295075"/>
                  <a:gd name="connsiteY37" fmla="*/ 199420 h 420452"/>
                  <a:gd name="connsiteX38" fmla="*/ 120638 w 295075"/>
                  <a:gd name="connsiteY38" fmla="*/ 215624 h 420452"/>
                  <a:gd name="connsiteX39" fmla="*/ 179554 w 295075"/>
                  <a:gd name="connsiteY39" fmla="*/ 215779 h 420452"/>
                  <a:gd name="connsiteX40" fmla="*/ 202224 w 295075"/>
                  <a:gd name="connsiteY40" fmla="*/ 199870 h 420452"/>
                  <a:gd name="connsiteX41" fmla="*/ 216819 w 295075"/>
                  <a:gd name="connsiteY41" fmla="*/ 175920 h 420452"/>
                  <a:gd name="connsiteX42" fmla="*/ 222007 w 295075"/>
                  <a:gd name="connsiteY42" fmla="*/ 146038 h 420452"/>
                  <a:gd name="connsiteX43" fmla="*/ 216819 w 295075"/>
                  <a:gd name="connsiteY43" fmla="*/ 116001 h 420452"/>
                  <a:gd name="connsiteX44" fmla="*/ 202224 w 295075"/>
                  <a:gd name="connsiteY44" fmla="*/ 91913 h 420452"/>
                  <a:gd name="connsiteX45" fmla="*/ 179554 w 295075"/>
                  <a:gd name="connsiteY45" fmla="*/ 76003 h 420452"/>
                  <a:gd name="connsiteX46" fmla="*/ 150381 w 295075"/>
                  <a:gd name="connsiteY46" fmla="*/ 70280 h 42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95075" h="420452">
                    <a:moveTo>
                      <a:pt x="130944" y="-1121"/>
                    </a:moveTo>
                    <a:cubicBezTo>
                      <a:pt x="150969" y="-1121"/>
                      <a:pt x="168261" y="2441"/>
                      <a:pt x="182822" y="9583"/>
                    </a:cubicBezTo>
                    <a:cubicBezTo>
                      <a:pt x="197019" y="16465"/>
                      <a:pt x="209487" y="26409"/>
                      <a:pt x="219343" y="38721"/>
                    </a:cubicBezTo>
                    <a:lnTo>
                      <a:pt x="219343" y="6608"/>
                    </a:lnTo>
                    <a:lnTo>
                      <a:pt x="294670" y="6608"/>
                    </a:lnTo>
                    <a:lnTo>
                      <a:pt x="294670" y="270994"/>
                    </a:lnTo>
                    <a:cubicBezTo>
                      <a:pt x="294670" y="294201"/>
                      <a:pt x="291090" y="314952"/>
                      <a:pt x="283914" y="333247"/>
                    </a:cubicBezTo>
                    <a:cubicBezTo>
                      <a:pt x="277187" y="350903"/>
                      <a:pt x="266621" y="366864"/>
                      <a:pt x="252978" y="379937"/>
                    </a:cubicBezTo>
                    <a:cubicBezTo>
                      <a:pt x="239022" y="393028"/>
                      <a:pt x="222456" y="403006"/>
                      <a:pt x="204368" y="409231"/>
                    </a:cubicBezTo>
                    <a:cubicBezTo>
                      <a:pt x="185416" y="415958"/>
                      <a:pt x="164163" y="419330"/>
                      <a:pt x="140593" y="419330"/>
                    </a:cubicBezTo>
                    <a:cubicBezTo>
                      <a:pt x="129215" y="419313"/>
                      <a:pt x="117854" y="418569"/>
                      <a:pt x="106562" y="417099"/>
                    </a:cubicBezTo>
                    <a:cubicBezTo>
                      <a:pt x="95339" y="415664"/>
                      <a:pt x="84220" y="413485"/>
                      <a:pt x="73273" y="410562"/>
                    </a:cubicBezTo>
                    <a:cubicBezTo>
                      <a:pt x="62742" y="407744"/>
                      <a:pt x="52453" y="404112"/>
                      <a:pt x="42493" y="399703"/>
                    </a:cubicBezTo>
                    <a:cubicBezTo>
                      <a:pt x="33068" y="395570"/>
                      <a:pt x="24094" y="390486"/>
                      <a:pt x="15689" y="384537"/>
                    </a:cubicBezTo>
                    <a:lnTo>
                      <a:pt x="43081" y="321195"/>
                    </a:lnTo>
                    <a:cubicBezTo>
                      <a:pt x="57001" y="330498"/>
                      <a:pt x="72132" y="337865"/>
                      <a:pt x="88041" y="343052"/>
                    </a:cubicBezTo>
                    <a:cubicBezTo>
                      <a:pt x="103985" y="348154"/>
                      <a:pt x="120655" y="350730"/>
                      <a:pt x="137394" y="350644"/>
                    </a:cubicBezTo>
                    <a:cubicBezTo>
                      <a:pt x="148531" y="350765"/>
                      <a:pt x="159632" y="349105"/>
                      <a:pt x="170250" y="345733"/>
                    </a:cubicBezTo>
                    <a:cubicBezTo>
                      <a:pt x="179709" y="342724"/>
                      <a:pt x="188442" y="337744"/>
                      <a:pt x="195878" y="331155"/>
                    </a:cubicBezTo>
                    <a:cubicBezTo>
                      <a:pt x="203175" y="324515"/>
                      <a:pt x="208916" y="316353"/>
                      <a:pt x="212669" y="307222"/>
                    </a:cubicBezTo>
                    <a:cubicBezTo>
                      <a:pt x="216871" y="296743"/>
                      <a:pt x="218928" y="285503"/>
                      <a:pt x="218704" y="274211"/>
                    </a:cubicBezTo>
                    <a:lnTo>
                      <a:pt x="218704" y="253978"/>
                    </a:lnTo>
                    <a:cubicBezTo>
                      <a:pt x="208882" y="266083"/>
                      <a:pt x="196465" y="275836"/>
                      <a:pt x="182389" y="282529"/>
                    </a:cubicBezTo>
                    <a:cubicBezTo>
                      <a:pt x="167950" y="289446"/>
                      <a:pt x="150813" y="292904"/>
                      <a:pt x="130979" y="292904"/>
                    </a:cubicBezTo>
                    <a:cubicBezTo>
                      <a:pt x="113773" y="292973"/>
                      <a:pt x="96757" y="289376"/>
                      <a:pt x="81038" y="282356"/>
                    </a:cubicBezTo>
                    <a:cubicBezTo>
                      <a:pt x="65250" y="275317"/>
                      <a:pt x="51035" y="265219"/>
                      <a:pt x="39207" y="252612"/>
                    </a:cubicBezTo>
                    <a:cubicBezTo>
                      <a:pt x="26705" y="239141"/>
                      <a:pt x="16900" y="223388"/>
                      <a:pt x="10346" y="206216"/>
                    </a:cubicBezTo>
                    <a:cubicBezTo>
                      <a:pt x="-3990" y="167291"/>
                      <a:pt x="-3990" y="124544"/>
                      <a:pt x="10346" y="85618"/>
                    </a:cubicBezTo>
                    <a:cubicBezTo>
                      <a:pt x="16952" y="68464"/>
                      <a:pt x="26739" y="52728"/>
                      <a:pt x="39207" y="39222"/>
                    </a:cubicBezTo>
                    <a:cubicBezTo>
                      <a:pt x="51001" y="26547"/>
                      <a:pt x="65232" y="16379"/>
                      <a:pt x="81038" y="9324"/>
                    </a:cubicBezTo>
                    <a:cubicBezTo>
                      <a:pt x="96757" y="2355"/>
                      <a:pt x="113755" y="-1208"/>
                      <a:pt x="130944" y="-1121"/>
                    </a:cubicBezTo>
                    <a:close/>
                    <a:moveTo>
                      <a:pt x="150381" y="70245"/>
                    </a:moveTo>
                    <a:cubicBezTo>
                      <a:pt x="140161" y="70090"/>
                      <a:pt x="130010" y="72113"/>
                      <a:pt x="120638" y="76194"/>
                    </a:cubicBezTo>
                    <a:cubicBezTo>
                      <a:pt x="112043" y="79981"/>
                      <a:pt x="104314" y="85514"/>
                      <a:pt x="97950" y="92414"/>
                    </a:cubicBezTo>
                    <a:cubicBezTo>
                      <a:pt x="91569" y="99400"/>
                      <a:pt x="86658" y="107580"/>
                      <a:pt x="83511" y="116503"/>
                    </a:cubicBezTo>
                    <a:cubicBezTo>
                      <a:pt x="80121" y="125996"/>
                      <a:pt x="78427" y="136009"/>
                      <a:pt x="78496" y="146090"/>
                    </a:cubicBezTo>
                    <a:cubicBezTo>
                      <a:pt x="78427" y="156103"/>
                      <a:pt x="80121" y="166063"/>
                      <a:pt x="83511" y="175488"/>
                    </a:cubicBezTo>
                    <a:cubicBezTo>
                      <a:pt x="86692" y="184341"/>
                      <a:pt x="91603" y="192486"/>
                      <a:pt x="97950" y="199420"/>
                    </a:cubicBezTo>
                    <a:cubicBezTo>
                      <a:pt x="104314" y="206320"/>
                      <a:pt x="112043" y="211837"/>
                      <a:pt x="120638" y="215624"/>
                    </a:cubicBezTo>
                    <a:cubicBezTo>
                      <a:pt x="139469" y="223509"/>
                      <a:pt x="160670" y="223561"/>
                      <a:pt x="179554" y="215779"/>
                    </a:cubicBezTo>
                    <a:cubicBezTo>
                      <a:pt x="188131" y="212096"/>
                      <a:pt x="195843" y="206683"/>
                      <a:pt x="202224" y="199870"/>
                    </a:cubicBezTo>
                    <a:cubicBezTo>
                      <a:pt x="208640" y="192936"/>
                      <a:pt x="213602" y="184791"/>
                      <a:pt x="216819" y="175920"/>
                    </a:cubicBezTo>
                    <a:cubicBezTo>
                      <a:pt x="220329" y="166357"/>
                      <a:pt x="222076" y="156224"/>
                      <a:pt x="222007" y="146038"/>
                    </a:cubicBezTo>
                    <a:cubicBezTo>
                      <a:pt x="222076" y="135801"/>
                      <a:pt x="220312" y="125633"/>
                      <a:pt x="216819" y="116001"/>
                    </a:cubicBezTo>
                    <a:cubicBezTo>
                      <a:pt x="213620" y="107078"/>
                      <a:pt x="208657" y="98881"/>
                      <a:pt x="202224" y="91913"/>
                    </a:cubicBezTo>
                    <a:cubicBezTo>
                      <a:pt x="195843" y="85099"/>
                      <a:pt x="188131" y="79687"/>
                      <a:pt x="179554" y="76003"/>
                    </a:cubicBezTo>
                    <a:cubicBezTo>
                      <a:pt x="170336" y="72078"/>
                      <a:pt x="160393" y="70141"/>
                      <a:pt x="150381" y="70280"/>
                    </a:cubicBezTo>
                    <a:close/>
                  </a:path>
                </a:pathLst>
              </a:custGeom>
              <a:grpFill/>
              <a:ln w="1726" cap="flat">
                <a:noFill/>
                <a:prstDash val="solid"/>
                <a:miter/>
              </a:ln>
            </p:spPr>
            <p:txBody>
              <a:bodyPr rtlCol="0" anchor="ctr"/>
              <a:lstStyle/>
              <a:p>
                <a:endParaRPr lang="en-US"/>
              </a:p>
            </p:txBody>
          </p:sp>
        </p:grpSp>
        <p:cxnSp>
          <p:nvCxnSpPr>
            <p:cNvPr id="6" name="Straight Connector 5">
              <a:extLst>
                <a:ext uri="{FF2B5EF4-FFF2-40B4-BE49-F238E27FC236}">
                  <a16:creationId xmlns:a16="http://schemas.microsoft.com/office/drawing/2014/main" id="{3406C1E7-3FFF-209E-C703-97CF62E2FCDD}"/>
                </a:ext>
              </a:extLst>
            </p:cNvPr>
            <p:cNvCxnSpPr>
              <a:cxnSpLocks/>
            </p:cNvCxnSpPr>
            <p:nvPr userDrawn="1"/>
          </p:nvCxnSpPr>
          <p:spPr>
            <a:xfrm>
              <a:off x="11020866" y="6400010"/>
              <a:ext cx="0" cy="286021"/>
            </a:xfrm>
            <a:prstGeom prst="line">
              <a:avLst/>
            </a:prstGeom>
            <a:grpFill/>
            <a:ln w="1587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51" name="Text Placeholder 50">
            <a:extLst>
              <a:ext uri="{FF2B5EF4-FFF2-40B4-BE49-F238E27FC236}">
                <a16:creationId xmlns:a16="http://schemas.microsoft.com/office/drawing/2014/main" id="{90FBC238-BD0C-685A-9112-D033C0114015}"/>
              </a:ext>
            </a:extLst>
          </p:cNvPr>
          <p:cNvSpPr>
            <a:spLocks noGrp="1"/>
          </p:cNvSpPr>
          <p:nvPr>
            <p:ph type="body" sz="quarter" idx="10" hasCustomPrompt="1"/>
          </p:nvPr>
        </p:nvSpPr>
        <p:spPr>
          <a:xfrm>
            <a:off x="871324" y="1706247"/>
            <a:ext cx="2834957" cy="376767"/>
          </a:xfrm>
        </p:spPr>
        <p:txBody>
          <a:bodyPr anchor="ctr"/>
          <a:lstStyle>
            <a:lvl1pPr algn="ctr">
              <a:defRPr kumimoji="0" lang="en-US" sz="2000" b="1" i="0" u="none" strike="noStrike" kern="1200" cap="none" spc="0" normalizeH="0" baseline="0" dirty="0">
                <a:ln w="6350">
                  <a:noFill/>
                </a:ln>
                <a:gradFill>
                  <a:gsLst>
                    <a:gs pos="30000">
                      <a:srgbClr val="FDB515"/>
                    </a:gs>
                    <a:gs pos="42000">
                      <a:srgbClr val="FDB515">
                        <a:lumMod val="40000"/>
                        <a:lumOff val="60000"/>
                      </a:srgbClr>
                    </a:gs>
                    <a:gs pos="55000">
                      <a:srgbClr val="FDB515"/>
                    </a:gs>
                  </a:gsLst>
                  <a:lin ang="4800000" scaled="0"/>
                </a:gradFill>
                <a:effectLst/>
                <a:uLnTx/>
                <a:uFillTx/>
                <a:latin typeface="Century Gothic" panose="020F0302020204030204"/>
                <a:ea typeface="+mn-ea"/>
                <a:cs typeface="+mn-cs"/>
              </a:defRPr>
            </a:lvl1pPr>
          </a:lstStyle>
          <a:p>
            <a:pPr lvl="0"/>
            <a:r>
              <a:rPr lang="en-US" dirty="0"/>
              <a:t>TEXT PLACEHOLDER</a:t>
            </a:r>
          </a:p>
        </p:txBody>
      </p:sp>
      <p:sp>
        <p:nvSpPr>
          <p:cNvPr id="54" name="Text Placeholder 52">
            <a:extLst>
              <a:ext uri="{FF2B5EF4-FFF2-40B4-BE49-F238E27FC236}">
                <a16:creationId xmlns:a16="http://schemas.microsoft.com/office/drawing/2014/main" id="{3391E3EA-513E-D370-3A27-3CDFF16F390F}"/>
              </a:ext>
            </a:extLst>
          </p:cNvPr>
          <p:cNvSpPr>
            <a:spLocks noGrp="1"/>
          </p:cNvSpPr>
          <p:nvPr>
            <p:ph type="body" sz="quarter" idx="12"/>
          </p:nvPr>
        </p:nvSpPr>
        <p:spPr>
          <a:xfrm>
            <a:off x="4360527" y="1507890"/>
            <a:ext cx="3484563" cy="4273150"/>
          </a:xfrm>
          <a:prstGeom prst="roundRect">
            <a:avLst>
              <a:gd name="adj" fmla="val 10995"/>
            </a:avLst>
          </a:prstGeom>
          <a:gradFill>
            <a:gsLst>
              <a:gs pos="0">
                <a:schemeClr val="bg1">
                  <a:alpha val="18000"/>
                </a:schemeClr>
              </a:gs>
              <a:gs pos="100000">
                <a:schemeClr val="bg1">
                  <a:alpha val="5000"/>
                </a:schemeClr>
              </a:gs>
            </a:gsLst>
            <a:lin ang="5400000" scaled="1"/>
          </a:gradFill>
          <a:ln>
            <a:gradFill>
              <a:gsLst>
                <a:gs pos="49000">
                  <a:schemeClr val="accent1">
                    <a:lumMod val="5000"/>
                    <a:lumOff val="95000"/>
                    <a:alpha val="0"/>
                  </a:schemeClr>
                </a:gs>
                <a:gs pos="0">
                  <a:schemeClr val="accent1">
                    <a:lumMod val="45000"/>
                    <a:lumOff val="55000"/>
                    <a:alpha val="0"/>
                  </a:schemeClr>
                </a:gs>
                <a:gs pos="100000">
                  <a:schemeClr val="accent4"/>
                </a:gs>
              </a:gsLst>
              <a:lin ang="2400000" scaled="0"/>
            </a:gradFill>
          </a:ln>
          <a:effectLst>
            <a:outerShdw blurRad="127000" dist="38100" dir="540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tIns="731520" rtlCol="0" anchor="t"/>
          <a:lstStyle>
            <a:lvl1pPr>
              <a:defRPr lang="en-US" sz="1500" dirty="0" smtClean="0">
                <a:solidFill>
                  <a:prstClr val="white"/>
                </a:solidFill>
              </a:defRPr>
            </a:lvl1pPr>
            <a:lvl2pPr>
              <a:defRPr lang="en-US" dirty="0" smtClean="0">
                <a:solidFill>
                  <a:schemeClr val="lt1"/>
                </a:solidFill>
              </a:defRPr>
            </a:lvl2pPr>
            <a:lvl3pPr>
              <a:defRPr lang="en-US" sz="1800" dirty="0" smtClean="0">
                <a:solidFill>
                  <a:schemeClr val="lt1"/>
                </a:solidFill>
              </a:defRPr>
            </a:lvl3pPr>
            <a:lvl4pPr>
              <a:defRPr lang="en-US" sz="1800" dirty="0" smtClean="0">
                <a:solidFill>
                  <a:schemeClr val="lt1"/>
                </a:solidFill>
              </a:defRPr>
            </a:lvl4pPr>
            <a:lvl5pPr>
              <a:defRPr lang="en-US" sz="1800" dirty="0">
                <a:solidFill>
                  <a:schemeClr val="lt1"/>
                </a:solidFill>
              </a:defRPr>
            </a:lvl5pPr>
          </a:lstStyle>
          <a:p>
            <a:pPr lvl="0" algn="ctr">
              <a:spcAft>
                <a:spcPts val="1200"/>
              </a:spcAft>
            </a:pPr>
            <a:r>
              <a:rPr lang="en-US" dirty="0"/>
              <a:t>Click to edit Master text styles</a:t>
            </a:r>
          </a:p>
          <a:p>
            <a:pPr marL="457200" lvl="1"/>
            <a:r>
              <a:rPr lang="en-US" dirty="0"/>
              <a:t>Second level</a:t>
            </a:r>
          </a:p>
          <a:p>
            <a:pPr marL="914400" lvl="2"/>
            <a:r>
              <a:rPr lang="en-US" dirty="0"/>
              <a:t>Third level</a:t>
            </a:r>
          </a:p>
          <a:p>
            <a:pPr marL="1371600" lvl="3"/>
            <a:r>
              <a:rPr lang="en-US" dirty="0"/>
              <a:t>Fourth level</a:t>
            </a:r>
          </a:p>
          <a:p>
            <a:pPr marL="1828800" lvl="4"/>
            <a:r>
              <a:rPr lang="en-US" dirty="0"/>
              <a:t>Fifth level</a:t>
            </a:r>
          </a:p>
        </p:txBody>
      </p:sp>
      <p:sp>
        <p:nvSpPr>
          <p:cNvPr id="55" name="Text Placeholder 50">
            <a:extLst>
              <a:ext uri="{FF2B5EF4-FFF2-40B4-BE49-F238E27FC236}">
                <a16:creationId xmlns:a16="http://schemas.microsoft.com/office/drawing/2014/main" id="{8F203B1E-71EE-CE7F-7B43-442641737FBC}"/>
              </a:ext>
            </a:extLst>
          </p:cNvPr>
          <p:cNvSpPr>
            <a:spLocks noGrp="1"/>
          </p:cNvSpPr>
          <p:nvPr>
            <p:ph type="body" sz="quarter" idx="13" hasCustomPrompt="1"/>
          </p:nvPr>
        </p:nvSpPr>
        <p:spPr>
          <a:xfrm>
            <a:off x="4685330" y="1706247"/>
            <a:ext cx="2834957" cy="376767"/>
          </a:xfrm>
        </p:spPr>
        <p:txBody>
          <a:bodyPr anchor="ctr"/>
          <a:lstStyle>
            <a:lvl1pPr algn="ctr">
              <a:defRPr kumimoji="0" lang="en-US" sz="2000" b="1" i="0" u="none" strike="noStrike" kern="1200" cap="none" spc="0" normalizeH="0" baseline="0" dirty="0">
                <a:ln w="6350">
                  <a:noFill/>
                </a:ln>
                <a:gradFill>
                  <a:gsLst>
                    <a:gs pos="30000">
                      <a:srgbClr val="EC008C"/>
                    </a:gs>
                    <a:gs pos="42000">
                      <a:srgbClr val="EC008C">
                        <a:lumMod val="60000"/>
                        <a:lumOff val="40000"/>
                      </a:srgbClr>
                    </a:gs>
                    <a:gs pos="55000">
                      <a:srgbClr val="EC008C"/>
                    </a:gs>
                  </a:gsLst>
                  <a:lin ang="4800000" scaled="0"/>
                </a:gradFill>
                <a:effectLst/>
                <a:uLnTx/>
                <a:uFillTx/>
                <a:latin typeface="Century Gothic" panose="020F0302020204030204"/>
                <a:ea typeface="+mn-ea"/>
                <a:cs typeface="+mn-cs"/>
              </a:defRPr>
            </a:lvl1pPr>
          </a:lstStyle>
          <a:p>
            <a:pPr lvl="0"/>
            <a:r>
              <a:rPr lang="en-US" dirty="0"/>
              <a:t>TEXT PLACEHOLDER</a:t>
            </a:r>
          </a:p>
        </p:txBody>
      </p:sp>
      <p:sp>
        <p:nvSpPr>
          <p:cNvPr id="56" name="Text Placeholder 52">
            <a:extLst>
              <a:ext uri="{FF2B5EF4-FFF2-40B4-BE49-F238E27FC236}">
                <a16:creationId xmlns:a16="http://schemas.microsoft.com/office/drawing/2014/main" id="{400D5FD2-DF0C-D904-9D67-4A085DD97585}"/>
              </a:ext>
            </a:extLst>
          </p:cNvPr>
          <p:cNvSpPr>
            <a:spLocks noGrp="1"/>
          </p:cNvSpPr>
          <p:nvPr>
            <p:ph type="body" sz="quarter" idx="14"/>
          </p:nvPr>
        </p:nvSpPr>
        <p:spPr>
          <a:xfrm>
            <a:off x="8170922" y="1507890"/>
            <a:ext cx="3484563" cy="4273150"/>
          </a:xfrm>
          <a:prstGeom prst="roundRect">
            <a:avLst>
              <a:gd name="adj" fmla="val 10995"/>
            </a:avLst>
          </a:prstGeom>
          <a:gradFill>
            <a:gsLst>
              <a:gs pos="0">
                <a:schemeClr val="bg1">
                  <a:alpha val="18000"/>
                </a:schemeClr>
              </a:gs>
              <a:gs pos="100000">
                <a:schemeClr val="bg1">
                  <a:alpha val="5000"/>
                </a:schemeClr>
              </a:gs>
            </a:gsLst>
            <a:lin ang="5400000" scaled="1"/>
          </a:gradFill>
          <a:ln>
            <a:gradFill>
              <a:gsLst>
                <a:gs pos="49000">
                  <a:schemeClr val="accent1">
                    <a:lumMod val="5000"/>
                    <a:lumOff val="95000"/>
                    <a:alpha val="0"/>
                  </a:schemeClr>
                </a:gs>
                <a:gs pos="0">
                  <a:schemeClr val="accent1">
                    <a:lumMod val="45000"/>
                    <a:lumOff val="55000"/>
                    <a:alpha val="0"/>
                  </a:schemeClr>
                </a:gs>
                <a:gs pos="100000">
                  <a:schemeClr val="accent4"/>
                </a:gs>
              </a:gsLst>
              <a:lin ang="2400000" scaled="0"/>
            </a:gradFill>
          </a:ln>
          <a:effectLst>
            <a:outerShdw blurRad="127000" dist="38100" dir="540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tIns="731520" rtlCol="0" anchor="t"/>
          <a:lstStyle>
            <a:lvl1pPr>
              <a:defRPr lang="en-US" sz="1500" dirty="0" smtClean="0">
                <a:solidFill>
                  <a:prstClr val="white"/>
                </a:solidFill>
              </a:defRPr>
            </a:lvl1pPr>
            <a:lvl2pPr>
              <a:defRPr lang="en-US" dirty="0" smtClean="0">
                <a:solidFill>
                  <a:schemeClr val="lt1"/>
                </a:solidFill>
              </a:defRPr>
            </a:lvl2pPr>
            <a:lvl3pPr>
              <a:defRPr lang="en-US" sz="1800" dirty="0" smtClean="0">
                <a:solidFill>
                  <a:schemeClr val="lt1"/>
                </a:solidFill>
              </a:defRPr>
            </a:lvl3pPr>
            <a:lvl4pPr>
              <a:defRPr lang="en-US" sz="1800" dirty="0" smtClean="0">
                <a:solidFill>
                  <a:schemeClr val="lt1"/>
                </a:solidFill>
              </a:defRPr>
            </a:lvl4pPr>
            <a:lvl5pPr>
              <a:defRPr lang="en-US" sz="1800" dirty="0">
                <a:solidFill>
                  <a:schemeClr val="lt1"/>
                </a:solidFill>
              </a:defRPr>
            </a:lvl5pPr>
          </a:lstStyle>
          <a:p>
            <a:pPr lvl="0" algn="ctr">
              <a:spcAft>
                <a:spcPts val="1200"/>
              </a:spcAft>
            </a:pPr>
            <a:r>
              <a:rPr lang="en-US" dirty="0"/>
              <a:t>Click to edit Master text styles</a:t>
            </a:r>
          </a:p>
          <a:p>
            <a:pPr marL="457200" lvl="1"/>
            <a:r>
              <a:rPr lang="en-US" dirty="0"/>
              <a:t>Second level</a:t>
            </a:r>
          </a:p>
          <a:p>
            <a:pPr marL="914400" lvl="2"/>
            <a:r>
              <a:rPr lang="en-US" dirty="0"/>
              <a:t>Third level</a:t>
            </a:r>
          </a:p>
          <a:p>
            <a:pPr marL="1371600" lvl="3"/>
            <a:r>
              <a:rPr lang="en-US" dirty="0"/>
              <a:t>Fourth level</a:t>
            </a:r>
          </a:p>
          <a:p>
            <a:pPr marL="1828800" lvl="4"/>
            <a:r>
              <a:rPr lang="en-US" dirty="0"/>
              <a:t>Fifth level</a:t>
            </a:r>
          </a:p>
        </p:txBody>
      </p:sp>
      <p:sp>
        <p:nvSpPr>
          <p:cNvPr id="57" name="Text Placeholder 50">
            <a:extLst>
              <a:ext uri="{FF2B5EF4-FFF2-40B4-BE49-F238E27FC236}">
                <a16:creationId xmlns:a16="http://schemas.microsoft.com/office/drawing/2014/main" id="{55632603-9BDF-8C09-BEC9-48B9E0DB9732}"/>
              </a:ext>
            </a:extLst>
          </p:cNvPr>
          <p:cNvSpPr>
            <a:spLocks noGrp="1"/>
          </p:cNvSpPr>
          <p:nvPr>
            <p:ph type="body" sz="quarter" idx="15" hasCustomPrompt="1"/>
          </p:nvPr>
        </p:nvSpPr>
        <p:spPr>
          <a:xfrm>
            <a:off x="8495725" y="1706247"/>
            <a:ext cx="2834957" cy="376767"/>
          </a:xfrm>
        </p:spPr>
        <p:txBody>
          <a:bodyPr anchor="ctr"/>
          <a:lstStyle>
            <a:lvl1pPr algn="ctr">
              <a:defRPr kumimoji="0" lang="en-US" sz="2000" b="1" i="0" u="none" strike="noStrike" kern="1200" cap="none" spc="0" normalizeH="0" baseline="0" dirty="0">
                <a:ln w="6350">
                  <a:noFill/>
                </a:ln>
                <a:gradFill>
                  <a:gsLst>
                    <a:gs pos="30000">
                      <a:srgbClr val="86C9AC"/>
                    </a:gs>
                    <a:gs pos="42000">
                      <a:srgbClr val="CDE9DD"/>
                    </a:gs>
                    <a:gs pos="55000">
                      <a:srgbClr val="86C9AC"/>
                    </a:gs>
                  </a:gsLst>
                  <a:lin ang="4800000" scaled="0"/>
                </a:gradFill>
                <a:effectLst/>
                <a:uLnTx/>
                <a:uFillTx/>
                <a:latin typeface="Century Gothic" panose="020F0302020204030204"/>
                <a:ea typeface="+mn-ea"/>
                <a:cs typeface="+mn-cs"/>
              </a:defRPr>
            </a:lvl1pPr>
          </a:lstStyle>
          <a:p>
            <a:pPr lvl="0"/>
            <a:r>
              <a:rPr lang="en-US" dirty="0"/>
              <a:t>TEXT PLACEHOLDER</a:t>
            </a:r>
          </a:p>
        </p:txBody>
      </p:sp>
      <p:sp>
        <p:nvSpPr>
          <p:cNvPr id="27" name="Footer Placeholder 3" hidden="1">
            <a:extLst>
              <a:ext uri="{FF2B5EF4-FFF2-40B4-BE49-F238E27FC236}">
                <a16:creationId xmlns:a16="http://schemas.microsoft.com/office/drawing/2014/main" id="{3F80FC0A-11B7-D4C7-D8AC-A750A62C98B9}"/>
              </a:ext>
            </a:extLst>
          </p:cNvPr>
          <p:cNvSpPr txBox="1">
            <a:spLocks/>
          </p:cNvSpPr>
          <p:nvPr userDrawn="1"/>
        </p:nvSpPr>
        <p:spPr>
          <a:xfrm>
            <a:off x="1178532" y="6347385"/>
            <a:ext cx="4917467" cy="365125"/>
          </a:xfrm>
          <a:prstGeom prst="rect">
            <a:avLst/>
          </a:prstGeom>
        </p:spPr>
        <p:txBody>
          <a:bodyPr vert="horz" lIns="91440" tIns="45720" rIns="91440" bIns="45720" rtlCol="0" anchor="ctr"/>
          <a:lstStyle>
            <a:defPPr>
              <a:defRPr lang="en-US"/>
            </a:defPPr>
            <a:lvl1pPr marL="0" algn="l" defTabSz="914400" rtl="0" eaLnBrk="1" latinLnBrk="0" hangingPunct="1">
              <a:defRPr lang="en-US" sz="700" kern="1200" smtClean="0">
                <a:solidFill>
                  <a:srgbClr val="A6AAC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tx1">
                    <a:lumMod val="50000"/>
                    <a:lumOff val="50000"/>
                  </a:schemeClr>
                </a:solidFill>
              </a:rPr>
              <a:t>Information Security Level 2 – Sensitive. © 2024 – Proprietary &amp; Confidential Information of Amdocs</a:t>
            </a:r>
          </a:p>
        </p:txBody>
      </p:sp>
    </p:spTree>
    <p:extLst>
      <p:ext uri="{BB962C8B-B14F-4D97-AF65-F5344CB8AC3E}">
        <p14:creationId xmlns:p14="http://schemas.microsoft.com/office/powerpoint/2010/main" val="30677185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1_Thank you_2">
    <p:spTree>
      <p:nvGrpSpPr>
        <p:cNvPr id="1" name=""/>
        <p:cNvGrpSpPr/>
        <p:nvPr/>
      </p:nvGrpSpPr>
      <p:grpSpPr>
        <a:xfrm>
          <a:off x="0" y="0"/>
          <a:ext cx="0" cy="0"/>
          <a:chOff x="0" y="0"/>
          <a:chExt cx="0" cy="0"/>
        </a:xfrm>
      </p:grpSpPr>
      <p:pic>
        <p:nvPicPr>
          <p:cNvPr id="31" name="Picture 30">
            <a:extLst>
              <a:ext uri="{FF2B5EF4-FFF2-40B4-BE49-F238E27FC236}">
                <a16:creationId xmlns:a16="http://schemas.microsoft.com/office/drawing/2014/main" id="{DA006241-76C6-B03D-6AC7-CF85530E9AC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3155" b="10919"/>
          <a:stretch/>
        </p:blipFill>
        <p:spPr>
          <a:xfrm>
            <a:off x="0" y="3103159"/>
            <a:ext cx="13723820" cy="3754842"/>
          </a:xfrm>
          <a:prstGeom prst="rect">
            <a:avLst/>
          </a:prstGeom>
        </p:spPr>
      </p:pic>
      <p:sp>
        <p:nvSpPr>
          <p:cNvPr id="2" name="Title 1">
            <a:extLst>
              <a:ext uri="{FF2B5EF4-FFF2-40B4-BE49-F238E27FC236}">
                <a16:creationId xmlns:a16="http://schemas.microsoft.com/office/drawing/2014/main" id="{684891E4-FD68-179A-737C-C14819C07AD1}"/>
              </a:ext>
            </a:extLst>
          </p:cNvPr>
          <p:cNvSpPr>
            <a:spLocks noGrp="1"/>
          </p:cNvSpPr>
          <p:nvPr>
            <p:ph type="title" hasCustomPrompt="1"/>
          </p:nvPr>
        </p:nvSpPr>
        <p:spPr>
          <a:xfrm>
            <a:off x="0" y="2260476"/>
            <a:ext cx="12192000" cy="923330"/>
          </a:xfrm>
        </p:spPr>
        <p:txBody>
          <a:bodyPr/>
          <a:lstStyle>
            <a:lvl1pPr algn="ctr">
              <a:defRPr sz="6000">
                <a:solidFill>
                  <a:schemeClr val="bg1"/>
                </a:solidFill>
              </a:defRPr>
            </a:lvl1pPr>
          </a:lstStyle>
          <a:p>
            <a:r>
              <a:rPr lang="en-US" dirty="0"/>
              <a:t>Thank you!</a:t>
            </a:r>
          </a:p>
        </p:txBody>
      </p:sp>
      <p:grpSp>
        <p:nvGrpSpPr>
          <p:cNvPr id="30" name="Graphic 1">
            <a:extLst>
              <a:ext uri="{FF2B5EF4-FFF2-40B4-BE49-F238E27FC236}">
                <a16:creationId xmlns:a16="http://schemas.microsoft.com/office/drawing/2014/main" id="{557D74AD-B617-97F6-E2EE-E10044420480}"/>
              </a:ext>
            </a:extLst>
          </p:cNvPr>
          <p:cNvGrpSpPr/>
          <p:nvPr userDrawn="1"/>
        </p:nvGrpSpPr>
        <p:grpSpPr>
          <a:xfrm>
            <a:off x="4434941" y="1106754"/>
            <a:ext cx="3322119" cy="525154"/>
            <a:chOff x="8688469" y="208699"/>
            <a:chExt cx="3322119" cy="525154"/>
          </a:xfrm>
        </p:grpSpPr>
        <p:sp>
          <p:nvSpPr>
            <p:cNvPr id="32" name="Freeform: Shape 31">
              <a:extLst>
                <a:ext uri="{FF2B5EF4-FFF2-40B4-BE49-F238E27FC236}">
                  <a16:creationId xmlns:a16="http://schemas.microsoft.com/office/drawing/2014/main" id="{28F234C7-2FB4-B699-E066-A1FE35737EA1}"/>
                </a:ext>
              </a:extLst>
            </p:cNvPr>
            <p:cNvSpPr/>
            <p:nvPr/>
          </p:nvSpPr>
          <p:spPr>
            <a:xfrm>
              <a:off x="10635737" y="284408"/>
              <a:ext cx="19868" cy="382224"/>
            </a:xfrm>
            <a:custGeom>
              <a:avLst/>
              <a:gdLst>
                <a:gd name="connsiteX0" fmla="*/ 0 w 19868"/>
                <a:gd name="connsiteY0" fmla="*/ 0 h 382224"/>
                <a:gd name="connsiteX1" fmla="*/ 19868 w 19868"/>
                <a:gd name="connsiteY1" fmla="*/ 0 h 382224"/>
                <a:gd name="connsiteX2" fmla="*/ 19868 w 19868"/>
                <a:gd name="connsiteY2" fmla="*/ 382225 h 382224"/>
                <a:gd name="connsiteX3" fmla="*/ 0 w 19868"/>
                <a:gd name="connsiteY3" fmla="*/ 382225 h 382224"/>
              </a:gdLst>
              <a:ahLst/>
              <a:cxnLst>
                <a:cxn ang="0">
                  <a:pos x="connsiteX0" y="connsiteY0"/>
                </a:cxn>
                <a:cxn ang="0">
                  <a:pos x="connsiteX1" y="connsiteY1"/>
                </a:cxn>
                <a:cxn ang="0">
                  <a:pos x="connsiteX2" y="connsiteY2"/>
                </a:cxn>
                <a:cxn ang="0">
                  <a:pos x="connsiteX3" y="connsiteY3"/>
                </a:cxn>
              </a:cxnLst>
              <a:rect l="l" t="t" r="r" b="b"/>
              <a:pathLst>
                <a:path w="19868" h="382224">
                  <a:moveTo>
                    <a:pt x="0" y="0"/>
                  </a:moveTo>
                  <a:lnTo>
                    <a:pt x="19868" y="0"/>
                  </a:lnTo>
                  <a:lnTo>
                    <a:pt x="19868" y="382225"/>
                  </a:lnTo>
                  <a:lnTo>
                    <a:pt x="0" y="382225"/>
                  </a:lnTo>
                  <a:close/>
                </a:path>
              </a:pathLst>
            </a:custGeom>
            <a:solidFill>
              <a:schemeClr val="bg1"/>
            </a:solidFill>
            <a:ln w="8748" cap="flat">
              <a:noFill/>
              <a:prstDash val="solid"/>
              <a:miter/>
            </a:ln>
          </p:spPr>
          <p:txBody>
            <a:bodyPr rtlCol="0" anchor="ctr"/>
            <a:lstStyle/>
            <a:p>
              <a:endParaRPr lang="en-US"/>
            </a:p>
          </p:txBody>
        </p:sp>
        <p:grpSp>
          <p:nvGrpSpPr>
            <p:cNvPr id="33" name="Graphic 1">
              <a:extLst>
                <a:ext uri="{FF2B5EF4-FFF2-40B4-BE49-F238E27FC236}">
                  <a16:creationId xmlns:a16="http://schemas.microsoft.com/office/drawing/2014/main" id="{979DADBA-3067-A7AD-D798-3937B0EDA18D}"/>
                </a:ext>
              </a:extLst>
            </p:cNvPr>
            <p:cNvGrpSpPr/>
            <p:nvPr/>
          </p:nvGrpSpPr>
          <p:grpSpPr>
            <a:xfrm>
              <a:off x="10829694" y="208699"/>
              <a:ext cx="1180894" cy="525154"/>
              <a:chOff x="10829694" y="208699"/>
              <a:chExt cx="1180894" cy="525154"/>
            </a:xfrm>
          </p:grpSpPr>
          <p:sp>
            <p:nvSpPr>
              <p:cNvPr id="42" name="Freeform: Shape 41">
                <a:extLst>
                  <a:ext uri="{FF2B5EF4-FFF2-40B4-BE49-F238E27FC236}">
                    <a16:creationId xmlns:a16="http://schemas.microsoft.com/office/drawing/2014/main" id="{1A4EC410-931B-2E04-7F21-661A11C53CFF}"/>
                  </a:ext>
                </a:extLst>
              </p:cNvPr>
              <p:cNvSpPr/>
              <p:nvPr/>
            </p:nvSpPr>
            <p:spPr>
              <a:xfrm>
                <a:off x="10836608" y="208699"/>
                <a:ext cx="1052232" cy="234831"/>
              </a:xfrm>
              <a:custGeom>
                <a:avLst/>
                <a:gdLst>
                  <a:gd name="connsiteX0" fmla="*/ 251549 w 1052232"/>
                  <a:gd name="connsiteY0" fmla="*/ 131901 h 234831"/>
                  <a:gd name="connsiteX1" fmla="*/ 251549 w 1052232"/>
                  <a:gd name="connsiteY1" fmla="*/ 230805 h 234831"/>
                  <a:gd name="connsiteX2" fmla="*/ 209886 w 1052232"/>
                  <a:gd name="connsiteY2" fmla="*/ 230805 h 234831"/>
                  <a:gd name="connsiteX3" fmla="*/ 209886 w 1052232"/>
                  <a:gd name="connsiteY3" fmla="*/ 145380 h 234831"/>
                  <a:gd name="connsiteX4" fmla="*/ 179603 w 1052232"/>
                  <a:gd name="connsiteY4" fmla="*/ 110632 h 234831"/>
                  <a:gd name="connsiteX5" fmla="*/ 146781 w 1052232"/>
                  <a:gd name="connsiteY5" fmla="*/ 145730 h 234831"/>
                  <a:gd name="connsiteX6" fmla="*/ 146781 w 1052232"/>
                  <a:gd name="connsiteY6" fmla="*/ 230805 h 234831"/>
                  <a:gd name="connsiteX7" fmla="*/ 104943 w 1052232"/>
                  <a:gd name="connsiteY7" fmla="*/ 230805 h 234831"/>
                  <a:gd name="connsiteX8" fmla="*/ 104943 w 1052232"/>
                  <a:gd name="connsiteY8" fmla="*/ 145380 h 234831"/>
                  <a:gd name="connsiteX9" fmla="*/ 74659 w 1052232"/>
                  <a:gd name="connsiteY9" fmla="*/ 110632 h 234831"/>
                  <a:gd name="connsiteX10" fmla="*/ 41837 w 1052232"/>
                  <a:gd name="connsiteY10" fmla="*/ 145730 h 234831"/>
                  <a:gd name="connsiteX11" fmla="*/ 41837 w 1052232"/>
                  <a:gd name="connsiteY11" fmla="*/ 230805 h 234831"/>
                  <a:gd name="connsiteX12" fmla="*/ 0 w 1052232"/>
                  <a:gd name="connsiteY12" fmla="*/ 230805 h 234831"/>
                  <a:gd name="connsiteX13" fmla="*/ 0 w 1052232"/>
                  <a:gd name="connsiteY13" fmla="*/ 75447 h 234831"/>
                  <a:gd name="connsiteX14" fmla="*/ 40699 w 1052232"/>
                  <a:gd name="connsiteY14" fmla="*/ 75447 h 234831"/>
                  <a:gd name="connsiteX15" fmla="*/ 40699 w 1052232"/>
                  <a:gd name="connsiteY15" fmla="*/ 93740 h 234831"/>
                  <a:gd name="connsiteX16" fmla="*/ 86388 w 1052232"/>
                  <a:gd name="connsiteY16" fmla="*/ 71333 h 234831"/>
                  <a:gd name="connsiteX17" fmla="*/ 137678 w 1052232"/>
                  <a:gd name="connsiteY17" fmla="*/ 97941 h 234831"/>
                  <a:gd name="connsiteX18" fmla="*/ 190368 w 1052232"/>
                  <a:gd name="connsiteY18" fmla="*/ 71333 h 234831"/>
                  <a:gd name="connsiteX19" fmla="*/ 251549 w 1052232"/>
                  <a:gd name="connsiteY19" fmla="*/ 131901 h 234831"/>
                  <a:gd name="connsiteX20" fmla="*/ 430976 w 1052232"/>
                  <a:gd name="connsiteY20" fmla="*/ 230805 h 234831"/>
                  <a:gd name="connsiteX21" fmla="*/ 390101 w 1052232"/>
                  <a:gd name="connsiteY21" fmla="*/ 230805 h 234831"/>
                  <a:gd name="connsiteX22" fmla="*/ 390101 w 1052232"/>
                  <a:gd name="connsiteY22" fmla="*/ 213650 h 234831"/>
                  <a:gd name="connsiteX23" fmla="*/ 343625 w 1052232"/>
                  <a:gd name="connsiteY23" fmla="*/ 234831 h 234831"/>
                  <a:gd name="connsiteX24" fmla="*/ 268441 w 1052232"/>
                  <a:gd name="connsiteY24" fmla="*/ 153082 h 234831"/>
                  <a:gd name="connsiteX25" fmla="*/ 343625 w 1052232"/>
                  <a:gd name="connsiteY25" fmla="*/ 71333 h 234831"/>
                  <a:gd name="connsiteX26" fmla="*/ 390101 w 1052232"/>
                  <a:gd name="connsiteY26" fmla="*/ 92690 h 234831"/>
                  <a:gd name="connsiteX27" fmla="*/ 390101 w 1052232"/>
                  <a:gd name="connsiteY27" fmla="*/ 75535 h 234831"/>
                  <a:gd name="connsiteX28" fmla="*/ 430976 w 1052232"/>
                  <a:gd name="connsiteY28" fmla="*/ 75535 h 234831"/>
                  <a:gd name="connsiteX29" fmla="*/ 430976 w 1052232"/>
                  <a:gd name="connsiteY29" fmla="*/ 230805 h 234831"/>
                  <a:gd name="connsiteX30" fmla="*/ 311241 w 1052232"/>
                  <a:gd name="connsiteY30" fmla="*/ 153082 h 234831"/>
                  <a:gd name="connsiteX31" fmla="*/ 351328 w 1052232"/>
                  <a:gd name="connsiteY31" fmla="*/ 195882 h 234831"/>
                  <a:gd name="connsiteX32" fmla="*/ 391414 w 1052232"/>
                  <a:gd name="connsiteY32" fmla="*/ 153082 h 234831"/>
                  <a:gd name="connsiteX33" fmla="*/ 351328 w 1052232"/>
                  <a:gd name="connsiteY33" fmla="*/ 110282 h 234831"/>
                  <a:gd name="connsiteX34" fmla="*/ 311241 w 1052232"/>
                  <a:gd name="connsiteY34" fmla="*/ 153082 h 234831"/>
                  <a:gd name="connsiteX35" fmla="*/ 494519 w 1052232"/>
                  <a:gd name="connsiteY35" fmla="*/ 130763 h 234831"/>
                  <a:gd name="connsiteX36" fmla="*/ 509224 w 1052232"/>
                  <a:gd name="connsiteY36" fmla="*/ 130763 h 234831"/>
                  <a:gd name="connsiteX37" fmla="*/ 552986 w 1052232"/>
                  <a:gd name="connsiteY37" fmla="*/ 75447 h 234831"/>
                  <a:gd name="connsiteX38" fmla="*/ 604277 w 1052232"/>
                  <a:gd name="connsiteY38" fmla="*/ 75447 h 234831"/>
                  <a:gd name="connsiteX39" fmla="*/ 543096 w 1052232"/>
                  <a:gd name="connsiteY39" fmla="*/ 148531 h 234831"/>
                  <a:gd name="connsiteX40" fmla="*/ 604802 w 1052232"/>
                  <a:gd name="connsiteY40" fmla="*/ 230718 h 234831"/>
                  <a:gd name="connsiteX41" fmla="*/ 553337 w 1052232"/>
                  <a:gd name="connsiteY41" fmla="*/ 230718 h 234831"/>
                  <a:gd name="connsiteX42" fmla="*/ 508611 w 1052232"/>
                  <a:gd name="connsiteY42" fmla="*/ 167874 h 234831"/>
                  <a:gd name="connsiteX43" fmla="*/ 494519 w 1052232"/>
                  <a:gd name="connsiteY43" fmla="*/ 167874 h 234831"/>
                  <a:gd name="connsiteX44" fmla="*/ 494519 w 1052232"/>
                  <a:gd name="connsiteY44" fmla="*/ 230718 h 234831"/>
                  <a:gd name="connsiteX45" fmla="*/ 452682 w 1052232"/>
                  <a:gd name="connsiteY45" fmla="*/ 230718 h 234831"/>
                  <a:gd name="connsiteX46" fmla="*/ 452682 w 1052232"/>
                  <a:gd name="connsiteY46" fmla="*/ 0 h 234831"/>
                  <a:gd name="connsiteX47" fmla="*/ 494519 w 1052232"/>
                  <a:gd name="connsiteY47" fmla="*/ 0 h 234831"/>
                  <a:gd name="connsiteX48" fmla="*/ 494519 w 1052232"/>
                  <a:gd name="connsiteY48" fmla="*/ 130763 h 234831"/>
                  <a:gd name="connsiteX49" fmla="*/ 751844 w 1052232"/>
                  <a:gd name="connsiteY49" fmla="*/ 152907 h 234831"/>
                  <a:gd name="connsiteX50" fmla="*/ 751057 w 1052232"/>
                  <a:gd name="connsiteY50" fmla="*/ 166999 h 234831"/>
                  <a:gd name="connsiteX51" fmla="*/ 640950 w 1052232"/>
                  <a:gd name="connsiteY51" fmla="*/ 166999 h 234831"/>
                  <a:gd name="connsiteX52" fmla="*/ 680861 w 1052232"/>
                  <a:gd name="connsiteY52" fmla="*/ 199208 h 234831"/>
                  <a:gd name="connsiteX53" fmla="*/ 720160 w 1052232"/>
                  <a:gd name="connsiteY53" fmla="*/ 184329 h 234831"/>
                  <a:gd name="connsiteX54" fmla="*/ 744668 w 1052232"/>
                  <a:gd name="connsiteY54" fmla="*/ 211287 h 234831"/>
                  <a:gd name="connsiteX55" fmla="*/ 678498 w 1052232"/>
                  <a:gd name="connsiteY55" fmla="*/ 234831 h 234831"/>
                  <a:gd name="connsiteX56" fmla="*/ 597887 w 1052232"/>
                  <a:gd name="connsiteY56" fmla="*/ 153608 h 234831"/>
                  <a:gd name="connsiteX57" fmla="*/ 676397 w 1052232"/>
                  <a:gd name="connsiteY57" fmla="*/ 71421 h 234831"/>
                  <a:gd name="connsiteX58" fmla="*/ 751844 w 1052232"/>
                  <a:gd name="connsiteY58" fmla="*/ 152995 h 234831"/>
                  <a:gd name="connsiteX59" fmla="*/ 641125 w 1052232"/>
                  <a:gd name="connsiteY59" fmla="*/ 138466 h 234831"/>
                  <a:gd name="connsiteX60" fmla="*/ 709832 w 1052232"/>
                  <a:gd name="connsiteY60" fmla="*/ 138466 h 234831"/>
                  <a:gd name="connsiteX61" fmla="*/ 676048 w 1052232"/>
                  <a:gd name="connsiteY61" fmla="*/ 107394 h 234831"/>
                  <a:gd name="connsiteX62" fmla="*/ 641125 w 1052232"/>
                  <a:gd name="connsiteY62" fmla="*/ 138466 h 234831"/>
                  <a:gd name="connsiteX63" fmla="*/ 899763 w 1052232"/>
                  <a:gd name="connsiteY63" fmla="*/ 27746 h 234831"/>
                  <a:gd name="connsiteX64" fmla="*/ 872980 w 1052232"/>
                  <a:gd name="connsiteY64" fmla="*/ 54353 h 234831"/>
                  <a:gd name="connsiteX65" fmla="*/ 846372 w 1052232"/>
                  <a:gd name="connsiteY65" fmla="*/ 27746 h 234831"/>
                  <a:gd name="connsiteX66" fmla="*/ 872980 w 1052232"/>
                  <a:gd name="connsiteY66" fmla="*/ 788 h 234831"/>
                  <a:gd name="connsiteX67" fmla="*/ 899763 w 1052232"/>
                  <a:gd name="connsiteY67" fmla="*/ 27746 h 234831"/>
                  <a:gd name="connsiteX68" fmla="*/ 894161 w 1052232"/>
                  <a:gd name="connsiteY68" fmla="*/ 230805 h 234831"/>
                  <a:gd name="connsiteX69" fmla="*/ 852324 w 1052232"/>
                  <a:gd name="connsiteY69" fmla="*/ 230805 h 234831"/>
                  <a:gd name="connsiteX70" fmla="*/ 852324 w 1052232"/>
                  <a:gd name="connsiteY70" fmla="*/ 75447 h 234831"/>
                  <a:gd name="connsiteX71" fmla="*/ 894161 w 1052232"/>
                  <a:gd name="connsiteY71" fmla="*/ 75447 h 234831"/>
                  <a:gd name="connsiteX72" fmla="*/ 894161 w 1052232"/>
                  <a:gd name="connsiteY72" fmla="*/ 230718 h 234831"/>
                  <a:gd name="connsiteX73" fmla="*/ 1040766 w 1052232"/>
                  <a:gd name="connsiteY73" fmla="*/ 112733 h 234831"/>
                  <a:gd name="connsiteX74" fmla="*/ 984488 w 1052232"/>
                  <a:gd name="connsiteY74" fmla="*/ 112733 h 234831"/>
                  <a:gd name="connsiteX75" fmla="*/ 984488 w 1052232"/>
                  <a:gd name="connsiteY75" fmla="*/ 169450 h 234831"/>
                  <a:gd name="connsiteX76" fmla="*/ 1007682 w 1052232"/>
                  <a:gd name="connsiteY76" fmla="*/ 195882 h 234831"/>
                  <a:gd name="connsiteX77" fmla="*/ 1036828 w 1052232"/>
                  <a:gd name="connsiteY77" fmla="*/ 185817 h 234831"/>
                  <a:gd name="connsiteX78" fmla="*/ 1052232 w 1052232"/>
                  <a:gd name="connsiteY78" fmla="*/ 218464 h 234831"/>
                  <a:gd name="connsiteX79" fmla="*/ 1000767 w 1052232"/>
                  <a:gd name="connsiteY79" fmla="*/ 234831 h 234831"/>
                  <a:gd name="connsiteX80" fmla="*/ 942563 w 1052232"/>
                  <a:gd name="connsiteY80" fmla="*/ 172776 h 234831"/>
                  <a:gd name="connsiteX81" fmla="*/ 942563 w 1052232"/>
                  <a:gd name="connsiteY81" fmla="*/ 112646 h 234831"/>
                  <a:gd name="connsiteX82" fmla="*/ 912629 w 1052232"/>
                  <a:gd name="connsiteY82" fmla="*/ 112646 h 234831"/>
                  <a:gd name="connsiteX83" fmla="*/ 912629 w 1052232"/>
                  <a:gd name="connsiteY83" fmla="*/ 75447 h 234831"/>
                  <a:gd name="connsiteX84" fmla="*/ 942563 w 1052232"/>
                  <a:gd name="connsiteY84" fmla="*/ 75447 h 234831"/>
                  <a:gd name="connsiteX85" fmla="*/ 942563 w 1052232"/>
                  <a:gd name="connsiteY85" fmla="*/ 29321 h 234831"/>
                  <a:gd name="connsiteX86" fmla="*/ 984400 w 1052232"/>
                  <a:gd name="connsiteY86" fmla="*/ 29321 h 234831"/>
                  <a:gd name="connsiteX87" fmla="*/ 984400 w 1052232"/>
                  <a:gd name="connsiteY87" fmla="*/ 75447 h 234831"/>
                  <a:gd name="connsiteX88" fmla="*/ 1040679 w 1052232"/>
                  <a:gd name="connsiteY88" fmla="*/ 75447 h 234831"/>
                  <a:gd name="connsiteX89" fmla="*/ 1040679 w 1052232"/>
                  <a:gd name="connsiteY89" fmla="*/ 112646 h 234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1052232" h="234831">
                    <a:moveTo>
                      <a:pt x="251549" y="131901"/>
                    </a:moveTo>
                    <a:lnTo>
                      <a:pt x="251549" y="230805"/>
                    </a:lnTo>
                    <a:lnTo>
                      <a:pt x="209886" y="230805"/>
                    </a:lnTo>
                    <a:lnTo>
                      <a:pt x="209886" y="145380"/>
                    </a:lnTo>
                    <a:cubicBezTo>
                      <a:pt x="209886" y="122974"/>
                      <a:pt x="198508" y="110632"/>
                      <a:pt x="179603" y="110632"/>
                    </a:cubicBezTo>
                    <a:cubicBezTo>
                      <a:pt x="160697" y="110632"/>
                      <a:pt x="146781" y="122361"/>
                      <a:pt x="146781" y="145730"/>
                    </a:cubicBezTo>
                    <a:lnTo>
                      <a:pt x="146781" y="230805"/>
                    </a:lnTo>
                    <a:lnTo>
                      <a:pt x="104943" y="230805"/>
                    </a:lnTo>
                    <a:lnTo>
                      <a:pt x="104943" y="145380"/>
                    </a:lnTo>
                    <a:cubicBezTo>
                      <a:pt x="104943" y="122974"/>
                      <a:pt x="93740" y="110632"/>
                      <a:pt x="74659" y="110632"/>
                    </a:cubicBezTo>
                    <a:cubicBezTo>
                      <a:pt x="56717" y="110632"/>
                      <a:pt x="41837" y="122361"/>
                      <a:pt x="41837" y="145730"/>
                    </a:cubicBezTo>
                    <a:lnTo>
                      <a:pt x="41837" y="230805"/>
                    </a:lnTo>
                    <a:lnTo>
                      <a:pt x="0" y="230805"/>
                    </a:lnTo>
                    <a:lnTo>
                      <a:pt x="0" y="75447"/>
                    </a:lnTo>
                    <a:lnTo>
                      <a:pt x="40699" y="75447"/>
                    </a:lnTo>
                    <a:lnTo>
                      <a:pt x="40699" y="93740"/>
                    </a:lnTo>
                    <a:cubicBezTo>
                      <a:pt x="51728" y="77198"/>
                      <a:pt x="68708" y="71333"/>
                      <a:pt x="86388" y="71333"/>
                    </a:cubicBezTo>
                    <a:cubicBezTo>
                      <a:pt x="108794" y="71333"/>
                      <a:pt x="127262" y="81399"/>
                      <a:pt x="137678" y="97941"/>
                    </a:cubicBezTo>
                    <a:cubicBezTo>
                      <a:pt x="149669" y="78248"/>
                      <a:pt x="170062" y="71333"/>
                      <a:pt x="190368" y="71333"/>
                    </a:cubicBezTo>
                    <a:cubicBezTo>
                      <a:pt x="226866" y="71333"/>
                      <a:pt x="251549" y="95841"/>
                      <a:pt x="251549" y="131901"/>
                    </a:cubicBezTo>
                    <a:close/>
                    <a:moveTo>
                      <a:pt x="430976" y="230805"/>
                    </a:moveTo>
                    <a:lnTo>
                      <a:pt x="390101" y="230805"/>
                    </a:lnTo>
                    <a:lnTo>
                      <a:pt x="390101" y="213650"/>
                    </a:lnTo>
                    <a:cubicBezTo>
                      <a:pt x="380036" y="226166"/>
                      <a:pt x="364982" y="234831"/>
                      <a:pt x="343625" y="234831"/>
                    </a:cubicBezTo>
                    <a:cubicBezTo>
                      <a:pt x="300825" y="234831"/>
                      <a:pt x="268441" y="199734"/>
                      <a:pt x="268441" y="153082"/>
                    </a:cubicBezTo>
                    <a:cubicBezTo>
                      <a:pt x="268441" y="106431"/>
                      <a:pt x="300825" y="71333"/>
                      <a:pt x="343625" y="71333"/>
                    </a:cubicBezTo>
                    <a:cubicBezTo>
                      <a:pt x="364894" y="71333"/>
                      <a:pt x="379861" y="79998"/>
                      <a:pt x="390101" y="92690"/>
                    </a:cubicBezTo>
                    <a:lnTo>
                      <a:pt x="390101" y="75535"/>
                    </a:lnTo>
                    <a:lnTo>
                      <a:pt x="430976" y="75535"/>
                    </a:lnTo>
                    <a:lnTo>
                      <a:pt x="430976" y="230805"/>
                    </a:lnTo>
                    <a:close/>
                    <a:moveTo>
                      <a:pt x="311241" y="153082"/>
                    </a:moveTo>
                    <a:cubicBezTo>
                      <a:pt x="311241" y="176802"/>
                      <a:pt x="326820" y="195882"/>
                      <a:pt x="351328" y="195882"/>
                    </a:cubicBezTo>
                    <a:cubicBezTo>
                      <a:pt x="375835" y="195882"/>
                      <a:pt x="391414" y="177590"/>
                      <a:pt x="391414" y="153082"/>
                    </a:cubicBezTo>
                    <a:cubicBezTo>
                      <a:pt x="391414" y="128575"/>
                      <a:pt x="375222" y="110282"/>
                      <a:pt x="351328" y="110282"/>
                    </a:cubicBezTo>
                    <a:cubicBezTo>
                      <a:pt x="327433" y="110282"/>
                      <a:pt x="311241" y="129363"/>
                      <a:pt x="311241" y="153082"/>
                    </a:cubicBezTo>
                    <a:close/>
                    <a:moveTo>
                      <a:pt x="494519" y="130763"/>
                    </a:moveTo>
                    <a:lnTo>
                      <a:pt x="509224" y="130763"/>
                    </a:lnTo>
                    <a:lnTo>
                      <a:pt x="552986" y="75447"/>
                    </a:lnTo>
                    <a:lnTo>
                      <a:pt x="604277" y="75447"/>
                    </a:lnTo>
                    <a:lnTo>
                      <a:pt x="543096" y="148531"/>
                    </a:lnTo>
                    <a:lnTo>
                      <a:pt x="604802" y="230718"/>
                    </a:lnTo>
                    <a:lnTo>
                      <a:pt x="553337" y="230718"/>
                    </a:lnTo>
                    <a:lnTo>
                      <a:pt x="508611" y="167874"/>
                    </a:lnTo>
                    <a:lnTo>
                      <a:pt x="494519" y="167874"/>
                    </a:lnTo>
                    <a:lnTo>
                      <a:pt x="494519" y="230718"/>
                    </a:lnTo>
                    <a:lnTo>
                      <a:pt x="452682" y="230718"/>
                    </a:lnTo>
                    <a:lnTo>
                      <a:pt x="452682" y="0"/>
                    </a:lnTo>
                    <a:lnTo>
                      <a:pt x="494519" y="0"/>
                    </a:lnTo>
                    <a:lnTo>
                      <a:pt x="494519" y="130763"/>
                    </a:lnTo>
                    <a:close/>
                    <a:moveTo>
                      <a:pt x="751844" y="152907"/>
                    </a:moveTo>
                    <a:cubicBezTo>
                      <a:pt x="751844" y="157721"/>
                      <a:pt x="751495" y="163498"/>
                      <a:pt x="751057" y="166999"/>
                    </a:cubicBezTo>
                    <a:lnTo>
                      <a:pt x="640950" y="166999"/>
                    </a:lnTo>
                    <a:cubicBezTo>
                      <a:pt x="645414" y="189406"/>
                      <a:pt x="661168" y="199208"/>
                      <a:pt x="680861" y="199208"/>
                    </a:cubicBezTo>
                    <a:cubicBezTo>
                      <a:pt x="694340" y="199208"/>
                      <a:pt x="708870" y="193782"/>
                      <a:pt x="720160" y="184329"/>
                    </a:cubicBezTo>
                    <a:lnTo>
                      <a:pt x="744668" y="211287"/>
                    </a:lnTo>
                    <a:cubicBezTo>
                      <a:pt x="727075" y="227479"/>
                      <a:pt x="704581" y="234831"/>
                      <a:pt x="678498" y="234831"/>
                    </a:cubicBezTo>
                    <a:cubicBezTo>
                      <a:pt x="630884" y="234831"/>
                      <a:pt x="597887" y="202447"/>
                      <a:pt x="597887" y="153608"/>
                    </a:cubicBezTo>
                    <a:cubicBezTo>
                      <a:pt x="597887" y="104768"/>
                      <a:pt x="629921" y="71421"/>
                      <a:pt x="676397" y="71421"/>
                    </a:cubicBezTo>
                    <a:cubicBezTo>
                      <a:pt x="722874" y="71421"/>
                      <a:pt x="751757" y="104593"/>
                      <a:pt x="751844" y="152995"/>
                    </a:cubicBezTo>
                    <a:close/>
                    <a:moveTo>
                      <a:pt x="641125" y="138466"/>
                    </a:moveTo>
                    <a:lnTo>
                      <a:pt x="709832" y="138466"/>
                    </a:lnTo>
                    <a:cubicBezTo>
                      <a:pt x="705981" y="118597"/>
                      <a:pt x="693990" y="107394"/>
                      <a:pt x="676048" y="107394"/>
                    </a:cubicBezTo>
                    <a:cubicBezTo>
                      <a:pt x="656354" y="107394"/>
                      <a:pt x="644801" y="119210"/>
                      <a:pt x="641125" y="138466"/>
                    </a:cubicBezTo>
                    <a:close/>
                    <a:moveTo>
                      <a:pt x="899763" y="27746"/>
                    </a:moveTo>
                    <a:cubicBezTo>
                      <a:pt x="899763" y="42800"/>
                      <a:pt x="888034" y="54353"/>
                      <a:pt x="872980" y="54353"/>
                    </a:cubicBezTo>
                    <a:cubicBezTo>
                      <a:pt x="857926" y="54353"/>
                      <a:pt x="846372" y="42800"/>
                      <a:pt x="846372" y="27746"/>
                    </a:cubicBezTo>
                    <a:cubicBezTo>
                      <a:pt x="846372" y="12691"/>
                      <a:pt x="857926" y="788"/>
                      <a:pt x="872980" y="788"/>
                    </a:cubicBezTo>
                    <a:cubicBezTo>
                      <a:pt x="888034" y="788"/>
                      <a:pt x="899763" y="12604"/>
                      <a:pt x="899763" y="27746"/>
                    </a:cubicBezTo>
                    <a:close/>
                    <a:moveTo>
                      <a:pt x="894161" y="230805"/>
                    </a:moveTo>
                    <a:lnTo>
                      <a:pt x="852324" y="230805"/>
                    </a:lnTo>
                    <a:lnTo>
                      <a:pt x="852324" y="75447"/>
                    </a:lnTo>
                    <a:lnTo>
                      <a:pt x="894161" y="75447"/>
                    </a:lnTo>
                    <a:lnTo>
                      <a:pt x="894161" y="230718"/>
                    </a:lnTo>
                    <a:close/>
                    <a:moveTo>
                      <a:pt x="1040766" y="112733"/>
                    </a:moveTo>
                    <a:lnTo>
                      <a:pt x="984488" y="112733"/>
                    </a:lnTo>
                    <a:lnTo>
                      <a:pt x="984488" y="169450"/>
                    </a:lnTo>
                    <a:cubicBezTo>
                      <a:pt x="984488" y="188880"/>
                      <a:pt x="994728" y="195882"/>
                      <a:pt x="1007682" y="195882"/>
                    </a:cubicBezTo>
                    <a:cubicBezTo>
                      <a:pt x="1017660" y="195882"/>
                      <a:pt x="1028338" y="190893"/>
                      <a:pt x="1036828" y="185817"/>
                    </a:cubicBezTo>
                    <a:lnTo>
                      <a:pt x="1052232" y="218464"/>
                    </a:lnTo>
                    <a:cubicBezTo>
                      <a:pt x="1038578" y="227742"/>
                      <a:pt x="1022911" y="234831"/>
                      <a:pt x="1000767" y="234831"/>
                    </a:cubicBezTo>
                    <a:cubicBezTo>
                      <a:pt x="962344" y="234831"/>
                      <a:pt x="942563" y="213037"/>
                      <a:pt x="942563" y="172776"/>
                    </a:cubicBezTo>
                    <a:lnTo>
                      <a:pt x="942563" y="112646"/>
                    </a:lnTo>
                    <a:lnTo>
                      <a:pt x="912629" y="112646"/>
                    </a:lnTo>
                    <a:lnTo>
                      <a:pt x="912629" y="75447"/>
                    </a:lnTo>
                    <a:lnTo>
                      <a:pt x="942563" y="75447"/>
                    </a:lnTo>
                    <a:lnTo>
                      <a:pt x="942563" y="29321"/>
                    </a:lnTo>
                    <a:lnTo>
                      <a:pt x="984400" y="29321"/>
                    </a:lnTo>
                    <a:lnTo>
                      <a:pt x="984400" y="75447"/>
                    </a:lnTo>
                    <a:lnTo>
                      <a:pt x="1040679" y="75447"/>
                    </a:lnTo>
                    <a:lnTo>
                      <a:pt x="1040679" y="112646"/>
                    </a:lnTo>
                    <a:close/>
                  </a:path>
                </a:pathLst>
              </a:custGeom>
              <a:gradFill>
                <a:gsLst>
                  <a:gs pos="2000">
                    <a:srgbClr val="FDB515"/>
                  </a:gs>
                  <a:gs pos="11000">
                    <a:srgbClr val="FBA81C"/>
                  </a:gs>
                  <a:gs pos="29000">
                    <a:srgbClr val="F88832"/>
                  </a:gs>
                  <a:gs pos="52000">
                    <a:srgbClr val="F35454"/>
                  </a:gs>
                  <a:gs pos="80000">
                    <a:srgbClr val="ED0D83"/>
                  </a:gs>
                  <a:gs pos="85000">
                    <a:srgbClr val="EC008C"/>
                  </a:gs>
                </a:gsLst>
                <a:lin ang="0" scaled="1"/>
              </a:gradFill>
              <a:ln w="8748" cap="flat">
                <a:noFill/>
                <a:prstDash val="solid"/>
                <a:miter/>
              </a:ln>
            </p:spPr>
            <p:txBody>
              <a:bodyPr rtlCol="0" anchor="ctr"/>
              <a:lstStyle/>
              <a:p>
                <a:endParaRPr lang="en-US"/>
              </a:p>
            </p:txBody>
          </p:sp>
          <p:sp>
            <p:nvSpPr>
              <p:cNvPr id="43" name="Freeform: Shape 42">
                <a:extLst>
                  <a:ext uri="{FF2B5EF4-FFF2-40B4-BE49-F238E27FC236}">
                    <a16:creationId xmlns:a16="http://schemas.microsoft.com/office/drawing/2014/main" id="{928E10E8-384B-F37E-AF83-6EAF59ACAECC}"/>
                  </a:ext>
                </a:extLst>
              </p:cNvPr>
              <p:cNvSpPr/>
              <p:nvPr/>
            </p:nvSpPr>
            <p:spPr>
              <a:xfrm>
                <a:off x="10829694" y="436703"/>
                <a:ext cx="1180894" cy="297149"/>
              </a:xfrm>
              <a:custGeom>
                <a:avLst/>
                <a:gdLst>
                  <a:gd name="connsiteX0" fmla="*/ 162535 w 1180894"/>
                  <a:gd name="connsiteY0" fmla="*/ 229930 h 297149"/>
                  <a:gd name="connsiteX1" fmla="*/ 121661 w 1180894"/>
                  <a:gd name="connsiteY1" fmla="*/ 229930 h 297149"/>
                  <a:gd name="connsiteX2" fmla="*/ 121661 w 1180894"/>
                  <a:gd name="connsiteY2" fmla="*/ 212775 h 297149"/>
                  <a:gd name="connsiteX3" fmla="*/ 75184 w 1180894"/>
                  <a:gd name="connsiteY3" fmla="*/ 233956 h 297149"/>
                  <a:gd name="connsiteX4" fmla="*/ 0 w 1180894"/>
                  <a:gd name="connsiteY4" fmla="*/ 152207 h 297149"/>
                  <a:gd name="connsiteX5" fmla="*/ 75184 w 1180894"/>
                  <a:gd name="connsiteY5" fmla="*/ 70458 h 297149"/>
                  <a:gd name="connsiteX6" fmla="*/ 121661 w 1180894"/>
                  <a:gd name="connsiteY6" fmla="*/ 91727 h 297149"/>
                  <a:gd name="connsiteX7" fmla="*/ 121661 w 1180894"/>
                  <a:gd name="connsiteY7" fmla="*/ 74572 h 297149"/>
                  <a:gd name="connsiteX8" fmla="*/ 162535 w 1180894"/>
                  <a:gd name="connsiteY8" fmla="*/ 74572 h 297149"/>
                  <a:gd name="connsiteX9" fmla="*/ 162535 w 1180894"/>
                  <a:gd name="connsiteY9" fmla="*/ 229842 h 297149"/>
                  <a:gd name="connsiteX10" fmla="*/ 42800 w 1180894"/>
                  <a:gd name="connsiteY10" fmla="*/ 152207 h 297149"/>
                  <a:gd name="connsiteX11" fmla="*/ 82887 w 1180894"/>
                  <a:gd name="connsiteY11" fmla="*/ 195007 h 297149"/>
                  <a:gd name="connsiteX12" fmla="*/ 122973 w 1180894"/>
                  <a:gd name="connsiteY12" fmla="*/ 152207 h 297149"/>
                  <a:gd name="connsiteX13" fmla="*/ 82887 w 1180894"/>
                  <a:gd name="connsiteY13" fmla="*/ 109407 h 297149"/>
                  <a:gd name="connsiteX14" fmla="*/ 42800 w 1180894"/>
                  <a:gd name="connsiteY14" fmla="*/ 152207 h 297149"/>
                  <a:gd name="connsiteX15" fmla="*/ 435702 w 1180894"/>
                  <a:gd name="connsiteY15" fmla="*/ 131026 h 297149"/>
                  <a:gd name="connsiteX16" fmla="*/ 435702 w 1180894"/>
                  <a:gd name="connsiteY16" fmla="*/ 229930 h 297149"/>
                  <a:gd name="connsiteX17" fmla="*/ 394040 w 1180894"/>
                  <a:gd name="connsiteY17" fmla="*/ 229930 h 297149"/>
                  <a:gd name="connsiteX18" fmla="*/ 394040 w 1180894"/>
                  <a:gd name="connsiteY18" fmla="*/ 144505 h 297149"/>
                  <a:gd name="connsiteX19" fmla="*/ 363756 w 1180894"/>
                  <a:gd name="connsiteY19" fmla="*/ 109757 h 297149"/>
                  <a:gd name="connsiteX20" fmla="*/ 330934 w 1180894"/>
                  <a:gd name="connsiteY20" fmla="*/ 144855 h 297149"/>
                  <a:gd name="connsiteX21" fmla="*/ 330934 w 1180894"/>
                  <a:gd name="connsiteY21" fmla="*/ 229930 h 297149"/>
                  <a:gd name="connsiteX22" fmla="*/ 289097 w 1180894"/>
                  <a:gd name="connsiteY22" fmla="*/ 229930 h 297149"/>
                  <a:gd name="connsiteX23" fmla="*/ 289097 w 1180894"/>
                  <a:gd name="connsiteY23" fmla="*/ 144505 h 297149"/>
                  <a:gd name="connsiteX24" fmla="*/ 258813 w 1180894"/>
                  <a:gd name="connsiteY24" fmla="*/ 109757 h 297149"/>
                  <a:gd name="connsiteX25" fmla="*/ 225991 w 1180894"/>
                  <a:gd name="connsiteY25" fmla="*/ 144855 h 297149"/>
                  <a:gd name="connsiteX26" fmla="*/ 225991 w 1180894"/>
                  <a:gd name="connsiteY26" fmla="*/ 229930 h 297149"/>
                  <a:gd name="connsiteX27" fmla="*/ 184154 w 1180894"/>
                  <a:gd name="connsiteY27" fmla="*/ 229930 h 297149"/>
                  <a:gd name="connsiteX28" fmla="*/ 184154 w 1180894"/>
                  <a:gd name="connsiteY28" fmla="*/ 74659 h 297149"/>
                  <a:gd name="connsiteX29" fmla="*/ 224853 w 1180894"/>
                  <a:gd name="connsiteY29" fmla="*/ 74659 h 297149"/>
                  <a:gd name="connsiteX30" fmla="*/ 224853 w 1180894"/>
                  <a:gd name="connsiteY30" fmla="*/ 92952 h 297149"/>
                  <a:gd name="connsiteX31" fmla="*/ 270541 w 1180894"/>
                  <a:gd name="connsiteY31" fmla="*/ 70546 h 297149"/>
                  <a:gd name="connsiteX32" fmla="*/ 321832 w 1180894"/>
                  <a:gd name="connsiteY32" fmla="*/ 97154 h 297149"/>
                  <a:gd name="connsiteX33" fmla="*/ 374522 w 1180894"/>
                  <a:gd name="connsiteY33" fmla="*/ 70546 h 297149"/>
                  <a:gd name="connsiteX34" fmla="*/ 435702 w 1180894"/>
                  <a:gd name="connsiteY34" fmla="*/ 131113 h 297149"/>
                  <a:gd name="connsiteX35" fmla="*/ 615042 w 1180894"/>
                  <a:gd name="connsiteY35" fmla="*/ 229930 h 297149"/>
                  <a:gd name="connsiteX36" fmla="*/ 574168 w 1180894"/>
                  <a:gd name="connsiteY36" fmla="*/ 229930 h 297149"/>
                  <a:gd name="connsiteX37" fmla="*/ 574168 w 1180894"/>
                  <a:gd name="connsiteY37" fmla="*/ 212775 h 297149"/>
                  <a:gd name="connsiteX38" fmla="*/ 527692 w 1180894"/>
                  <a:gd name="connsiteY38" fmla="*/ 233956 h 297149"/>
                  <a:gd name="connsiteX39" fmla="*/ 452507 w 1180894"/>
                  <a:gd name="connsiteY39" fmla="*/ 152207 h 297149"/>
                  <a:gd name="connsiteX40" fmla="*/ 527692 w 1180894"/>
                  <a:gd name="connsiteY40" fmla="*/ 70458 h 297149"/>
                  <a:gd name="connsiteX41" fmla="*/ 574168 w 1180894"/>
                  <a:gd name="connsiteY41" fmla="*/ 91727 h 297149"/>
                  <a:gd name="connsiteX42" fmla="*/ 574168 w 1180894"/>
                  <a:gd name="connsiteY42" fmla="*/ 74572 h 297149"/>
                  <a:gd name="connsiteX43" fmla="*/ 615042 w 1180894"/>
                  <a:gd name="connsiteY43" fmla="*/ 74572 h 297149"/>
                  <a:gd name="connsiteX44" fmla="*/ 615042 w 1180894"/>
                  <a:gd name="connsiteY44" fmla="*/ 229842 h 297149"/>
                  <a:gd name="connsiteX45" fmla="*/ 495307 w 1180894"/>
                  <a:gd name="connsiteY45" fmla="*/ 152207 h 297149"/>
                  <a:gd name="connsiteX46" fmla="*/ 535394 w 1180894"/>
                  <a:gd name="connsiteY46" fmla="*/ 195007 h 297149"/>
                  <a:gd name="connsiteX47" fmla="*/ 575481 w 1180894"/>
                  <a:gd name="connsiteY47" fmla="*/ 152207 h 297149"/>
                  <a:gd name="connsiteX48" fmla="*/ 535394 w 1180894"/>
                  <a:gd name="connsiteY48" fmla="*/ 109407 h 297149"/>
                  <a:gd name="connsiteX49" fmla="*/ 495307 w 1180894"/>
                  <a:gd name="connsiteY49" fmla="*/ 152207 h 297149"/>
                  <a:gd name="connsiteX50" fmla="*/ 770312 w 1180894"/>
                  <a:gd name="connsiteY50" fmla="*/ 105293 h 297149"/>
                  <a:gd name="connsiteX51" fmla="*/ 693728 w 1180894"/>
                  <a:gd name="connsiteY51" fmla="*/ 192644 h 297149"/>
                  <a:gd name="connsiteX52" fmla="*/ 772063 w 1180894"/>
                  <a:gd name="connsiteY52" fmla="*/ 192644 h 297149"/>
                  <a:gd name="connsiteX53" fmla="*/ 772063 w 1180894"/>
                  <a:gd name="connsiteY53" fmla="*/ 230017 h 297149"/>
                  <a:gd name="connsiteX54" fmla="*/ 636136 w 1180894"/>
                  <a:gd name="connsiteY54" fmla="*/ 230017 h 297149"/>
                  <a:gd name="connsiteX55" fmla="*/ 636136 w 1180894"/>
                  <a:gd name="connsiteY55" fmla="*/ 199909 h 297149"/>
                  <a:gd name="connsiteX56" fmla="*/ 714471 w 1180894"/>
                  <a:gd name="connsiteY56" fmla="*/ 111945 h 297149"/>
                  <a:gd name="connsiteX57" fmla="*/ 638849 w 1180894"/>
                  <a:gd name="connsiteY57" fmla="*/ 111945 h 297149"/>
                  <a:gd name="connsiteX58" fmla="*/ 638849 w 1180894"/>
                  <a:gd name="connsiteY58" fmla="*/ 74747 h 297149"/>
                  <a:gd name="connsiteX59" fmla="*/ 770225 w 1180894"/>
                  <a:gd name="connsiteY59" fmla="*/ 74747 h 297149"/>
                  <a:gd name="connsiteX60" fmla="*/ 770225 w 1180894"/>
                  <a:gd name="connsiteY60" fmla="*/ 105381 h 297149"/>
                  <a:gd name="connsiteX61" fmla="*/ 840683 w 1180894"/>
                  <a:gd name="connsiteY61" fmla="*/ 26958 h 297149"/>
                  <a:gd name="connsiteX62" fmla="*/ 813900 w 1180894"/>
                  <a:gd name="connsiteY62" fmla="*/ 53566 h 297149"/>
                  <a:gd name="connsiteX63" fmla="*/ 787292 w 1180894"/>
                  <a:gd name="connsiteY63" fmla="*/ 26958 h 297149"/>
                  <a:gd name="connsiteX64" fmla="*/ 813900 w 1180894"/>
                  <a:gd name="connsiteY64" fmla="*/ 0 h 297149"/>
                  <a:gd name="connsiteX65" fmla="*/ 840683 w 1180894"/>
                  <a:gd name="connsiteY65" fmla="*/ 26958 h 297149"/>
                  <a:gd name="connsiteX66" fmla="*/ 835081 w 1180894"/>
                  <a:gd name="connsiteY66" fmla="*/ 230017 h 297149"/>
                  <a:gd name="connsiteX67" fmla="*/ 793244 w 1180894"/>
                  <a:gd name="connsiteY67" fmla="*/ 230017 h 297149"/>
                  <a:gd name="connsiteX68" fmla="*/ 793244 w 1180894"/>
                  <a:gd name="connsiteY68" fmla="*/ 74747 h 297149"/>
                  <a:gd name="connsiteX69" fmla="*/ 835081 w 1180894"/>
                  <a:gd name="connsiteY69" fmla="*/ 74747 h 297149"/>
                  <a:gd name="connsiteX70" fmla="*/ 835081 w 1180894"/>
                  <a:gd name="connsiteY70" fmla="*/ 230017 h 297149"/>
                  <a:gd name="connsiteX71" fmla="*/ 1003481 w 1180894"/>
                  <a:gd name="connsiteY71" fmla="*/ 131113 h 297149"/>
                  <a:gd name="connsiteX72" fmla="*/ 1003481 w 1180894"/>
                  <a:gd name="connsiteY72" fmla="*/ 230017 h 297149"/>
                  <a:gd name="connsiteX73" fmla="*/ 961643 w 1180894"/>
                  <a:gd name="connsiteY73" fmla="*/ 230017 h 297149"/>
                  <a:gd name="connsiteX74" fmla="*/ 961643 w 1180894"/>
                  <a:gd name="connsiteY74" fmla="*/ 144592 h 297149"/>
                  <a:gd name="connsiteX75" fmla="*/ 931359 w 1180894"/>
                  <a:gd name="connsiteY75" fmla="*/ 109845 h 297149"/>
                  <a:gd name="connsiteX76" fmla="*/ 898537 w 1180894"/>
                  <a:gd name="connsiteY76" fmla="*/ 144943 h 297149"/>
                  <a:gd name="connsiteX77" fmla="*/ 898537 w 1180894"/>
                  <a:gd name="connsiteY77" fmla="*/ 230017 h 297149"/>
                  <a:gd name="connsiteX78" fmla="*/ 856700 w 1180894"/>
                  <a:gd name="connsiteY78" fmla="*/ 230017 h 297149"/>
                  <a:gd name="connsiteX79" fmla="*/ 856700 w 1180894"/>
                  <a:gd name="connsiteY79" fmla="*/ 74747 h 297149"/>
                  <a:gd name="connsiteX80" fmla="*/ 897400 w 1180894"/>
                  <a:gd name="connsiteY80" fmla="*/ 74747 h 297149"/>
                  <a:gd name="connsiteX81" fmla="*/ 897400 w 1180894"/>
                  <a:gd name="connsiteY81" fmla="*/ 93040 h 297149"/>
                  <a:gd name="connsiteX82" fmla="*/ 943088 w 1180894"/>
                  <a:gd name="connsiteY82" fmla="*/ 70633 h 297149"/>
                  <a:gd name="connsiteX83" fmla="*/ 1003481 w 1180894"/>
                  <a:gd name="connsiteY83" fmla="*/ 131201 h 297149"/>
                  <a:gd name="connsiteX84" fmla="*/ 1139845 w 1180894"/>
                  <a:gd name="connsiteY84" fmla="*/ 91989 h 297149"/>
                  <a:gd name="connsiteX85" fmla="*/ 1139845 w 1180894"/>
                  <a:gd name="connsiteY85" fmla="*/ 74659 h 297149"/>
                  <a:gd name="connsiteX86" fmla="*/ 1180895 w 1180894"/>
                  <a:gd name="connsiteY86" fmla="*/ 74659 h 297149"/>
                  <a:gd name="connsiteX87" fmla="*/ 1180895 w 1180894"/>
                  <a:gd name="connsiteY87" fmla="*/ 217151 h 297149"/>
                  <a:gd name="connsiteX88" fmla="*/ 1097045 w 1180894"/>
                  <a:gd name="connsiteY88" fmla="*/ 297150 h 297149"/>
                  <a:gd name="connsiteX89" fmla="*/ 1029125 w 1180894"/>
                  <a:gd name="connsiteY89" fmla="*/ 278419 h 297149"/>
                  <a:gd name="connsiteX90" fmla="*/ 1044005 w 1180894"/>
                  <a:gd name="connsiteY90" fmla="*/ 244284 h 297149"/>
                  <a:gd name="connsiteX91" fmla="*/ 1095295 w 1180894"/>
                  <a:gd name="connsiteY91" fmla="*/ 260126 h 297149"/>
                  <a:gd name="connsiteX92" fmla="*/ 1139495 w 1180894"/>
                  <a:gd name="connsiteY92" fmla="*/ 218902 h 297149"/>
                  <a:gd name="connsiteX93" fmla="*/ 1139495 w 1180894"/>
                  <a:gd name="connsiteY93" fmla="*/ 207961 h 297149"/>
                  <a:gd name="connsiteX94" fmla="*/ 1091706 w 1180894"/>
                  <a:gd name="connsiteY94" fmla="*/ 228967 h 297149"/>
                  <a:gd name="connsiteX95" fmla="*/ 1020198 w 1180894"/>
                  <a:gd name="connsiteY95" fmla="*/ 149844 h 297149"/>
                  <a:gd name="connsiteX96" fmla="*/ 1091706 w 1180894"/>
                  <a:gd name="connsiteY96" fmla="*/ 70546 h 297149"/>
                  <a:gd name="connsiteX97" fmla="*/ 1139758 w 1180894"/>
                  <a:gd name="connsiteY97" fmla="*/ 91989 h 297149"/>
                  <a:gd name="connsiteX98" fmla="*/ 1063260 w 1180894"/>
                  <a:gd name="connsiteY98" fmla="*/ 149844 h 297149"/>
                  <a:gd name="connsiteX99" fmla="*/ 1102384 w 1180894"/>
                  <a:gd name="connsiteY99" fmla="*/ 190543 h 297149"/>
                  <a:gd name="connsiteX100" fmla="*/ 1141333 w 1180894"/>
                  <a:gd name="connsiteY100" fmla="*/ 149844 h 297149"/>
                  <a:gd name="connsiteX101" fmla="*/ 1102384 w 1180894"/>
                  <a:gd name="connsiteY101" fmla="*/ 108969 h 297149"/>
                  <a:gd name="connsiteX102" fmla="*/ 1063260 w 1180894"/>
                  <a:gd name="connsiteY102" fmla="*/ 149844 h 297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1180894" h="297149">
                    <a:moveTo>
                      <a:pt x="162535" y="229930"/>
                    </a:moveTo>
                    <a:lnTo>
                      <a:pt x="121661" y="229930"/>
                    </a:lnTo>
                    <a:lnTo>
                      <a:pt x="121661" y="212775"/>
                    </a:lnTo>
                    <a:cubicBezTo>
                      <a:pt x="111595" y="225291"/>
                      <a:pt x="96541" y="233956"/>
                      <a:pt x="75184" y="233956"/>
                    </a:cubicBezTo>
                    <a:cubicBezTo>
                      <a:pt x="32384" y="233956"/>
                      <a:pt x="0" y="198858"/>
                      <a:pt x="0" y="152207"/>
                    </a:cubicBezTo>
                    <a:cubicBezTo>
                      <a:pt x="0" y="105556"/>
                      <a:pt x="32384" y="70458"/>
                      <a:pt x="75184" y="70458"/>
                    </a:cubicBezTo>
                    <a:cubicBezTo>
                      <a:pt x="96453" y="70458"/>
                      <a:pt x="111420" y="79123"/>
                      <a:pt x="121661" y="91727"/>
                    </a:cubicBezTo>
                    <a:lnTo>
                      <a:pt x="121661" y="74572"/>
                    </a:lnTo>
                    <a:lnTo>
                      <a:pt x="162535" y="74572"/>
                    </a:lnTo>
                    <a:lnTo>
                      <a:pt x="162535" y="229842"/>
                    </a:lnTo>
                    <a:close/>
                    <a:moveTo>
                      <a:pt x="42800" y="152207"/>
                    </a:moveTo>
                    <a:cubicBezTo>
                      <a:pt x="42800" y="175927"/>
                      <a:pt x="58380" y="195007"/>
                      <a:pt x="82887" y="195007"/>
                    </a:cubicBezTo>
                    <a:cubicBezTo>
                      <a:pt x="107394" y="195007"/>
                      <a:pt x="122973" y="176714"/>
                      <a:pt x="122973" y="152207"/>
                    </a:cubicBezTo>
                    <a:cubicBezTo>
                      <a:pt x="122973" y="127700"/>
                      <a:pt x="106781" y="109407"/>
                      <a:pt x="82887" y="109407"/>
                    </a:cubicBezTo>
                    <a:cubicBezTo>
                      <a:pt x="58992" y="109407"/>
                      <a:pt x="42800" y="128488"/>
                      <a:pt x="42800" y="152207"/>
                    </a:cubicBezTo>
                    <a:close/>
                    <a:moveTo>
                      <a:pt x="435702" y="131026"/>
                    </a:moveTo>
                    <a:lnTo>
                      <a:pt x="435702" y="229930"/>
                    </a:lnTo>
                    <a:lnTo>
                      <a:pt x="394040" y="229930"/>
                    </a:lnTo>
                    <a:lnTo>
                      <a:pt x="394040" y="144505"/>
                    </a:lnTo>
                    <a:cubicBezTo>
                      <a:pt x="394040" y="122098"/>
                      <a:pt x="382662" y="109757"/>
                      <a:pt x="363756" y="109757"/>
                    </a:cubicBezTo>
                    <a:cubicBezTo>
                      <a:pt x="344851" y="109757"/>
                      <a:pt x="330934" y="121486"/>
                      <a:pt x="330934" y="144855"/>
                    </a:cubicBezTo>
                    <a:lnTo>
                      <a:pt x="330934" y="229930"/>
                    </a:lnTo>
                    <a:lnTo>
                      <a:pt x="289097" y="229930"/>
                    </a:lnTo>
                    <a:lnTo>
                      <a:pt x="289097" y="144505"/>
                    </a:lnTo>
                    <a:cubicBezTo>
                      <a:pt x="289097" y="122098"/>
                      <a:pt x="277894" y="109757"/>
                      <a:pt x="258813" y="109757"/>
                    </a:cubicBezTo>
                    <a:cubicBezTo>
                      <a:pt x="240870" y="109757"/>
                      <a:pt x="225991" y="121486"/>
                      <a:pt x="225991" y="144855"/>
                    </a:cubicBezTo>
                    <a:lnTo>
                      <a:pt x="225991" y="229930"/>
                    </a:lnTo>
                    <a:lnTo>
                      <a:pt x="184154" y="229930"/>
                    </a:lnTo>
                    <a:lnTo>
                      <a:pt x="184154" y="74659"/>
                    </a:lnTo>
                    <a:lnTo>
                      <a:pt x="224853" y="74659"/>
                    </a:lnTo>
                    <a:lnTo>
                      <a:pt x="224853" y="92952"/>
                    </a:lnTo>
                    <a:cubicBezTo>
                      <a:pt x="235881" y="76410"/>
                      <a:pt x="252861" y="70546"/>
                      <a:pt x="270541" y="70546"/>
                    </a:cubicBezTo>
                    <a:cubicBezTo>
                      <a:pt x="292948" y="70546"/>
                      <a:pt x="311416" y="80611"/>
                      <a:pt x="321832" y="97154"/>
                    </a:cubicBezTo>
                    <a:cubicBezTo>
                      <a:pt x="333822" y="77460"/>
                      <a:pt x="354216" y="70546"/>
                      <a:pt x="374522" y="70546"/>
                    </a:cubicBezTo>
                    <a:cubicBezTo>
                      <a:pt x="411020" y="70546"/>
                      <a:pt x="435702" y="95053"/>
                      <a:pt x="435702" y="131113"/>
                    </a:cubicBezTo>
                    <a:close/>
                    <a:moveTo>
                      <a:pt x="615042" y="229930"/>
                    </a:moveTo>
                    <a:lnTo>
                      <a:pt x="574168" y="229930"/>
                    </a:lnTo>
                    <a:lnTo>
                      <a:pt x="574168" y="212775"/>
                    </a:lnTo>
                    <a:cubicBezTo>
                      <a:pt x="564102" y="225291"/>
                      <a:pt x="549048" y="233956"/>
                      <a:pt x="527692" y="233956"/>
                    </a:cubicBezTo>
                    <a:cubicBezTo>
                      <a:pt x="484892" y="233956"/>
                      <a:pt x="452507" y="198858"/>
                      <a:pt x="452507" y="152207"/>
                    </a:cubicBezTo>
                    <a:cubicBezTo>
                      <a:pt x="452507" y="105556"/>
                      <a:pt x="484892" y="70458"/>
                      <a:pt x="527692" y="70458"/>
                    </a:cubicBezTo>
                    <a:cubicBezTo>
                      <a:pt x="548960" y="70458"/>
                      <a:pt x="563927" y="79123"/>
                      <a:pt x="574168" y="91727"/>
                    </a:cubicBezTo>
                    <a:lnTo>
                      <a:pt x="574168" y="74572"/>
                    </a:lnTo>
                    <a:lnTo>
                      <a:pt x="615042" y="74572"/>
                    </a:lnTo>
                    <a:lnTo>
                      <a:pt x="615042" y="229842"/>
                    </a:lnTo>
                    <a:close/>
                    <a:moveTo>
                      <a:pt x="495307" y="152207"/>
                    </a:moveTo>
                    <a:cubicBezTo>
                      <a:pt x="495307" y="175927"/>
                      <a:pt x="510887" y="195007"/>
                      <a:pt x="535394" y="195007"/>
                    </a:cubicBezTo>
                    <a:cubicBezTo>
                      <a:pt x="559901" y="195007"/>
                      <a:pt x="575481" y="176714"/>
                      <a:pt x="575481" y="152207"/>
                    </a:cubicBezTo>
                    <a:cubicBezTo>
                      <a:pt x="575481" y="127700"/>
                      <a:pt x="559288" y="109407"/>
                      <a:pt x="535394" y="109407"/>
                    </a:cubicBezTo>
                    <a:cubicBezTo>
                      <a:pt x="511499" y="109407"/>
                      <a:pt x="495307" y="128488"/>
                      <a:pt x="495307" y="152207"/>
                    </a:cubicBezTo>
                    <a:close/>
                    <a:moveTo>
                      <a:pt x="770312" y="105293"/>
                    </a:moveTo>
                    <a:lnTo>
                      <a:pt x="693728" y="192644"/>
                    </a:lnTo>
                    <a:lnTo>
                      <a:pt x="772063" y="192644"/>
                    </a:lnTo>
                    <a:lnTo>
                      <a:pt x="772063" y="230017"/>
                    </a:lnTo>
                    <a:lnTo>
                      <a:pt x="636136" y="230017"/>
                    </a:lnTo>
                    <a:lnTo>
                      <a:pt x="636136" y="199909"/>
                    </a:lnTo>
                    <a:lnTo>
                      <a:pt x="714471" y="111945"/>
                    </a:lnTo>
                    <a:lnTo>
                      <a:pt x="638849" y="111945"/>
                    </a:lnTo>
                    <a:lnTo>
                      <a:pt x="638849" y="74747"/>
                    </a:lnTo>
                    <a:lnTo>
                      <a:pt x="770225" y="74747"/>
                    </a:lnTo>
                    <a:lnTo>
                      <a:pt x="770225" y="105381"/>
                    </a:lnTo>
                    <a:close/>
                    <a:moveTo>
                      <a:pt x="840683" y="26958"/>
                    </a:moveTo>
                    <a:cubicBezTo>
                      <a:pt x="840683" y="42012"/>
                      <a:pt x="828955" y="53566"/>
                      <a:pt x="813900" y="53566"/>
                    </a:cubicBezTo>
                    <a:cubicBezTo>
                      <a:pt x="798846" y="53566"/>
                      <a:pt x="787292" y="42012"/>
                      <a:pt x="787292" y="26958"/>
                    </a:cubicBezTo>
                    <a:cubicBezTo>
                      <a:pt x="787292" y="11903"/>
                      <a:pt x="798846" y="0"/>
                      <a:pt x="813900" y="0"/>
                    </a:cubicBezTo>
                    <a:cubicBezTo>
                      <a:pt x="828955" y="0"/>
                      <a:pt x="840683" y="11816"/>
                      <a:pt x="840683" y="26958"/>
                    </a:cubicBezTo>
                    <a:close/>
                    <a:moveTo>
                      <a:pt x="835081" y="230017"/>
                    </a:moveTo>
                    <a:lnTo>
                      <a:pt x="793244" y="230017"/>
                    </a:lnTo>
                    <a:lnTo>
                      <a:pt x="793244" y="74747"/>
                    </a:lnTo>
                    <a:lnTo>
                      <a:pt x="835081" y="74747"/>
                    </a:lnTo>
                    <a:lnTo>
                      <a:pt x="835081" y="230017"/>
                    </a:lnTo>
                    <a:close/>
                    <a:moveTo>
                      <a:pt x="1003481" y="131113"/>
                    </a:moveTo>
                    <a:lnTo>
                      <a:pt x="1003481" y="230017"/>
                    </a:lnTo>
                    <a:lnTo>
                      <a:pt x="961643" y="230017"/>
                    </a:lnTo>
                    <a:lnTo>
                      <a:pt x="961643" y="144592"/>
                    </a:lnTo>
                    <a:cubicBezTo>
                      <a:pt x="961643" y="122186"/>
                      <a:pt x="950440" y="109845"/>
                      <a:pt x="931359" y="109845"/>
                    </a:cubicBezTo>
                    <a:cubicBezTo>
                      <a:pt x="913417" y="109845"/>
                      <a:pt x="898537" y="121573"/>
                      <a:pt x="898537" y="144943"/>
                    </a:cubicBezTo>
                    <a:lnTo>
                      <a:pt x="898537" y="230017"/>
                    </a:lnTo>
                    <a:lnTo>
                      <a:pt x="856700" y="230017"/>
                    </a:lnTo>
                    <a:lnTo>
                      <a:pt x="856700" y="74747"/>
                    </a:lnTo>
                    <a:lnTo>
                      <a:pt x="897400" y="74747"/>
                    </a:lnTo>
                    <a:lnTo>
                      <a:pt x="897400" y="93040"/>
                    </a:lnTo>
                    <a:cubicBezTo>
                      <a:pt x="908428" y="76497"/>
                      <a:pt x="925408" y="70633"/>
                      <a:pt x="943088" y="70633"/>
                    </a:cubicBezTo>
                    <a:cubicBezTo>
                      <a:pt x="978361" y="70633"/>
                      <a:pt x="1003481" y="95140"/>
                      <a:pt x="1003481" y="131201"/>
                    </a:cubicBezTo>
                    <a:close/>
                    <a:moveTo>
                      <a:pt x="1139845" y="91989"/>
                    </a:moveTo>
                    <a:lnTo>
                      <a:pt x="1139845" y="74659"/>
                    </a:lnTo>
                    <a:lnTo>
                      <a:pt x="1180895" y="74659"/>
                    </a:lnTo>
                    <a:lnTo>
                      <a:pt x="1180895" y="217151"/>
                    </a:lnTo>
                    <a:cubicBezTo>
                      <a:pt x="1180895" y="266953"/>
                      <a:pt x="1148335" y="297150"/>
                      <a:pt x="1097045" y="297150"/>
                    </a:cubicBezTo>
                    <a:cubicBezTo>
                      <a:pt x="1072538" y="297150"/>
                      <a:pt x="1046543" y="290760"/>
                      <a:pt x="1029125" y="278419"/>
                    </a:cubicBezTo>
                    <a:lnTo>
                      <a:pt x="1044005" y="244284"/>
                    </a:lnTo>
                    <a:cubicBezTo>
                      <a:pt x="1059585" y="254525"/>
                      <a:pt x="1076739" y="260126"/>
                      <a:pt x="1095295" y="260126"/>
                    </a:cubicBezTo>
                    <a:cubicBezTo>
                      <a:pt x="1121290" y="260126"/>
                      <a:pt x="1139495" y="245685"/>
                      <a:pt x="1139495" y="218902"/>
                    </a:cubicBezTo>
                    <a:lnTo>
                      <a:pt x="1139495" y="207961"/>
                    </a:lnTo>
                    <a:cubicBezTo>
                      <a:pt x="1128905" y="220915"/>
                      <a:pt x="1113237" y="228967"/>
                      <a:pt x="1091706" y="228967"/>
                    </a:cubicBezTo>
                    <a:cubicBezTo>
                      <a:pt x="1053895" y="228967"/>
                      <a:pt x="1020198" y="197370"/>
                      <a:pt x="1020198" y="149844"/>
                    </a:cubicBezTo>
                    <a:cubicBezTo>
                      <a:pt x="1020198" y="102318"/>
                      <a:pt x="1053808" y="70546"/>
                      <a:pt x="1091706" y="70546"/>
                    </a:cubicBezTo>
                    <a:cubicBezTo>
                      <a:pt x="1113325" y="70546"/>
                      <a:pt x="1129167" y="78861"/>
                      <a:pt x="1139758" y="91989"/>
                    </a:cubicBezTo>
                    <a:close/>
                    <a:moveTo>
                      <a:pt x="1063260" y="149844"/>
                    </a:moveTo>
                    <a:cubicBezTo>
                      <a:pt x="1063260" y="172251"/>
                      <a:pt x="1078490" y="190543"/>
                      <a:pt x="1102384" y="190543"/>
                    </a:cubicBezTo>
                    <a:cubicBezTo>
                      <a:pt x="1126279" y="190543"/>
                      <a:pt x="1141333" y="172951"/>
                      <a:pt x="1141333" y="149844"/>
                    </a:cubicBezTo>
                    <a:cubicBezTo>
                      <a:pt x="1141333" y="126737"/>
                      <a:pt x="1125666" y="108969"/>
                      <a:pt x="1102384" y="108969"/>
                    </a:cubicBezTo>
                    <a:cubicBezTo>
                      <a:pt x="1079103" y="108969"/>
                      <a:pt x="1063260" y="127262"/>
                      <a:pt x="1063260" y="149844"/>
                    </a:cubicBezTo>
                    <a:close/>
                  </a:path>
                </a:pathLst>
              </a:custGeom>
              <a:gradFill>
                <a:gsLst>
                  <a:gs pos="2000">
                    <a:srgbClr val="FDB515"/>
                  </a:gs>
                  <a:gs pos="11000">
                    <a:srgbClr val="FBA81C"/>
                  </a:gs>
                  <a:gs pos="29000">
                    <a:srgbClr val="F88832"/>
                  </a:gs>
                  <a:gs pos="52000">
                    <a:srgbClr val="F35454"/>
                  </a:gs>
                  <a:gs pos="80000">
                    <a:srgbClr val="ED0D83"/>
                  </a:gs>
                  <a:gs pos="85000">
                    <a:srgbClr val="EC008C"/>
                  </a:gs>
                </a:gsLst>
                <a:lin ang="0" scaled="1"/>
              </a:gradFill>
              <a:ln w="8748" cap="flat">
                <a:noFill/>
                <a:prstDash val="solid"/>
                <a:miter/>
              </a:ln>
            </p:spPr>
            <p:txBody>
              <a:bodyPr rtlCol="0" anchor="ctr"/>
              <a:lstStyle/>
              <a:p>
                <a:endParaRPr lang="en-US"/>
              </a:p>
            </p:txBody>
          </p:sp>
        </p:grpSp>
        <p:sp>
          <p:nvSpPr>
            <p:cNvPr id="34" name="Freeform: Shape 33">
              <a:extLst>
                <a:ext uri="{FF2B5EF4-FFF2-40B4-BE49-F238E27FC236}">
                  <a16:creationId xmlns:a16="http://schemas.microsoft.com/office/drawing/2014/main" id="{E1E62CD8-B691-8B09-1A82-D7B2E4B32525}"/>
                </a:ext>
              </a:extLst>
            </p:cNvPr>
            <p:cNvSpPr/>
            <p:nvPr/>
          </p:nvSpPr>
          <p:spPr>
            <a:xfrm>
              <a:off x="8688469" y="284233"/>
              <a:ext cx="513687" cy="382224"/>
            </a:xfrm>
            <a:custGeom>
              <a:avLst/>
              <a:gdLst>
                <a:gd name="connsiteX0" fmla="*/ 267478 w 513687"/>
                <a:gd name="connsiteY0" fmla="*/ 0 h 382224"/>
                <a:gd name="connsiteX1" fmla="*/ 43150 w 513687"/>
                <a:gd name="connsiteY1" fmla="*/ 0 h 382224"/>
                <a:gd name="connsiteX2" fmla="*/ 65294 w 513687"/>
                <a:gd name="connsiteY2" fmla="*/ 76410 h 382224"/>
                <a:gd name="connsiteX3" fmla="*/ 267566 w 513687"/>
                <a:gd name="connsiteY3" fmla="*/ 76410 h 382224"/>
                <a:gd name="connsiteX4" fmla="*/ 305814 w 513687"/>
                <a:gd name="connsiteY4" fmla="*/ 114659 h 382224"/>
                <a:gd name="connsiteX5" fmla="*/ 305814 w 513687"/>
                <a:gd name="connsiteY5" fmla="*/ 152907 h 382224"/>
                <a:gd name="connsiteX6" fmla="*/ 114658 w 513687"/>
                <a:gd name="connsiteY6" fmla="*/ 152907 h 382224"/>
                <a:gd name="connsiteX7" fmla="*/ 0 w 513687"/>
                <a:gd name="connsiteY7" fmla="*/ 267566 h 382224"/>
                <a:gd name="connsiteX8" fmla="*/ 114658 w 513687"/>
                <a:gd name="connsiteY8" fmla="*/ 382225 h 382224"/>
                <a:gd name="connsiteX9" fmla="*/ 267478 w 513687"/>
                <a:gd name="connsiteY9" fmla="*/ 382225 h 382224"/>
                <a:gd name="connsiteX10" fmla="*/ 382137 w 513687"/>
                <a:gd name="connsiteY10" fmla="*/ 267566 h 382224"/>
                <a:gd name="connsiteX11" fmla="*/ 382137 w 513687"/>
                <a:gd name="connsiteY11" fmla="*/ 114659 h 382224"/>
                <a:gd name="connsiteX12" fmla="*/ 267478 w 513687"/>
                <a:gd name="connsiteY12" fmla="*/ 0 h 382224"/>
                <a:gd name="connsiteX13" fmla="*/ 305727 w 513687"/>
                <a:gd name="connsiteY13" fmla="*/ 267566 h 382224"/>
                <a:gd name="connsiteX14" fmla="*/ 267478 w 513687"/>
                <a:gd name="connsiteY14" fmla="*/ 305815 h 382224"/>
                <a:gd name="connsiteX15" fmla="*/ 114658 w 513687"/>
                <a:gd name="connsiteY15" fmla="*/ 305815 h 382224"/>
                <a:gd name="connsiteX16" fmla="*/ 76410 w 513687"/>
                <a:gd name="connsiteY16" fmla="*/ 267566 h 382224"/>
                <a:gd name="connsiteX17" fmla="*/ 114658 w 513687"/>
                <a:gd name="connsiteY17" fmla="*/ 229317 h 382224"/>
                <a:gd name="connsiteX18" fmla="*/ 305727 w 513687"/>
                <a:gd name="connsiteY18" fmla="*/ 229317 h 382224"/>
                <a:gd name="connsiteX19" fmla="*/ 305727 w 513687"/>
                <a:gd name="connsiteY19" fmla="*/ 267566 h 382224"/>
                <a:gd name="connsiteX20" fmla="*/ 513687 w 513687"/>
                <a:gd name="connsiteY20" fmla="*/ 229317 h 382224"/>
                <a:gd name="connsiteX21" fmla="*/ 421873 w 513687"/>
                <a:gd name="connsiteY21" fmla="*/ 229317 h 382224"/>
                <a:gd name="connsiteX22" fmla="*/ 421873 w 513687"/>
                <a:gd name="connsiteY22" fmla="*/ 152907 h 382224"/>
                <a:gd name="connsiteX23" fmla="*/ 491544 w 513687"/>
                <a:gd name="connsiteY23" fmla="*/ 152907 h 382224"/>
                <a:gd name="connsiteX24" fmla="*/ 513687 w 513687"/>
                <a:gd name="connsiteY24" fmla="*/ 229317 h 382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13687" h="382224">
                  <a:moveTo>
                    <a:pt x="267478" y="0"/>
                  </a:moveTo>
                  <a:lnTo>
                    <a:pt x="43150" y="0"/>
                  </a:lnTo>
                  <a:lnTo>
                    <a:pt x="65294" y="76410"/>
                  </a:lnTo>
                  <a:lnTo>
                    <a:pt x="267566" y="76410"/>
                  </a:lnTo>
                  <a:cubicBezTo>
                    <a:pt x="288659" y="76410"/>
                    <a:pt x="305814" y="93565"/>
                    <a:pt x="305814" y="114659"/>
                  </a:cubicBezTo>
                  <a:lnTo>
                    <a:pt x="305814" y="152907"/>
                  </a:lnTo>
                  <a:lnTo>
                    <a:pt x="114658" y="152907"/>
                  </a:lnTo>
                  <a:cubicBezTo>
                    <a:pt x="51465" y="152907"/>
                    <a:pt x="0" y="204372"/>
                    <a:pt x="0" y="267566"/>
                  </a:cubicBezTo>
                  <a:cubicBezTo>
                    <a:pt x="0" y="330759"/>
                    <a:pt x="51465" y="382225"/>
                    <a:pt x="114658" y="382225"/>
                  </a:cubicBezTo>
                  <a:lnTo>
                    <a:pt x="267478" y="382225"/>
                  </a:lnTo>
                  <a:cubicBezTo>
                    <a:pt x="330672" y="382225"/>
                    <a:pt x="382137" y="330759"/>
                    <a:pt x="382137" y="267566"/>
                  </a:cubicBezTo>
                  <a:lnTo>
                    <a:pt x="382137" y="114659"/>
                  </a:lnTo>
                  <a:cubicBezTo>
                    <a:pt x="382137" y="51465"/>
                    <a:pt x="330672" y="0"/>
                    <a:pt x="267478" y="0"/>
                  </a:cubicBezTo>
                  <a:close/>
                  <a:moveTo>
                    <a:pt x="305727" y="267566"/>
                  </a:moveTo>
                  <a:cubicBezTo>
                    <a:pt x="305727" y="288660"/>
                    <a:pt x="288572" y="305815"/>
                    <a:pt x="267478" y="305815"/>
                  </a:cubicBezTo>
                  <a:lnTo>
                    <a:pt x="114658" y="305815"/>
                  </a:lnTo>
                  <a:cubicBezTo>
                    <a:pt x="93565" y="305815"/>
                    <a:pt x="76410" y="288660"/>
                    <a:pt x="76410" y="267566"/>
                  </a:cubicBezTo>
                  <a:cubicBezTo>
                    <a:pt x="76410" y="246472"/>
                    <a:pt x="93565" y="229317"/>
                    <a:pt x="114658" y="229317"/>
                  </a:cubicBezTo>
                  <a:lnTo>
                    <a:pt x="305727" y="229317"/>
                  </a:lnTo>
                  <a:lnTo>
                    <a:pt x="305727" y="267566"/>
                  </a:lnTo>
                  <a:close/>
                  <a:moveTo>
                    <a:pt x="513687" y="229317"/>
                  </a:moveTo>
                  <a:lnTo>
                    <a:pt x="421873" y="229317"/>
                  </a:lnTo>
                  <a:lnTo>
                    <a:pt x="421873" y="152907"/>
                  </a:lnTo>
                  <a:lnTo>
                    <a:pt x="491544" y="152907"/>
                  </a:lnTo>
                  <a:lnTo>
                    <a:pt x="513687" y="229317"/>
                  </a:lnTo>
                  <a:close/>
                </a:path>
              </a:pathLst>
            </a:custGeom>
            <a:gradFill>
              <a:gsLst>
                <a:gs pos="2000">
                  <a:srgbClr val="FDB515"/>
                </a:gs>
                <a:gs pos="11000">
                  <a:srgbClr val="FBA81C"/>
                </a:gs>
                <a:gs pos="29000">
                  <a:srgbClr val="F88832"/>
                </a:gs>
                <a:gs pos="52000">
                  <a:srgbClr val="F35454"/>
                </a:gs>
                <a:gs pos="80000">
                  <a:srgbClr val="ED0D83"/>
                </a:gs>
                <a:gs pos="85000">
                  <a:srgbClr val="EC008C"/>
                </a:gs>
              </a:gsLst>
              <a:lin ang="0" scaled="1"/>
            </a:gradFill>
            <a:ln w="8748" cap="flat">
              <a:noFill/>
              <a:prstDash val="solid"/>
              <a:miter/>
            </a:ln>
          </p:spPr>
          <p:txBody>
            <a:bodyPr rtlCol="0" anchor="ctr"/>
            <a:lstStyle/>
            <a:p>
              <a:endParaRPr lang="en-US"/>
            </a:p>
          </p:txBody>
        </p:sp>
        <p:grpSp>
          <p:nvGrpSpPr>
            <p:cNvPr id="35" name="Graphic 1">
              <a:extLst>
                <a:ext uri="{FF2B5EF4-FFF2-40B4-BE49-F238E27FC236}">
                  <a16:creationId xmlns:a16="http://schemas.microsoft.com/office/drawing/2014/main" id="{1697DC5D-8527-B8A6-13EB-817618AA98C6}"/>
                </a:ext>
              </a:extLst>
            </p:cNvPr>
            <p:cNvGrpSpPr/>
            <p:nvPr/>
          </p:nvGrpSpPr>
          <p:grpSpPr>
            <a:xfrm>
              <a:off x="9300710" y="349615"/>
              <a:ext cx="1145009" cy="206823"/>
              <a:chOff x="9300710" y="349615"/>
              <a:chExt cx="1145009" cy="206823"/>
            </a:xfrm>
            <a:solidFill>
              <a:srgbClr val="000000"/>
            </a:solidFill>
          </p:grpSpPr>
          <p:sp>
            <p:nvSpPr>
              <p:cNvPr id="36" name="Freeform: Shape 35">
                <a:extLst>
                  <a:ext uri="{FF2B5EF4-FFF2-40B4-BE49-F238E27FC236}">
                    <a16:creationId xmlns:a16="http://schemas.microsoft.com/office/drawing/2014/main" id="{FD802766-95A4-C8F1-FB2D-1BDC360FDCF2}"/>
                  </a:ext>
                </a:extLst>
              </p:cNvPr>
              <p:cNvSpPr/>
              <p:nvPr/>
            </p:nvSpPr>
            <p:spPr>
              <a:xfrm>
                <a:off x="9300710" y="395391"/>
                <a:ext cx="158158" cy="161047"/>
              </a:xfrm>
              <a:custGeom>
                <a:avLst/>
                <a:gdLst>
                  <a:gd name="connsiteX0" fmla="*/ 158159 w 158158"/>
                  <a:gd name="connsiteY0" fmla="*/ 157021 h 161047"/>
                  <a:gd name="connsiteX1" fmla="*/ 124724 w 158158"/>
                  <a:gd name="connsiteY1" fmla="*/ 157021 h 161047"/>
                  <a:gd name="connsiteX2" fmla="*/ 124724 w 158158"/>
                  <a:gd name="connsiteY2" fmla="*/ 138641 h 161047"/>
                  <a:gd name="connsiteX3" fmla="*/ 76585 w 158158"/>
                  <a:gd name="connsiteY3" fmla="*/ 161047 h 161047"/>
                  <a:gd name="connsiteX4" fmla="*/ 0 w 158158"/>
                  <a:gd name="connsiteY4" fmla="*/ 80524 h 161047"/>
                  <a:gd name="connsiteX5" fmla="*/ 76585 w 158158"/>
                  <a:gd name="connsiteY5" fmla="*/ 0 h 161047"/>
                  <a:gd name="connsiteX6" fmla="*/ 124724 w 158158"/>
                  <a:gd name="connsiteY6" fmla="*/ 22582 h 161047"/>
                  <a:gd name="connsiteX7" fmla="*/ 124724 w 158158"/>
                  <a:gd name="connsiteY7" fmla="*/ 4026 h 161047"/>
                  <a:gd name="connsiteX8" fmla="*/ 158159 w 158158"/>
                  <a:gd name="connsiteY8" fmla="*/ 4026 h 161047"/>
                  <a:gd name="connsiteX9" fmla="*/ 158159 w 158158"/>
                  <a:gd name="connsiteY9" fmla="*/ 157109 h 161047"/>
                  <a:gd name="connsiteX10" fmla="*/ 34485 w 158158"/>
                  <a:gd name="connsiteY10" fmla="*/ 80436 h 161047"/>
                  <a:gd name="connsiteX11" fmla="*/ 80699 w 158158"/>
                  <a:gd name="connsiteY11" fmla="*/ 129538 h 161047"/>
                  <a:gd name="connsiteX12" fmla="*/ 126912 w 158158"/>
                  <a:gd name="connsiteY12" fmla="*/ 80436 h 161047"/>
                  <a:gd name="connsiteX13" fmla="*/ 80699 w 158158"/>
                  <a:gd name="connsiteY13" fmla="*/ 31334 h 161047"/>
                  <a:gd name="connsiteX14" fmla="*/ 34485 w 158158"/>
                  <a:gd name="connsiteY14" fmla="*/ 80436 h 161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8158" h="161047">
                    <a:moveTo>
                      <a:pt x="158159" y="157021"/>
                    </a:moveTo>
                    <a:lnTo>
                      <a:pt x="124724" y="157021"/>
                    </a:lnTo>
                    <a:lnTo>
                      <a:pt x="124724" y="138641"/>
                    </a:lnTo>
                    <a:cubicBezTo>
                      <a:pt x="114133" y="152207"/>
                      <a:pt x="98379" y="161047"/>
                      <a:pt x="76585" y="161047"/>
                    </a:cubicBezTo>
                    <a:cubicBezTo>
                      <a:pt x="33785" y="161047"/>
                      <a:pt x="0" y="127350"/>
                      <a:pt x="0" y="80524"/>
                    </a:cubicBezTo>
                    <a:cubicBezTo>
                      <a:pt x="0" y="33697"/>
                      <a:pt x="33697" y="0"/>
                      <a:pt x="76585" y="0"/>
                    </a:cubicBezTo>
                    <a:cubicBezTo>
                      <a:pt x="98291" y="0"/>
                      <a:pt x="114133" y="8928"/>
                      <a:pt x="124724" y="22582"/>
                    </a:cubicBezTo>
                    <a:lnTo>
                      <a:pt x="124724" y="4026"/>
                    </a:lnTo>
                    <a:lnTo>
                      <a:pt x="158159" y="4026"/>
                    </a:lnTo>
                    <a:lnTo>
                      <a:pt x="158159" y="157109"/>
                    </a:lnTo>
                    <a:close/>
                    <a:moveTo>
                      <a:pt x="34485" y="80436"/>
                    </a:moveTo>
                    <a:cubicBezTo>
                      <a:pt x="34485" y="107306"/>
                      <a:pt x="51903" y="129538"/>
                      <a:pt x="80699" y="129538"/>
                    </a:cubicBezTo>
                    <a:cubicBezTo>
                      <a:pt x="109494" y="129538"/>
                      <a:pt x="126912" y="108444"/>
                      <a:pt x="126912" y="80436"/>
                    </a:cubicBezTo>
                    <a:cubicBezTo>
                      <a:pt x="126912" y="52428"/>
                      <a:pt x="108357" y="31334"/>
                      <a:pt x="80699" y="31334"/>
                    </a:cubicBezTo>
                    <a:cubicBezTo>
                      <a:pt x="53041" y="31334"/>
                      <a:pt x="34485" y="53566"/>
                      <a:pt x="34485" y="80436"/>
                    </a:cubicBezTo>
                    <a:close/>
                  </a:path>
                </a:pathLst>
              </a:custGeom>
              <a:solidFill>
                <a:schemeClr val="bg1"/>
              </a:solidFill>
              <a:ln w="8748" cap="flat">
                <a:noFill/>
                <a:prstDash val="solid"/>
                <a:miter/>
              </a:ln>
            </p:spPr>
            <p:txBody>
              <a:bodyPr rtlCol="0" anchor="ctr"/>
              <a:lstStyle/>
              <a:p>
                <a:endParaRPr lang="en-US"/>
              </a:p>
            </p:txBody>
          </p:sp>
          <p:sp>
            <p:nvSpPr>
              <p:cNvPr id="37" name="Freeform: Shape 36">
                <a:extLst>
                  <a:ext uri="{FF2B5EF4-FFF2-40B4-BE49-F238E27FC236}">
                    <a16:creationId xmlns:a16="http://schemas.microsoft.com/office/drawing/2014/main" id="{36011655-709C-55DE-A5AD-E160928875A9}"/>
                  </a:ext>
                </a:extLst>
              </p:cNvPr>
              <p:cNvSpPr/>
              <p:nvPr/>
            </p:nvSpPr>
            <p:spPr>
              <a:xfrm>
                <a:off x="9495367" y="395478"/>
                <a:ext cx="251285" cy="157021"/>
              </a:xfrm>
              <a:custGeom>
                <a:avLst/>
                <a:gdLst>
                  <a:gd name="connsiteX0" fmla="*/ 251286 w 251285"/>
                  <a:gd name="connsiteY0" fmla="*/ 60655 h 157021"/>
                  <a:gd name="connsiteX1" fmla="*/ 251286 w 251285"/>
                  <a:gd name="connsiteY1" fmla="*/ 156846 h 157021"/>
                  <a:gd name="connsiteX2" fmla="*/ 217764 w 251285"/>
                  <a:gd name="connsiteY2" fmla="*/ 156846 h 157021"/>
                  <a:gd name="connsiteX3" fmla="*/ 217764 w 251285"/>
                  <a:gd name="connsiteY3" fmla="*/ 71684 h 157021"/>
                  <a:gd name="connsiteX4" fmla="*/ 182141 w 251285"/>
                  <a:gd name="connsiteY4" fmla="*/ 31597 h 157021"/>
                  <a:gd name="connsiteX5" fmla="*/ 142492 w 251285"/>
                  <a:gd name="connsiteY5" fmla="*/ 72034 h 157021"/>
                  <a:gd name="connsiteX6" fmla="*/ 142492 w 251285"/>
                  <a:gd name="connsiteY6" fmla="*/ 156934 h 157021"/>
                  <a:gd name="connsiteX7" fmla="*/ 108882 w 251285"/>
                  <a:gd name="connsiteY7" fmla="*/ 156934 h 157021"/>
                  <a:gd name="connsiteX8" fmla="*/ 108882 w 251285"/>
                  <a:gd name="connsiteY8" fmla="*/ 71771 h 157021"/>
                  <a:gd name="connsiteX9" fmla="*/ 73259 w 251285"/>
                  <a:gd name="connsiteY9" fmla="*/ 31684 h 157021"/>
                  <a:gd name="connsiteX10" fmla="*/ 33610 w 251285"/>
                  <a:gd name="connsiteY10" fmla="*/ 72121 h 157021"/>
                  <a:gd name="connsiteX11" fmla="*/ 33610 w 251285"/>
                  <a:gd name="connsiteY11" fmla="*/ 157021 h 157021"/>
                  <a:gd name="connsiteX12" fmla="*/ 0 w 251285"/>
                  <a:gd name="connsiteY12" fmla="*/ 157021 h 157021"/>
                  <a:gd name="connsiteX13" fmla="*/ 0 w 251285"/>
                  <a:gd name="connsiteY13" fmla="*/ 3939 h 157021"/>
                  <a:gd name="connsiteX14" fmla="*/ 33260 w 251285"/>
                  <a:gd name="connsiteY14" fmla="*/ 3939 h 157021"/>
                  <a:gd name="connsiteX15" fmla="*/ 33260 w 251285"/>
                  <a:gd name="connsiteY15" fmla="*/ 22669 h 157021"/>
                  <a:gd name="connsiteX16" fmla="*/ 80261 w 251285"/>
                  <a:gd name="connsiteY16" fmla="*/ 0 h 157021"/>
                  <a:gd name="connsiteX17" fmla="*/ 133126 w 251285"/>
                  <a:gd name="connsiteY17" fmla="*/ 27308 h 157021"/>
                  <a:gd name="connsiteX18" fmla="*/ 189055 w 251285"/>
                  <a:gd name="connsiteY18" fmla="*/ 0 h 157021"/>
                  <a:gd name="connsiteX19" fmla="*/ 251198 w 251285"/>
                  <a:gd name="connsiteY19" fmla="*/ 60918 h 157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51285" h="157021">
                    <a:moveTo>
                      <a:pt x="251286" y="60655"/>
                    </a:moveTo>
                    <a:lnTo>
                      <a:pt x="251286" y="156846"/>
                    </a:lnTo>
                    <a:lnTo>
                      <a:pt x="217764" y="156846"/>
                    </a:lnTo>
                    <a:lnTo>
                      <a:pt x="217764" y="71684"/>
                    </a:lnTo>
                    <a:cubicBezTo>
                      <a:pt x="217764" y="45951"/>
                      <a:pt x="204460" y="31597"/>
                      <a:pt x="182141" y="31597"/>
                    </a:cubicBezTo>
                    <a:cubicBezTo>
                      <a:pt x="159822" y="31597"/>
                      <a:pt x="142492" y="45863"/>
                      <a:pt x="142492" y="72034"/>
                    </a:cubicBezTo>
                    <a:lnTo>
                      <a:pt x="142492" y="156934"/>
                    </a:lnTo>
                    <a:lnTo>
                      <a:pt x="108882" y="156934"/>
                    </a:lnTo>
                    <a:lnTo>
                      <a:pt x="108882" y="71771"/>
                    </a:lnTo>
                    <a:cubicBezTo>
                      <a:pt x="108882" y="46039"/>
                      <a:pt x="95665" y="31684"/>
                      <a:pt x="73259" y="31684"/>
                    </a:cubicBezTo>
                    <a:cubicBezTo>
                      <a:pt x="50852" y="31684"/>
                      <a:pt x="33610" y="45951"/>
                      <a:pt x="33610" y="72121"/>
                    </a:cubicBezTo>
                    <a:lnTo>
                      <a:pt x="33610" y="157021"/>
                    </a:lnTo>
                    <a:lnTo>
                      <a:pt x="0" y="157021"/>
                    </a:lnTo>
                    <a:lnTo>
                      <a:pt x="0" y="3939"/>
                    </a:lnTo>
                    <a:lnTo>
                      <a:pt x="33260" y="3939"/>
                    </a:lnTo>
                    <a:lnTo>
                      <a:pt x="33260" y="22669"/>
                    </a:lnTo>
                    <a:cubicBezTo>
                      <a:pt x="45601" y="4639"/>
                      <a:pt x="64594" y="0"/>
                      <a:pt x="80261" y="0"/>
                    </a:cubicBezTo>
                    <a:cubicBezTo>
                      <a:pt x="103630" y="0"/>
                      <a:pt x="122623" y="10416"/>
                      <a:pt x="133126" y="27308"/>
                    </a:cubicBezTo>
                    <a:cubicBezTo>
                      <a:pt x="146343" y="5427"/>
                      <a:pt x="170062" y="0"/>
                      <a:pt x="189055" y="0"/>
                    </a:cubicBezTo>
                    <a:cubicBezTo>
                      <a:pt x="225466" y="0"/>
                      <a:pt x="251198" y="25120"/>
                      <a:pt x="251198" y="60918"/>
                    </a:cubicBezTo>
                    <a:close/>
                  </a:path>
                </a:pathLst>
              </a:custGeom>
              <a:solidFill>
                <a:schemeClr val="bg1"/>
              </a:solidFill>
              <a:ln w="8748" cap="flat">
                <a:noFill/>
                <a:prstDash val="solid"/>
                <a:miter/>
              </a:ln>
            </p:spPr>
            <p:txBody>
              <a:bodyPr rtlCol="0" anchor="ctr"/>
              <a:lstStyle/>
              <a:p>
                <a:endParaRPr lang="en-US"/>
              </a:p>
            </p:txBody>
          </p:sp>
          <p:sp>
            <p:nvSpPr>
              <p:cNvPr id="38" name="Freeform: Shape 37">
                <a:extLst>
                  <a:ext uri="{FF2B5EF4-FFF2-40B4-BE49-F238E27FC236}">
                    <a16:creationId xmlns:a16="http://schemas.microsoft.com/office/drawing/2014/main" id="{2AC859C7-1275-46BF-7043-344875B0BAB2}"/>
                  </a:ext>
                </a:extLst>
              </p:cNvPr>
              <p:cNvSpPr/>
              <p:nvPr/>
            </p:nvSpPr>
            <p:spPr>
              <a:xfrm>
                <a:off x="9963803" y="395303"/>
                <a:ext cx="164723" cy="161047"/>
              </a:xfrm>
              <a:custGeom>
                <a:avLst/>
                <a:gdLst>
                  <a:gd name="connsiteX0" fmla="*/ 164723 w 164723"/>
                  <a:gd name="connsiteY0" fmla="*/ 80524 h 161047"/>
                  <a:gd name="connsiteX1" fmla="*/ 82274 w 164723"/>
                  <a:gd name="connsiteY1" fmla="*/ 161047 h 161047"/>
                  <a:gd name="connsiteX2" fmla="*/ 0 w 164723"/>
                  <a:gd name="connsiteY2" fmla="*/ 80524 h 161047"/>
                  <a:gd name="connsiteX3" fmla="*/ 82274 w 164723"/>
                  <a:gd name="connsiteY3" fmla="*/ 0 h 161047"/>
                  <a:gd name="connsiteX4" fmla="*/ 164723 w 164723"/>
                  <a:gd name="connsiteY4" fmla="*/ 80524 h 161047"/>
                  <a:gd name="connsiteX5" fmla="*/ 34310 w 164723"/>
                  <a:gd name="connsiteY5" fmla="*/ 80524 h 161047"/>
                  <a:gd name="connsiteX6" fmla="*/ 82274 w 164723"/>
                  <a:gd name="connsiteY6" fmla="*/ 129626 h 161047"/>
                  <a:gd name="connsiteX7" fmla="*/ 130413 w 164723"/>
                  <a:gd name="connsiteY7" fmla="*/ 80524 h 161047"/>
                  <a:gd name="connsiteX8" fmla="*/ 82274 w 164723"/>
                  <a:gd name="connsiteY8" fmla="*/ 31422 h 161047"/>
                  <a:gd name="connsiteX9" fmla="*/ 34310 w 164723"/>
                  <a:gd name="connsiteY9" fmla="*/ 80524 h 161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4723" h="161047">
                    <a:moveTo>
                      <a:pt x="164723" y="80524"/>
                    </a:moveTo>
                    <a:cubicBezTo>
                      <a:pt x="164723" y="126387"/>
                      <a:pt x="129538" y="161047"/>
                      <a:pt x="82274" y="161047"/>
                    </a:cubicBezTo>
                    <a:cubicBezTo>
                      <a:pt x="35010" y="161047"/>
                      <a:pt x="0" y="126387"/>
                      <a:pt x="0" y="80524"/>
                    </a:cubicBezTo>
                    <a:cubicBezTo>
                      <a:pt x="0" y="34660"/>
                      <a:pt x="35010" y="0"/>
                      <a:pt x="82274" y="0"/>
                    </a:cubicBezTo>
                    <a:cubicBezTo>
                      <a:pt x="129538" y="0"/>
                      <a:pt x="164723" y="34660"/>
                      <a:pt x="164723" y="80524"/>
                    </a:cubicBezTo>
                    <a:close/>
                    <a:moveTo>
                      <a:pt x="34310" y="80524"/>
                    </a:moveTo>
                    <a:cubicBezTo>
                      <a:pt x="34310" y="109495"/>
                      <a:pt x="54878" y="129626"/>
                      <a:pt x="82274" y="129626"/>
                    </a:cubicBezTo>
                    <a:cubicBezTo>
                      <a:pt x="109670" y="129626"/>
                      <a:pt x="130413" y="109495"/>
                      <a:pt x="130413" y="80524"/>
                    </a:cubicBezTo>
                    <a:cubicBezTo>
                      <a:pt x="130413" y="51553"/>
                      <a:pt x="109670" y="31422"/>
                      <a:pt x="82274" y="31422"/>
                    </a:cubicBezTo>
                    <a:cubicBezTo>
                      <a:pt x="54878" y="31422"/>
                      <a:pt x="34310" y="51553"/>
                      <a:pt x="34310" y="80524"/>
                    </a:cubicBezTo>
                    <a:close/>
                  </a:path>
                </a:pathLst>
              </a:custGeom>
              <a:solidFill>
                <a:schemeClr val="bg1"/>
              </a:solidFill>
              <a:ln w="8748" cap="flat">
                <a:noFill/>
                <a:prstDash val="solid"/>
                <a:miter/>
              </a:ln>
            </p:spPr>
            <p:txBody>
              <a:bodyPr rtlCol="0" anchor="ctr"/>
              <a:lstStyle/>
              <a:p>
                <a:endParaRPr lang="en-US"/>
              </a:p>
            </p:txBody>
          </p:sp>
          <p:sp>
            <p:nvSpPr>
              <p:cNvPr id="39" name="Freeform: Shape 38">
                <a:extLst>
                  <a:ext uri="{FF2B5EF4-FFF2-40B4-BE49-F238E27FC236}">
                    <a16:creationId xmlns:a16="http://schemas.microsoft.com/office/drawing/2014/main" id="{3AA553B3-41E4-0761-9A6C-FE3A4BBEEF33}"/>
                  </a:ext>
                </a:extLst>
              </p:cNvPr>
              <p:cNvSpPr/>
              <p:nvPr/>
            </p:nvSpPr>
            <p:spPr>
              <a:xfrm>
                <a:off x="10151896" y="395303"/>
                <a:ext cx="137765" cy="161047"/>
              </a:xfrm>
              <a:custGeom>
                <a:avLst/>
                <a:gdLst>
                  <a:gd name="connsiteX0" fmla="*/ 137765 w 137765"/>
                  <a:gd name="connsiteY0" fmla="*/ 24420 h 161047"/>
                  <a:gd name="connsiteX1" fmla="*/ 116322 w 137765"/>
                  <a:gd name="connsiteY1" fmla="*/ 47264 h 161047"/>
                  <a:gd name="connsiteX2" fmla="*/ 79561 w 137765"/>
                  <a:gd name="connsiteY2" fmla="*/ 31422 h 161047"/>
                  <a:gd name="connsiteX3" fmla="*/ 34310 w 137765"/>
                  <a:gd name="connsiteY3" fmla="*/ 80524 h 161047"/>
                  <a:gd name="connsiteX4" fmla="*/ 79561 w 137765"/>
                  <a:gd name="connsiteY4" fmla="*/ 129626 h 161047"/>
                  <a:gd name="connsiteX5" fmla="*/ 117109 w 137765"/>
                  <a:gd name="connsiteY5" fmla="*/ 113608 h 161047"/>
                  <a:gd name="connsiteX6" fmla="*/ 137765 w 137765"/>
                  <a:gd name="connsiteY6" fmla="*/ 136628 h 161047"/>
                  <a:gd name="connsiteX7" fmla="*/ 80523 w 137765"/>
                  <a:gd name="connsiteY7" fmla="*/ 161047 h 161047"/>
                  <a:gd name="connsiteX8" fmla="*/ 0 w 137765"/>
                  <a:gd name="connsiteY8" fmla="*/ 80524 h 161047"/>
                  <a:gd name="connsiteX9" fmla="*/ 80523 w 137765"/>
                  <a:gd name="connsiteY9" fmla="*/ 0 h 161047"/>
                  <a:gd name="connsiteX10" fmla="*/ 137765 w 137765"/>
                  <a:gd name="connsiteY10" fmla="*/ 24420 h 161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7765" h="161047">
                    <a:moveTo>
                      <a:pt x="137765" y="24420"/>
                    </a:moveTo>
                    <a:lnTo>
                      <a:pt x="116322" y="47264"/>
                    </a:lnTo>
                    <a:cubicBezTo>
                      <a:pt x="105556" y="37198"/>
                      <a:pt x="94265" y="31422"/>
                      <a:pt x="79561" y="31422"/>
                    </a:cubicBezTo>
                    <a:cubicBezTo>
                      <a:pt x="53828" y="31422"/>
                      <a:pt x="34310" y="51553"/>
                      <a:pt x="34310" y="80524"/>
                    </a:cubicBezTo>
                    <a:cubicBezTo>
                      <a:pt x="34310" y="109495"/>
                      <a:pt x="53828" y="129626"/>
                      <a:pt x="79561" y="129626"/>
                    </a:cubicBezTo>
                    <a:cubicBezTo>
                      <a:pt x="94265" y="129626"/>
                      <a:pt x="107394" y="122711"/>
                      <a:pt x="117109" y="113608"/>
                    </a:cubicBezTo>
                    <a:lnTo>
                      <a:pt x="137765" y="136628"/>
                    </a:lnTo>
                    <a:cubicBezTo>
                      <a:pt x="123849" y="152732"/>
                      <a:pt x="103368" y="161047"/>
                      <a:pt x="80523" y="161047"/>
                    </a:cubicBezTo>
                    <a:cubicBezTo>
                      <a:pt x="31772" y="161047"/>
                      <a:pt x="0" y="126387"/>
                      <a:pt x="0" y="80524"/>
                    </a:cubicBezTo>
                    <a:cubicBezTo>
                      <a:pt x="0" y="34660"/>
                      <a:pt x="31772" y="0"/>
                      <a:pt x="80523" y="0"/>
                    </a:cubicBezTo>
                    <a:cubicBezTo>
                      <a:pt x="103368" y="0"/>
                      <a:pt x="124111" y="8315"/>
                      <a:pt x="137765" y="24420"/>
                    </a:cubicBezTo>
                    <a:close/>
                  </a:path>
                </a:pathLst>
              </a:custGeom>
              <a:solidFill>
                <a:schemeClr val="bg1"/>
              </a:solidFill>
              <a:ln w="8748" cap="flat">
                <a:noFill/>
                <a:prstDash val="solid"/>
                <a:miter/>
              </a:ln>
            </p:spPr>
            <p:txBody>
              <a:bodyPr rtlCol="0" anchor="ctr"/>
              <a:lstStyle/>
              <a:p>
                <a:endParaRPr lang="en-US"/>
              </a:p>
            </p:txBody>
          </p:sp>
          <p:sp>
            <p:nvSpPr>
              <p:cNvPr id="40" name="Freeform: Shape 39">
                <a:extLst>
                  <a:ext uri="{FF2B5EF4-FFF2-40B4-BE49-F238E27FC236}">
                    <a16:creationId xmlns:a16="http://schemas.microsoft.com/office/drawing/2014/main" id="{CAB45097-595C-9198-C4DA-7974D1CC9B34}"/>
                  </a:ext>
                </a:extLst>
              </p:cNvPr>
              <p:cNvSpPr/>
              <p:nvPr/>
            </p:nvSpPr>
            <p:spPr>
              <a:xfrm>
                <a:off x="10310404" y="395216"/>
                <a:ext cx="135314" cy="160959"/>
              </a:xfrm>
              <a:custGeom>
                <a:avLst/>
                <a:gdLst>
                  <a:gd name="connsiteX0" fmla="*/ 117197 w 135314"/>
                  <a:gd name="connsiteY0" fmla="*/ 42450 h 160959"/>
                  <a:gd name="connsiteX1" fmla="*/ 69845 w 135314"/>
                  <a:gd name="connsiteY1" fmla="*/ 29321 h 160959"/>
                  <a:gd name="connsiteX2" fmla="*/ 40962 w 135314"/>
                  <a:gd name="connsiteY2" fmla="*/ 47526 h 160959"/>
                  <a:gd name="connsiteX3" fmla="*/ 66257 w 135314"/>
                  <a:gd name="connsiteY3" fmla="*/ 63369 h 160959"/>
                  <a:gd name="connsiteX4" fmla="*/ 82099 w 135314"/>
                  <a:gd name="connsiteY4" fmla="*/ 65732 h 160959"/>
                  <a:gd name="connsiteX5" fmla="*/ 135315 w 135314"/>
                  <a:gd name="connsiteY5" fmla="*/ 110983 h 160959"/>
                  <a:gd name="connsiteX6" fmla="*/ 65644 w 135314"/>
                  <a:gd name="connsiteY6" fmla="*/ 160960 h 160959"/>
                  <a:gd name="connsiteX7" fmla="*/ 0 w 135314"/>
                  <a:gd name="connsiteY7" fmla="*/ 141266 h 160959"/>
                  <a:gd name="connsiteX8" fmla="*/ 15492 w 135314"/>
                  <a:gd name="connsiteY8" fmla="*/ 116147 h 160959"/>
                  <a:gd name="connsiteX9" fmla="*/ 65994 w 135314"/>
                  <a:gd name="connsiteY9" fmla="*/ 131814 h 160959"/>
                  <a:gd name="connsiteX10" fmla="*/ 100829 w 135314"/>
                  <a:gd name="connsiteY10" fmla="*/ 113083 h 160959"/>
                  <a:gd name="connsiteX11" fmla="*/ 74309 w 135314"/>
                  <a:gd name="connsiteY11" fmla="*/ 96103 h 160959"/>
                  <a:gd name="connsiteX12" fmla="*/ 58292 w 135314"/>
                  <a:gd name="connsiteY12" fmla="*/ 94003 h 160959"/>
                  <a:gd name="connsiteX13" fmla="*/ 6302 w 135314"/>
                  <a:gd name="connsiteY13" fmla="*/ 49102 h 160959"/>
                  <a:gd name="connsiteX14" fmla="*/ 69583 w 135314"/>
                  <a:gd name="connsiteY14" fmla="*/ 0 h 160959"/>
                  <a:gd name="connsiteX15" fmla="*/ 131639 w 135314"/>
                  <a:gd name="connsiteY15" fmla="*/ 16105 h 160959"/>
                  <a:gd name="connsiteX16" fmla="*/ 117284 w 135314"/>
                  <a:gd name="connsiteY16" fmla="*/ 42187 h 160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5314" h="160959">
                    <a:moveTo>
                      <a:pt x="117197" y="42450"/>
                    </a:moveTo>
                    <a:cubicBezTo>
                      <a:pt x="107919" y="36673"/>
                      <a:pt x="88926" y="29321"/>
                      <a:pt x="69845" y="29321"/>
                    </a:cubicBezTo>
                    <a:cubicBezTo>
                      <a:pt x="50765" y="29321"/>
                      <a:pt x="40962" y="36673"/>
                      <a:pt x="40962" y="47526"/>
                    </a:cubicBezTo>
                    <a:cubicBezTo>
                      <a:pt x="40962" y="58380"/>
                      <a:pt x="52165" y="61268"/>
                      <a:pt x="66257" y="63369"/>
                    </a:cubicBezTo>
                    <a:lnTo>
                      <a:pt x="82099" y="65732"/>
                    </a:lnTo>
                    <a:cubicBezTo>
                      <a:pt x="115534" y="70546"/>
                      <a:pt x="135315" y="84725"/>
                      <a:pt x="135315" y="110983"/>
                    </a:cubicBezTo>
                    <a:cubicBezTo>
                      <a:pt x="135315" y="140391"/>
                      <a:pt x="109757" y="160960"/>
                      <a:pt x="65644" y="160960"/>
                    </a:cubicBezTo>
                    <a:cubicBezTo>
                      <a:pt x="49802" y="160960"/>
                      <a:pt x="22319" y="157896"/>
                      <a:pt x="0" y="141266"/>
                    </a:cubicBezTo>
                    <a:lnTo>
                      <a:pt x="15492" y="116147"/>
                    </a:lnTo>
                    <a:cubicBezTo>
                      <a:pt x="26520" y="124637"/>
                      <a:pt x="41050" y="131814"/>
                      <a:pt x="65994" y="131814"/>
                    </a:cubicBezTo>
                    <a:cubicBezTo>
                      <a:pt x="88839" y="131814"/>
                      <a:pt x="100829" y="124637"/>
                      <a:pt x="100829" y="113083"/>
                    </a:cubicBezTo>
                    <a:cubicBezTo>
                      <a:pt x="100829" y="104418"/>
                      <a:pt x="92515" y="98729"/>
                      <a:pt x="74309" y="96103"/>
                    </a:cubicBezTo>
                    <a:lnTo>
                      <a:pt x="58292" y="94003"/>
                    </a:lnTo>
                    <a:cubicBezTo>
                      <a:pt x="24420" y="89364"/>
                      <a:pt x="6302" y="73697"/>
                      <a:pt x="6302" y="49102"/>
                    </a:cubicBezTo>
                    <a:cubicBezTo>
                      <a:pt x="6302" y="18731"/>
                      <a:pt x="30634" y="0"/>
                      <a:pt x="69583" y="0"/>
                    </a:cubicBezTo>
                    <a:cubicBezTo>
                      <a:pt x="93565" y="0"/>
                      <a:pt x="115796" y="5952"/>
                      <a:pt x="131639" y="16105"/>
                    </a:cubicBezTo>
                    <a:lnTo>
                      <a:pt x="117284" y="42187"/>
                    </a:lnTo>
                    <a:close/>
                  </a:path>
                </a:pathLst>
              </a:custGeom>
              <a:solidFill>
                <a:schemeClr val="bg1"/>
              </a:solidFill>
              <a:ln w="8748" cap="flat">
                <a:noFill/>
                <a:prstDash val="solid"/>
                <a:miter/>
              </a:ln>
            </p:spPr>
            <p:txBody>
              <a:bodyPr rtlCol="0" anchor="ctr"/>
              <a:lstStyle/>
              <a:p>
                <a:endParaRPr lang="en-US"/>
              </a:p>
            </p:txBody>
          </p:sp>
          <p:sp>
            <p:nvSpPr>
              <p:cNvPr id="41" name="Freeform: Shape 40">
                <a:extLst>
                  <a:ext uri="{FF2B5EF4-FFF2-40B4-BE49-F238E27FC236}">
                    <a16:creationId xmlns:a16="http://schemas.microsoft.com/office/drawing/2014/main" id="{08FC1A0C-CD7F-93D7-1C00-F94A3DD5AB8F}"/>
                  </a:ext>
                </a:extLst>
              </p:cNvPr>
              <p:cNvSpPr/>
              <p:nvPr/>
            </p:nvSpPr>
            <p:spPr>
              <a:xfrm>
                <a:off x="9775098" y="349615"/>
                <a:ext cx="158158" cy="206823"/>
              </a:xfrm>
              <a:custGeom>
                <a:avLst/>
                <a:gdLst>
                  <a:gd name="connsiteX0" fmla="*/ 124724 w 158158"/>
                  <a:gd name="connsiteY0" fmla="*/ 68182 h 206823"/>
                  <a:gd name="connsiteX1" fmla="*/ 124724 w 158158"/>
                  <a:gd name="connsiteY1" fmla="*/ 11816 h 206823"/>
                  <a:gd name="connsiteX2" fmla="*/ 158159 w 158158"/>
                  <a:gd name="connsiteY2" fmla="*/ 0 h 206823"/>
                  <a:gd name="connsiteX3" fmla="*/ 158159 w 158158"/>
                  <a:gd name="connsiteY3" fmla="*/ 202797 h 206823"/>
                  <a:gd name="connsiteX4" fmla="*/ 124724 w 158158"/>
                  <a:gd name="connsiteY4" fmla="*/ 202797 h 206823"/>
                  <a:gd name="connsiteX5" fmla="*/ 124724 w 158158"/>
                  <a:gd name="connsiteY5" fmla="*/ 184417 h 206823"/>
                  <a:gd name="connsiteX6" fmla="*/ 76585 w 158158"/>
                  <a:gd name="connsiteY6" fmla="*/ 206823 h 206823"/>
                  <a:gd name="connsiteX7" fmla="*/ 0 w 158158"/>
                  <a:gd name="connsiteY7" fmla="*/ 126212 h 206823"/>
                  <a:gd name="connsiteX8" fmla="*/ 76585 w 158158"/>
                  <a:gd name="connsiteY8" fmla="*/ 45601 h 206823"/>
                  <a:gd name="connsiteX9" fmla="*/ 124724 w 158158"/>
                  <a:gd name="connsiteY9" fmla="*/ 68182 h 206823"/>
                  <a:gd name="connsiteX10" fmla="*/ 34398 w 158158"/>
                  <a:gd name="connsiteY10" fmla="*/ 126212 h 206823"/>
                  <a:gd name="connsiteX11" fmla="*/ 80611 w 158158"/>
                  <a:gd name="connsiteY11" fmla="*/ 175314 h 206823"/>
                  <a:gd name="connsiteX12" fmla="*/ 126825 w 158158"/>
                  <a:gd name="connsiteY12" fmla="*/ 126212 h 206823"/>
                  <a:gd name="connsiteX13" fmla="*/ 80611 w 158158"/>
                  <a:gd name="connsiteY13" fmla="*/ 77110 h 206823"/>
                  <a:gd name="connsiteX14" fmla="*/ 34398 w 158158"/>
                  <a:gd name="connsiteY14" fmla="*/ 126212 h 206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8158" h="206823">
                    <a:moveTo>
                      <a:pt x="124724" y="68182"/>
                    </a:moveTo>
                    <a:lnTo>
                      <a:pt x="124724" y="11816"/>
                    </a:lnTo>
                    <a:lnTo>
                      <a:pt x="158159" y="0"/>
                    </a:lnTo>
                    <a:lnTo>
                      <a:pt x="158159" y="202797"/>
                    </a:lnTo>
                    <a:lnTo>
                      <a:pt x="124724" y="202797"/>
                    </a:lnTo>
                    <a:lnTo>
                      <a:pt x="124724" y="184417"/>
                    </a:lnTo>
                    <a:cubicBezTo>
                      <a:pt x="114133" y="197983"/>
                      <a:pt x="98379" y="206823"/>
                      <a:pt x="76585" y="206823"/>
                    </a:cubicBezTo>
                    <a:cubicBezTo>
                      <a:pt x="33697" y="206823"/>
                      <a:pt x="0" y="173126"/>
                      <a:pt x="0" y="126212"/>
                    </a:cubicBezTo>
                    <a:cubicBezTo>
                      <a:pt x="0" y="79298"/>
                      <a:pt x="33697" y="45601"/>
                      <a:pt x="76585" y="45601"/>
                    </a:cubicBezTo>
                    <a:cubicBezTo>
                      <a:pt x="98291" y="45601"/>
                      <a:pt x="114133" y="54528"/>
                      <a:pt x="124724" y="68182"/>
                    </a:cubicBezTo>
                    <a:close/>
                    <a:moveTo>
                      <a:pt x="34398" y="126212"/>
                    </a:moveTo>
                    <a:cubicBezTo>
                      <a:pt x="34398" y="153082"/>
                      <a:pt x="51815" y="175314"/>
                      <a:pt x="80611" y="175314"/>
                    </a:cubicBezTo>
                    <a:cubicBezTo>
                      <a:pt x="109407" y="175314"/>
                      <a:pt x="126825" y="154220"/>
                      <a:pt x="126825" y="126212"/>
                    </a:cubicBezTo>
                    <a:cubicBezTo>
                      <a:pt x="126825" y="98204"/>
                      <a:pt x="108269" y="77110"/>
                      <a:pt x="80611" y="77110"/>
                    </a:cubicBezTo>
                    <a:cubicBezTo>
                      <a:pt x="52953" y="77110"/>
                      <a:pt x="34398" y="99342"/>
                      <a:pt x="34398" y="126212"/>
                    </a:cubicBezTo>
                    <a:close/>
                  </a:path>
                </a:pathLst>
              </a:custGeom>
              <a:solidFill>
                <a:schemeClr val="bg1"/>
              </a:solidFill>
              <a:ln w="8748"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40975872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fill="hold" nodeType="withEffect">
                                  <p:stCondLst>
                                    <p:cond delay="400"/>
                                  </p:stCondLst>
                                  <p:childTnLst>
                                    <p:animMotion origin="layout" path="M -4.16667E-7 2.59259E-6 L -0.12409 -0.00209 " pathEditMode="relative" rAng="0" ptsTypes="AA">
                                      <p:cBhvr>
                                        <p:cTn id="6" dur="12000" fill="hold"/>
                                        <p:tgtEl>
                                          <p:spTgt spid="31"/>
                                        </p:tgtEl>
                                        <p:attrNameLst>
                                          <p:attrName>ppt_x</p:attrName>
                                          <p:attrName>ppt_y</p:attrName>
                                        </p:attrNameLst>
                                      </p:cBhvr>
                                      <p:rCtr x="-6211" y="-11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52_Utlity 2">
    <p:bg>
      <p:bgPr>
        <a:solidFill>
          <a:schemeClr val="tx1"/>
        </a:solidFill>
        <a:effectLst/>
      </p:bgPr>
    </p:bg>
    <p:spTree>
      <p:nvGrpSpPr>
        <p:cNvPr id="1" name=""/>
        <p:cNvGrpSpPr/>
        <p:nvPr/>
      </p:nvGrpSpPr>
      <p:grpSpPr>
        <a:xfrm>
          <a:off x="0" y="0"/>
          <a:ext cx="0" cy="0"/>
          <a:chOff x="0" y="0"/>
          <a:chExt cx="0" cy="0"/>
        </a:xfrm>
      </p:grpSpPr>
      <p:pic>
        <p:nvPicPr>
          <p:cNvPr id="4" name="Picture 3" descr="A building with lights and clouds&#10;&#10;Description automatically generated with medium confidence">
            <a:extLst>
              <a:ext uri="{FF2B5EF4-FFF2-40B4-BE49-F238E27FC236}">
                <a16:creationId xmlns:a16="http://schemas.microsoft.com/office/drawing/2014/main" id="{89C82EF0-855C-C011-D3DF-C5F781B081F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4750" r="5217"/>
          <a:stretch/>
        </p:blipFill>
        <p:spPr>
          <a:xfrm>
            <a:off x="3289300" y="0"/>
            <a:ext cx="8902700" cy="6858000"/>
          </a:xfrm>
          <a:prstGeom prst="rect">
            <a:avLst/>
          </a:prstGeom>
        </p:spPr>
      </p:pic>
      <p:sp>
        <p:nvSpPr>
          <p:cNvPr id="2" name="Rectangle 1">
            <a:extLst>
              <a:ext uri="{FF2B5EF4-FFF2-40B4-BE49-F238E27FC236}">
                <a16:creationId xmlns:a16="http://schemas.microsoft.com/office/drawing/2014/main" id="{58AE6514-7907-AA29-4757-9809ECF1A076}"/>
              </a:ext>
            </a:extLst>
          </p:cNvPr>
          <p:cNvSpPr/>
          <p:nvPr userDrawn="1"/>
        </p:nvSpPr>
        <p:spPr>
          <a:xfrm>
            <a:off x="1104900" y="6342623"/>
            <a:ext cx="3280647" cy="39434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p>
        </p:txBody>
      </p:sp>
      <p:sp>
        <p:nvSpPr>
          <p:cNvPr id="10" name="Rectangle 9">
            <a:extLst>
              <a:ext uri="{FF2B5EF4-FFF2-40B4-BE49-F238E27FC236}">
                <a16:creationId xmlns:a16="http://schemas.microsoft.com/office/drawing/2014/main" id="{050C29CF-1842-EA19-E36D-AB710D2E1C4F}"/>
              </a:ext>
            </a:extLst>
          </p:cNvPr>
          <p:cNvSpPr/>
          <p:nvPr userDrawn="1"/>
        </p:nvSpPr>
        <p:spPr>
          <a:xfrm>
            <a:off x="3289300" y="0"/>
            <a:ext cx="3280646" cy="6858000"/>
          </a:xfrm>
          <a:prstGeom prst="rect">
            <a:avLst/>
          </a:prstGeom>
          <a:gradFill flip="none" rotWithShape="1">
            <a:gsLst>
              <a:gs pos="45000">
                <a:srgbClr val="000000">
                  <a:alpha val="70000"/>
                </a:srgbClr>
              </a:gs>
              <a:gs pos="0">
                <a:schemeClr val="tx1"/>
              </a:gs>
              <a:gs pos="100000">
                <a:schemeClr val="tx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grpSp>
        <p:nvGrpSpPr>
          <p:cNvPr id="16" name="Group 15">
            <a:extLst>
              <a:ext uri="{FF2B5EF4-FFF2-40B4-BE49-F238E27FC236}">
                <a16:creationId xmlns:a16="http://schemas.microsoft.com/office/drawing/2014/main" id="{9EA57208-EB56-E8C6-A102-A1816A141648}"/>
              </a:ext>
            </a:extLst>
          </p:cNvPr>
          <p:cNvGrpSpPr/>
          <p:nvPr userDrawn="1"/>
        </p:nvGrpSpPr>
        <p:grpSpPr>
          <a:xfrm>
            <a:off x="10554061" y="6345623"/>
            <a:ext cx="1465983" cy="391342"/>
            <a:chOff x="10554061" y="6345623"/>
            <a:chExt cx="1465983" cy="391342"/>
          </a:xfrm>
          <a:solidFill>
            <a:schemeClr val="bg1"/>
          </a:solidFill>
        </p:grpSpPr>
        <p:grpSp>
          <p:nvGrpSpPr>
            <p:cNvPr id="17" name="Amdocs_Logomark">
              <a:extLst>
                <a:ext uri="{FF2B5EF4-FFF2-40B4-BE49-F238E27FC236}">
                  <a16:creationId xmlns:a16="http://schemas.microsoft.com/office/drawing/2014/main" id="{BCE34903-FE07-9F69-5B93-BB95ABBE264E}"/>
                </a:ext>
              </a:extLst>
            </p:cNvPr>
            <p:cNvGrpSpPr>
              <a:grpSpLocks noChangeAspect="1"/>
            </p:cNvGrpSpPr>
            <p:nvPr userDrawn="1"/>
          </p:nvGrpSpPr>
          <p:grpSpPr>
            <a:xfrm>
              <a:off x="10554061" y="6400942"/>
              <a:ext cx="384048" cy="285861"/>
              <a:chOff x="4624387" y="2333625"/>
              <a:chExt cx="2943225" cy="2190750"/>
            </a:xfrm>
            <a:grpFill/>
          </p:grpSpPr>
          <p:sp>
            <p:nvSpPr>
              <p:cNvPr id="38" name="Freeform: Shape 6">
                <a:extLst>
                  <a:ext uri="{FF2B5EF4-FFF2-40B4-BE49-F238E27FC236}">
                    <a16:creationId xmlns:a16="http://schemas.microsoft.com/office/drawing/2014/main" id="{C7ADA892-E459-4F07-4127-2D348ABD81F6}"/>
                  </a:ext>
                </a:extLst>
              </p:cNvPr>
              <p:cNvSpPr/>
              <p:nvPr/>
            </p:nvSpPr>
            <p:spPr>
              <a:xfrm>
                <a:off x="4617243" y="2326481"/>
                <a:ext cx="2200275" cy="2200275"/>
              </a:xfrm>
              <a:custGeom>
                <a:avLst/>
                <a:gdLst>
                  <a:gd name="connsiteX0" fmla="*/ 1541621 w 2200275"/>
                  <a:gd name="connsiteY0" fmla="*/ 7144 h 2200275"/>
                  <a:gd name="connsiteX1" fmla="*/ 254794 w 2200275"/>
                  <a:gd name="connsiteY1" fmla="*/ 7144 h 2200275"/>
                  <a:gd name="connsiteX2" fmla="*/ 381476 w 2200275"/>
                  <a:gd name="connsiteY2" fmla="*/ 445294 h 2200275"/>
                  <a:gd name="connsiteX3" fmla="*/ 1541621 w 2200275"/>
                  <a:gd name="connsiteY3" fmla="*/ 445294 h 2200275"/>
                  <a:gd name="connsiteX4" fmla="*/ 1760696 w 2200275"/>
                  <a:gd name="connsiteY4" fmla="*/ 664369 h 2200275"/>
                  <a:gd name="connsiteX5" fmla="*/ 1760696 w 2200275"/>
                  <a:gd name="connsiteY5" fmla="*/ 883444 h 2200275"/>
                  <a:gd name="connsiteX6" fmla="*/ 664369 w 2200275"/>
                  <a:gd name="connsiteY6" fmla="*/ 883444 h 2200275"/>
                  <a:gd name="connsiteX7" fmla="*/ 7144 w 2200275"/>
                  <a:gd name="connsiteY7" fmla="*/ 1540669 h 2200275"/>
                  <a:gd name="connsiteX8" fmla="*/ 664369 w 2200275"/>
                  <a:gd name="connsiteY8" fmla="*/ 2197894 h 2200275"/>
                  <a:gd name="connsiteX9" fmla="*/ 1540669 w 2200275"/>
                  <a:gd name="connsiteY9" fmla="*/ 2197894 h 2200275"/>
                  <a:gd name="connsiteX10" fmla="*/ 2197894 w 2200275"/>
                  <a:gd name="connsiteY10" fmla="*/ 1540669 h 2200275"/>
                  <a:gd name="connsiteX11" fmla="*/ 2197894 w 2200275"/>
                  <a:gd name="connsiteY11" fmla="*/ 1102519 h 2200275"/>
                  <a:gd name="connsiteX12" fmla="*/ 2197894 w 2200275"/>
                  <a:gd name="connsiteY12" fmla="*/ 883444 h 2200275"/>
                  <a:gd name="connsiteX13" fmla="*/ 2197894 w 2200275"/>
                  <a:gd name="connsiteY13" fmla="*/ 664369 h 2200275"/>
                  <a:gd name="connsiteX14" fmla="*/ 1541621 w 2200275"/>
                  <a:gd name="connsiteY14" fmla="*/ 7144 h 2200275"/>
                  <a:gd name="connsiteX15" fmla="*/ 1760696 w 2200275"/>
                  <a:gd name="connsiteY15" fmla="*/ 1541621 h 2200275"/>
                  <a:gd name="connsiteX16" fmla="*/ 1541621 w 2200275"/>
                  <a:gd name="connsiteY16" fmla="*/ 1760696 h 2200275"/>
                  <a:gd name="connsiteX17" fmla="*/ 664369 w 2200275"/>
                  <a:gd name="connsiteY17" fmla="*/ 1760696 h 2200275"/>
                  <a:gd name="connsiteX18" fmla="*/ 445294 w 2200275"/>
                  <a:gd name="connsiteY18" fmla="*/ 1541621 h 2200275"/>
                  <a:gd name="connsiteX19" fmla="*/ 664369 w 2200275"/>
                  <a:gd name="connsiteY19" fmla="*/ 1322546 h 2200275"/>
                  <a:gd name="connsiteX20" fmla="*/ 1759744 w 2200275"/>
                  <a:gd name="connsiteY20" fmla="*/ 1322546 h 2200275"/>
                  <a:gd name="connsiteX21" fmla="*/ 1759744 w 2200275"/>
                  <a:gd name="connsiteY21" fmla="*/ 1541621 h 2200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200275" h="2200275">
                    <a:moveTo>
                      <a:pt x="1541621" y="7144"/>
                    </a:moveTo>
                    <a:lnTo>
                      <a:pt x="254794" y="7144"/>
                    </a:lnTo>
                    <a:lnTo>
                      <a:pt x="381476" y="445294"/>
                    </a:lnTo>
                    <a:lnTo>
                      <a:pt x="1541621" y="445294"/>
                    </a:lnTo>
                    <a:cubicBezTo>
                      <a:pt x="1662589" y="445294"/>
                      <a:pt x="1760696" y="543401"/>
                      <a:pt x="1760696" y="664369"/>
                    </a:cubicBezTo>
                    <a:lnTo>
                      <a:pt x="1760696" y="883444"/>
                    </a:lnTo>
                    <a:lnTo>
                      <a:pt x="664369" y="883444"/>
                    </a:lnTo>
                    <a:cubicBezTo>
                      <a:pt x="301466" y="883444"/>
                      <a:pt x="7144" y="1178719"/>
                      <a:pt x="7144" y="1540669"/>
                    </a:cubicBezTo>
                    <a:cubicBezTo>
                      <a:pt x="7144" y="1903571"/>
                      <a:pt x="302419" y="2197894"/>
                      <a:pt x="664369" y="2197894"/>
                    </a:cubicBezTo>
                    <a:lnTo>
                      <a:pt x="1540669" y="2197894"/>
                    </a:lnTo>
                    <a:cubicBezTo>
                      <a:pt x="1903571" y="2197894"/>
                      <a:pt x="2197894" y="1902619"/>
                      <a:pt x="2197894" y="1540669"/>
                    </a:cubicBezTo>
                    <a:lnTo>
                      <a:pt x="2197894" y="1102519"/>
                    </a:lnTo>
                    <a:lnTo>
                      <a:pt x="2197894" y="883444"/>
                    </a:lnTo>
                    <a:lnTo>
                      <a:pt x="2197894" y="664369"/>
                    </a:lnTo>
                    <a:cubicBezTo>
                      <a:pt x="2198846" y="302419"/>
                      <a:pt x="1903571" y="7144"/>
                      <a:pt x="1541621" y="7144"/>
                    </a:cubicBezTo>
                    <a:close/>
                    <a:moveTo>
                      <a:pt x="1760696" y="1541621"/>
                    </a:moveTo>
                    <a:cubicBezTo>
                      <a:pt x="1760696" y="1662589"/>
                      <a:pt x="1662589" y="1760696"/>
                      <a:pt x="1541621" y="1760696"/>
                    </a:cubicBezTo>
                    <a:lnTo>
                      <a:pt x="664369" y="1760696"/>
                    </a:lnTo>
                    <a:cubicBezTo>
                      <a:pt x="543401" y="1760696"/>
                      <a:pt x="445294" y="1662589"/>
                      <a:pt x="445294" y="1541621"/>
                    </a:cubicBezTo>
                    <a:cubicBezTo>
                      <a:pt x="445294" y="1420654"/>
                      <a:pt x="543401" y="1322546"/>
                      <a:pt x="664369" y="1322546"/>
                    </a:cubicBezTo>
                    <a:lnTo>
                      <a:pt x="1759744" y="1322546"/>
                    </a:lnTo>
                    <a:lnTo>
                      <a:pt x="1759744" y="1541621"/>
                    </a:lnTo>
                    <a:close/>
                  </a:path>
                </a:pathLst>
              </a:custGeom>
              <a:grpFill/>
              <a:ln w="9525" cap="flat">
                <a:noFill/>
                <a:prstDash val="solid"/>
                <a:miter/>
              </a:ln>
            </p:spPr>
            <p:txBody>
              <a:bodyPr rtlCol="0" anchor="ctr"/>
              <a:lstStyle/>
              <a:p>
                <a:endParaRPr lang="en-US"/>
              </a:p>
            </p:txBody>
          </p:sp>
          <p:sp>
            <p:nvSpPr>
              <p:cNvPr id="39" name="Freeform: Shape 7">
                <a:extLst>
                  <a:ext uri="{FF2B5EF4-FFF2-40B4-BE49-F238E27FC236}">
                    <a16:creationId xmlns:a16="http://schemas.microsoft.com/office/drawing/2014/main" id="{C6368481-B537-73DF-FCBC-4B78E53F3D00}"/>
                  </a:ext>
                </a:extLst>
              </p:cNvPr>
              <p:cNvSpPr/>
              <p:nvPr/>
            </p:nvSpPr>
            <p:spPr>
              <a:xfrm>
                <a:off x="7036593" y="3202781"/>
                <a:ext cx="533400" cy="447675"/>
              </a:xfrm>
              <a:custGeom>
                <a:avLst/>
                <a:gdLst>
                  <a:gd name="connsiteX0" fmla="*/ 407194 w 533400"/>
                  <a:gd name="connsiteY0" fmla="*/ 7144 h 447675"/>
                  <a:gd name="connsiteX1" fmla="*/ 7144 w 533400"/>
                  <a:gd name="connsiteY1" fmla="*/ 7144 h 447675"/>
                  <a:gd name="connsiteX2" fmla="*/ 7144 w 533400"/>
                  <a:gd name="connsiteY2" fmla="*/ 446246 h 447675"/>
                  <a:gd name="connsiteX3" fmla="*/ 533876 w 533400"/>
                  <a:gd name="connsiteY3" fmla="*/ 446246 h 447675"/>
                </a:gdLst>
                <a:ahLst/>
                <a:cxnLst>
                  <a:cxn ang="0">
                    <a:pos x="connsiteX0" y="connsiteY0"/>
                  </a:cxn>
                  <a:cxn ang="0">
                    <a:pos x="connsiteX1" y="connsiteY1"/>
                  </a:cxn>
                  <a:cxn ang="0">
                    <a:pos x="connsiteX2" y="connsiteY2"/>
                  </a:cxn>
                  <a:cxn ang="0">
                    <a:pos x="connsiteX3" y="connsiteY3"/>
                  </a:cxn>
                </a:cxnLst>
                <a:rect l="l" t="t" r="r" b="b"/>
                <a:pathLst>
                  <a:path w="533400" h="447675">
                    <a:moveTo>
                      <a:pt x="407194" y="7144"/>
                    </a:moveTo>
                    <a:lnTo>
                      <a:pt x="7144" y="7144"/>
                    </a:lnTo>
                    <a:lnTo>
                      <a:pt x="7144" y="446246"/>
                    </a:lnTo>
                    <a:lnTo>
                      <a:pt x="533876" y="446246"/>
                    </a:lnTo>
                    <a:close/>
                  </a:path>
                </a:pathLst>
              </a:custGeom>
              <a:grpFill/>
              <a:ln w="9525" cap="flat">
                <a:noFill/>
                <a:prstDash val="solid"/>
                <a:miter/>
              </a:ln>
            </p:spPr>
            <p:txBody>
              <a:bodyPr rtlCol="0" anchor="ctr"/>
              <a:lstStyle/>
              <a:p>
                <a:endParaRPr lang="en-US"/>
              </a:p>
            </p:txBody>
          </p:sp>
        </p:grpSp>
        <p:grpSp>
          <p:nvGrpSpPr>
            <p:cNvPr id="18" name="Group 17">
              <a:extLst>
                <a:ext uri="{FF2B5EF4-FFF2-40B4-BE49-F238E27FC236}">
                  <a16:creationId xmlns:a16="http://schemas.microsoft.com/office/drawing/2014/main" id="{13ABD756-C1B2-2BFA-87F0-46CB02958584}"/>
                </a:ext>
              </a:extLst>
            </p:cNvPr>
            <p:cNvGrpSpPr/>
            <p:nvPr userDrawn="1"/>
          </p:nvGrpSpPr>
          <p:grpSpPr>
            <a:xfrm>
              <a:off x="11122366" y="6345623"/>
              <a:ext cx="897678" cy="391342"/>
              <a:chOff x="5599695" y="3904599"/>
              <a:chExt cx="2194943" cy="956884"/>
            </a:xfrm>
            <a:grpFill/>
          </p:grpSpPr>
          <p:sp>
            <p:nvSpPr>
              <p:cNvPr id="20" name="Freeform: Shape 61">
                <a:extLst>
                  <a:ext uri="{FF2B5EF4-FFF2-40B4-BE49-F238E27FC236}">
                    <a16:creationId xmlns:a16="http://schemas.microsoft.com/office/drawing/2014/main" id="{B7A1293D-591C-71C4-B75E-545F01068C7F}"/>
                  </a:ext>
                </a:extLst>
              </p:cNvPr>
              <p:cNvSpPr/>
              <p:nvPr/>
            </p:nvSpPr>
            <p:spPr>
              <a:xfrm>
                <a:off x="5617507" y="4041099"/>
                <a:ext cx="462428" cy="295919"/>
              </a:xfrm>
              <a:custGeom>
                <a:avLst/>
                <a:gdLst>
                  <a:gd name="connsiteX0" fmla="*/ 349492 w 462428"/>
                  <a:gd name="connsiteY0" fmla="*/ -1114 h 295919"/>
                  <a:gd name="connsiteX1" fmla="*/ 395300 w 462428"/>
                  <a:gd name="connsiteY1" fmla="*/ 7066 h 295919"/>
                  <a:gd name="connsiteX2" fmla="*/ 430940 w 462428"/>
                  <a:gd name="connsiteY2" fmla="*/ 29961 h 295919"/>
                  <a:gd name="connsiteX3" fmla="*/ 453921 w 462428"/>
                  <a:gd name="connsiteY3" fmla="*/ 65497 h 295919"/>
                  <a:gd name="connsiteX4" fmla="*/ 462014 w 462428"/>
                  <a:gd name="connsiteY4" fmla="*/ 111305 h 295919"/>
                  <a:gd name="connsiteX5" fmla="*/ 462014 w 462428"/>
                  <a:gd name="connsiteY5" fmla="*/ 294796 h 295919"/>
                  <a:gd name="connsiteX6" fmla="*/ 385426 w 462428"/>
                  <a:gd name="connsiteY6" fmla="*/ 294796 h 295919"/>
                  <a:gd name="connsiteX7" fmla="*/ 385426 w 462428"/>
                  <a:gd name="connsiteY7" fmla="*/ 136293 h 295919"/>
                  <a:gd name="connsiteX8" fmla="*/ 370692 w 462428"/>
                  <a:gd name="connsiteY8" fmla="*/ 88254 h 295919"/>
                  <a:gd name="connsiteX9" fmla="*/ 329744 w 462428"/>
                  <a:gd name="connsiteY9" fmla="*/ 71757 h 295919"/>
                  <a:gd name="connsiteX10" fmla="*/ 306329 w 462428"/>
                  <a:gd name="connsiteY10" fmla="*/ 75769 h 295919"/>
                  <a:gd name="connsiteX11" fmla="*/ 287169 w 462428"/>
                  <a:gd name="connsiteY11" fmla="*/ 87874 h 295919"/>
                  <a:gd name="connsiteX12" fmla="*/ 274217 w 462428"/>
                  <a:gd name="connsiteY12" fmla="*/ 108244 h 295919"/>
                  <a:gd name="connsiteX13" fmla="*/ 269358 w 462428"/>
                  <a:gd name="connsiteY13" fmla="*/ 136794 h 295919"/>
                  <a:gd name="connsiteX14" fmla="*/ 269358 w 462428"/>
                  <a:gd name="connsiteY14" fmla="*/ 294710 h 295919"/>
                  <a:gd name="connsiteX15" fmla="*/ 192475 w 462428"/>
                  <a:gd name="connsiteY15" fmla="*/ 294710 h 295919"/>
                  <a:gd name="connsiteX16" fmla="*/ 192475 w 462428"/>
                  <a:gd name="connsiteY16" fmla="*/ 136207 h 295919"/>
                  <a:gd name="connsiteX17" fmla="*/ 177880 w 462428"/>
                  <a:gd name="connsiteY17" fmla="*/ 88168 h 295919"/>
                  <a:gd name="connsiteX18" fmla="*/ 136793 w 462428"/>
                  <a:gd name="connsiteY18" fmla="*/ 71671 h 295919"/>
                  <a:gd name="connsiteX19" fmla="*/ 113379 w 462428"/>
                  <a:gd name="connsiteY19" fmla="*/ 75683 h 295919"/>
                  <a:gd name="connsiteX20" fmla="*/ 94219 w 462428"/>
                  <a:gd name="connsiteY20" fmla="*/ 87787 h 295919"/>
                  <a:gd name="connsiteX21" fmla="*/ 81267 w 462428"/>
                  <a:gd name="connsiteY21" fmla="*/ 108158 h 295919"/>
                  <a:gd name="connsiteX22" fmla="*/ 76408 w 462428"/>
                  <a:gd name="connsiteY22" fmla="*/ 136708 h 295919"/>
                  <a:gd name="connsiteX23" fmla="*/ 76408 w 462428"/>
                  <a:gd name="connsiteY23" fmla="*/ 294624 h 295919"/>
                  <a:gd name="connsiteX24" fmla="*/ -406 w 462428"/>
                  <a:gd name="connsiteY24" fmla="*/ 294624 h 295919"/>
                  <a:gd name="connsiteX25" fmla="*/ -406 w 462428"/>
                  <a:gd name="connsiteY25" fmla="*/ 6616 h 295919"/>
                  <a:gd name="connsiteX26" fmla="*/ 74419 w 462428"/>
                  <a:gd name="connsiteY26" fmla="*/ 6616 h 295919"/>
                  <a:gd name="connsiteX27" fmla="*/ 74419 w 462428"/>
                  <a:gd name="connsiteY27" fmla="*/ 40527 h 295919"/>
                  <a:gd name="connsiteX28" fmla="*/ 111840 w 462428"/>
                  <a:gd name="connsiteY28" fmla="*/ 8259 h 295919"/>
                  <a:gd name="connsiteX29" fmla="*/ 158374 w 462428"/>
                  <a:gd name="connsiteY29" fmla="*/ -1114 h 295919"/>
                  <a:gd name="connsiteX30" fmla="*/ 213918 w 462428"/>
                  <a:gd name="connsiteY30" fmla="*/ 11977 h 295919"/>
                  <a:gd name="connsiteX31" fmla="*/ 252653 w 462428"/>
                  <a:gd name="connsiteY31" fmla="*/ 48291 h 295919"/>
                  <a:gd name="connsiteX32" fmla="*/ 295297 w 462428"/>
                  <a:gd name="connsiteY32" fmla="*/ 9729 h 295919"/>
                  <a:gd name="connsiteX33" fmla="*/ 321668 w 462428"/>
                  <a:gd name="connsiteY33" fmla="*/ 1394 h 295919"/>
                  <a:gd name="connsiteX34" fmla="*/ 349492 w 462428"/>
                  <a:gd name="connsiteY34" fmla="*/ -1114 h 295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428" h="295919">
                    <a:moveTo>
                      <a:pt x="349492" y="-1114"/>
                    </a:moveTo>
                    <a:cubicBezTo>
                      <a:pt x="365140" y="-1304"/>
                      <a:pt x="380682" y="1480"/>
                      <a:pt x="395300" y="7066"/>
                    </a:cubicBezTo>
                    <a:cubicBezTo>
                      <a:pt x="408617" y="12184"/>
                      <a:pt x="420746" y="19983"/>
                      <a:pt x="430940" y="29961"/>
                    </a:cubicBezTo>
                    <a:cubicBezTo>
                      <a:pt x="441023" y="40060"/>
                      <a:pt x="448855" y="52165"/>
                      <a:pt x="453921" y="65497"/>
                    </a:cubicBezTo>
                    <a:cubicBezTo>
                      <a:pt x="459450" y="80127"/>
                      <a:pt x="462196" y="95673"/>
                      <a:pt x="462014" y="111305"/>
                    </a:cubicBezTo>
                    <a:lnTo>
                      <a:pt x="462014" y="294796"/>
                    </a:lnTo>
                    <a:lnTo>
                      <a:pt x="385426" y="294796"/>
                    </a:lnTo>
                    <a:lnTo>
                      <a:pt x="385426" y="136293"/>
                    </a:lnTo>
                    <a:cubicBezTo>
                      <a:pt x="385426" y="115265"/>
                      <a:pt x="380515" y="99252"/>
                      <a:pt x="370692" y="88254"/>
                    </a:cubicBezTo>
                    <a:cubicBezTo>
                      <a:pt x="360870" y="77256"/>
                      <a:pt x="347221" y="71757"/>
                      <a:pt x="329744" y="71757"/>
                    </a:cubicBezTo>
                    <a:cubicBezTo>
                      <a:pt x="321763" y="71705"/>
                      <a:pt x="313838" y="73071"/>
                      <a:pt x="306329" y="75769"/>
                    </a:cubicBezTo>
                    <a:cubicBezTo>
                      <a:pt x="299122" y="78328"/>
                      <a:pt x="292577" y="82461"/>
                      <a:pt x="287169" y="87874"/>
                    </a:cubicBezTo>
                    <a:cubicBezTo>
                      <a:pt x="281518" y="93719"/>
                      <a:pt x="277112" y="100653"/>
                      <a:pt x="274217" y="108244"/>
                    </a:cubicBezTo>
                    <a:cubicBezTo>
                      <a:pt x="270805" y="117375"/>
                      <a:pt x="269157" y="127059"/>
                      <a:pt x="269358" y="136794"/>
                    </a:cubicBezTo>
                    <a:lnTo>
                      <a:pt x="269358" y="294710"/>
                    </a:lnTo>
                    <a:lnTo>
                      <a:pt x="192475" y="294710"/>
                    </a:lnTo>
                    <a:lnTo>
                      <a:pt x="192475" y="136207"/>
                    </a:lnTo>
                    <a:cubicBezTo>
                      <a:pt x="192475" y="115179"/>
                      <a:pt x="187611" y="99166"/>
                      <a:pt x="177880" y="88168"/>
                    </a:cubicBezTo>
                    <a:cubicBezTo>
                      <a:pt x="168150" y="77170"/>
                      <a:pt x="154454" y="71671"/>
                      <a:pt x="136793" y="71671"/>
                    </a:cubicBezTo>
                    <a:cubicBezTo>
                      <a:pt x="128813" y="71619"/>
                      <a:pt x="120888" y="72985"/>
                      <a:pt x="113379" y="75683"/>
                    </a:cubicBezTo>
                    <a:cubicBezTo>
                      <a:pt x="106170" y="78242"/>
                      <a:pt x="99623" y="82375"/>
                      <a:pt x="94219" y="87787"/>
                    </a:cubicBezTo>
                    <a:cubicBezTo>
                      <a:pt x="88568" y="93632"/>
                      <a:pt x="84162" y="100567"/>
                      <a:pt x="81267" y="108158"/>
                    </a:cubicBezTo>
                    <a:cubicBezTo>
                      <a:pt x="77848" y="117271"/>
                      <a:pt x="76199" y="126972"/>
                      <a:pt x="76408" y="136708"/>
                    </a:cubicBezTo>
                    <a:lnTo>
                      <a:pt x="76408" y="294624"/>
                    </a:lnTo>
                    <a:lnTo>
                      <a:pt x="-406" y="294624"/>
                    </a:lnTo>
                    <a:lnTo>
                      <a:pt x="-406" y="6616"/>
                    </a:lnTo>
                    <a:lnTo>
                      <a:pt x="74419" y="6616"/>
                    </a:lnTo>
                    <a:lnTo>
                      <a:pt x="74419" y="40527"/>
                    </a:lnTo>
                    <a:cubicBezTo>
                      <a:pt x="84634" y="25257"/>
                      <a:pt x="97107" y="14502"/>
                      <a:pt x="111840" y="8259"/>
                    </a:cubicBezTo>
                    <a:cubicBezTo>
                      <a:pt x="126558" y="2016"/>
                      <a:pt x="142389" y="-1166"/>
                      <a:pt x="158374" y="-1114"/>
                    </a:cubicBezTo>
                    <a:cubicBezTo>
                      <a:pt x="179195" y="-1114"/>
                      <a:pt x="197710" y="3244"/>
                      <a:pt x="213918" y="11977"/>
                    </a:cubicBezTo>
                    <a:cubicBezTo>
                      <a:pt x="229824" y="20433"/>
                      <a:pt x="243193" y="32970"/>
                      <a:pt x="252653" y="48291"/>
                    </a:cubicBezTo>
                    <a:cubicBezTo>
                      <a:pt x="262579" y="31362"/>
                      <a:pt x="277467" y="17908"/>
                      <a:pt x="295297" y="9729"/>
                    </a:cubicBezTo>
                    <a:cubicBezTo>
                      <a:pt x="303710" y="5873"/>
                      <a:pt x="312567" y="3071"/>
                      <a:pt x="321668" y="1394"/>
                    </a:cubicBezTo>
                    <a:cubicBezTo>
                      <a:pt x="330847" y="-284"/>
                      <a:pt x="340161" y="-1131"/>
                      <a:pt x="349492" y="-1114"/>
                    </a:cubicBezTo>
                    <a:close/>
                  </a:path>
                </a:pathLst>
              </a:custGeom>
              <a:grpFill/>
              <a:ln w="1726" cap="flat">
                <a:noFill/>
                <a:prstDash val="solid"/>
                <a:miter/>
              </a:ln>
            </p:spPr>
            <p:txBody>
              <a:bodyPr rtlCol="0" anchor="ctr"/>
              <a:lstStyle/>
              <a:p>
                <a:endParaRPr lang="en-US"/>
              </a:p>
            </p:txBody>
          </p:sp>
          <p:sp>
            <p:nvSpPr>
              <p:cNvPr id="21" name="Freeform: Shape 62">
                <a:extLst>
                  <a:ext uri="{FF2B5EF4-FFF2-40B4-BE49-F238E27FC236}">
                    <a16:creationId xmlns:a16="http://schemas.microsoft.com/office/drawing/2014/main" id="{E5A79D75-FA33-8C49-5CB7-CCAFA44F994B}"/>
                  </a:ext>
                </a:extLst>
              </p:cNvPr>
              <p:cNvSpPr/>
              <p:nvPr/>
            </p:nvSpPr>
            <p:spPr>
              <a:xfrm>
                <a:off x="6117053" y="4041034"/>
                <a:ext cx="298712" cy="303424"/>
              </a:xfrm>
              <a:custGeom>
                <a:avLst/>
                <a:gdLst>
                  <a:gd name="connsiteX0" fmla="*/ 298307 w 298712"/>
                  <a:gd name="connsiteY0" fmla="*/ 294861 h 303424"/>
                  <a:gd name="connsiteX1" fmla="*/ 223188 w 298712"/>
                  <a:gd name="connsiteY1" fmla="*/ 294861 h 303424"/>
                  <a:gd name="connsiteX2" fmla="*/ 223188 w 298712"/>
                  <a:gd name="connsiteY2" fmla="*/ 263043 h 303424"/>
                  <a:gd name="connsiteX3" fmla="*/ 188118 w 298712"/>
                  <a:gd name="connsiteY3" fmla="*/ 291454 h 303424"/>
                  <a:gd name="connsiteX4" fmla="*/ 137745 w 298712"/>
                  <a:gd name="connsiteY4" fmla="*/ 302297 h 303424"/>
                  <a:gd name="connsiteX5" fmla="*/ 82963 w 298712"/>
                  <a:gd name="connsiteY5" fmla="*/ 290711 h 303424"/>
                  <a:gd name="connsiteX6" fmla="*/ 39057 w 298712"/>
                  <a:gd name="connsiteY6" fmla="*/ 258806 h 303424"/>
                  <a:gd name="connsiteX7" fmla="*/ 10040 w 298712"/>
                  <a:gd name="connsiteY7" fmla="*/ 210785 h 303424"/>
                  <a:gd name="connsiteX8" fmla="*/ 10040 w 298712"/>
                  <a:gd name="connsiteY8" fmla="*/ 90325 h 303424"/>
                  <a:gd name="connsiteX9" fmla="*/ 39057 w 298712"/>
                  <a:gd name="connsiteY9" fmla="*/ 42303 h 303424"/>
                  <a:gd name="connsiteX10" fmla="*/ 82963 w 298712"/>
                  <a:gd name="connsiteY10" fmla="*/ 10485 h 303424"/>
                  <a:gd name="connsiteX11" fmla="*/ 137745 w 298712"/>
                  <a:gd name="connsiteY11" fmla="*/ -1118 h 303424"/>
                  <a:gd name="connsiteX12" fmla="*/ 188118 w 298712"/>
                  <a:gd name="connsiteY12" fmla="*/ 9741 h 303424"/>
                  <a:gd name="connsiteX13" fmla="*/ 223188 w 298712"/>
                  <a:gd name="connsiteY13" fmla="*/ 38430 h 303424"/>
                  <a:gd name="connsiteX14" fmla="*/ 223188 w 298712"/>
                  <a:gd name="connsiteY14" fmla="*/ 6612 h 303424"/>
                  <a:gd name="connsiteX15" fmla="*/ 298307 w 298712"/>
                  <a:gd name="connsiteY15" fmla="*/ 6612 h 303424"/>
                  <a:gd name="connsiteX16" fmla="*/ 151977 w 298712"/>
                  <a:gd name="connsiteY16" fmla="*/ 71216 h 303424"/>
                  <a:gd name="connsiteX17" fmla="*/ 121490 w 298712"/>
                  <a:gd name="connsiteY17" fmla="*/ 77459 h 303424"/>
                  <a:gd name="connsiteX18" fmla="*/ 98214 w 298712"/>
                  <a:gd name="connsiteY18" fmla="*/ 94423 h 303424"/>
                  <a:gd name="connsiteX19" fmla="*/ 83481 w 298712"/>
                  <a:gd name="connsiteY19" fmla="*/ 119705 h 303424"/>
                  <a:gd name="connsiteX20" fmla="*/ 83481 w 298712"/>
                  <a:gd name="connsiteY20" fmla="*/ 181699 h 303424"/>
                  <a:gd name="connsiteX21" fmla="*/ 98214 w 298712"/>
                  <a:gd name="connsiteY21" fmla="*/ 206842 h 303424"/>
                  <a:gd name="connsiteX22" fmla="*/ 121490 w 298712"/>
                  <a:gd name="connsiteY22" fmla="*/ 223789 h 303424"/>
                  <a:gd name="connsiteX23" fmla="*/ 151977 w 298712"/>
                  <a:gd name="connsiteY23" fmla="*/ 230031 h 303424"/>
                  <a:gd name="connsiteX24" fmla="*/ 182031 w 298712"/>
                  <a:gd name="connsiteY24" fmla="*/ 224083 h 303424"/>
                  <a:gd name="connsiteX25" fmla="*/ 205290 w 298712"/>
                  <a:gd name="connsiteY25" fmla="*/ 207430 h 303424"/>
                  <a:gd name="connsiteX26" fmla="*/ 220317 w 298712"/>
                  <a:gd name="connsiteY26" fmla="*/ 182148 h 303424"/>
                  <a:gd name="connsiteX27" fmla="*/ 220317 w 298712"/>
                  <a:gd name="connsiteY27" fmla="*/ 119099 h 303424"/>
                  <a:gd name="connsiteX28" fmla="*/ 205290 w 298712"/>
                  <a:gd name="connsiteY28" fmla="*/ 93818 h 303424"/>
                  <a:gd name="connsiteX29" fmla="*/ 182031 w 298712"/>
                  <a:gd name="connsiteY29" fmla="*/ 77165 h 303424"/>
                  <a:gd name="connsiteX30" fmla="*/ 151977 w 298712"/>
                  <a:gd name="connsiteY30" fmla="*/ 71216 h 303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2" h="303424">
                    <a:moveTo>
                      <a:pt x="298307" y="294861"/>
                    </a:moveTo>
                    <a:lnTo>
                      <a:pt x="223188" y="294861"/>
                    </a:lnTo>
                    <a:lnTo>
                      <a:pt x="223188" y="263043"/>
                    </a:lnTo>
                    <a:cubicBezTo>
                      <a:pt x="213611" y="274854"/>
                      <a:pt x="201665" y="284537"/>
                      <a:pt x="188118" y="291454"/>
                    </a:cubicBezTo>
                    <a:cubicBezTo>
                      <a:pt x="174181" y="298683"/>
                      <a:pt x="157390" y="302297"/>
                      <a:pt x="137745" y="302297"/>
                    </a:cubicBezTo>
                    <a:cubicBezTo>
                      <a:pt x="118860" y="302452"/>
                      <a:pt x="100165" y="298510"/>
                      <a:pt x="82963" y="290711"/>
                    </a:cubicBezTo>
                    <a:cubicBezTo>
                      <a:pt x="66329" y="283137"/>
                      <a:pt x="51395" y="272294"/>
                      <a:pt x="39057" y="258806"/>
                    </a:cubicBezTo>
                    <a:cubicBezTo>
                      <a:pt x="26376" y="244816"/>
                      <a:pt x="16523" y="228509"/>
                      <a:pt x="10040" y="210785"/>
                    </a:cubicBezTo>
                    <a:cubicBezTo>
                      <a:pt x="-3888" y="171842"/>
                      <a:pt x="-3888" y="129267"/>
                      <a:pt x="10040" y="90325"/>
                    </a:cubicBezTo>
                    <a:cubicBezTo>
                      <a:pt x="16531" y="72600"/>
                      <a:pt x="26383" y="56293"/>
                      <a:pt x="39057" y="42303"/>
                    </a:cubicBezTo>
                    <a:cubicBezTo>
                      <a:pt x="51397" y="28850"/>
                      <a:pt x="66332" y="18025"/>
                      <a:pt x="82963" y="10485"/>
                    </a:cubicBezTo>
                    <a:cubicBezTo>
                      <a:pt x="100163" y="2686"/>
                      <a:pt x="118858" y="-1274"/>
                      <a:pt x="137745" y="-1118"/>
                    </a:cubicBezTo>
                    <a:cubicBezTo>
                      <a:pt x="157343" y="-1118"/>
                      <a:pt x="174134" y="2496"/>
                      <a:pt x="188118" y="9741"/>
                    </a:cubicBezTo>
                    <a:cubicBezTo>
                      <a:pt x="201723" y="16693"/>
                      <a:pt x="213682" y="26463"/>
                      <a:pt x="223188" y="38430"/>
                    </a:cubicBezTo>
                    <a:lnTo>
                      <a:pt x="223188" y="6612"/>
                    </a:lnTo>
                    <a:lnTo>
                      <a:pt x="298307" y="6612"/>
                    </a:lnTo>
                    <a:close/>
                    <a:moveTo>
                      <a:pt x="151977" y="71216"/>
                    </a:moveTo>
                    <a:cubicBezTo>
                      <a:pt x="141484" y="71078"/>
                      <a:pt x="131084" y="73205"/>
                      <a:pt x="121490" y="77459"/>
                    </a:cubicBezTo>
                    <a:cubicBezTo>
                      <a:pt x="112631" y="81419"/>
                      <a:pt x="104703" y="87212"/>
                      <a:pt x="98214" y="94423"/>
                    </a:cubicBezTo>
                    <a:cubicBezTo>
                      <a:pt x="91690" y="101807"/>
                      <a:pt x="86682" y="110384"/>
                      <a:pt x="83481" y="119705"/>
                    </a:cubicBezTo>
                    <a:cubicBezTo>
                      <a:pt x="76611" y="139799"/>
                      <a:pt x="76611" y="161605"/>
                      <a:pt x="83481" y="181699"/>
                    </a:cubicBezTo>
                    <a:cubicBezTo>
                      <a:pt x="86708" y="190967"/>
                      <a:pt x="91713" y="199493"/>
                      <a:pt x="98214" y="206842"/>
                    </a:cubicBezTo>
                    <a:cubicBezTo>
                      <a:pt x="104708" y="214053"/>
                      <a:pt x="112636" y="219829"/>
                      <a:pt x="121490" y="223789"/>
                    </a:cubicBezTo>
                    <a:cubicBezTo>
                      <a:pt x="131082" y="228043"/>
                      <a:pt x="141484" y="230169"/>
                      <a:pt x="151977" y="230031"/>
                    </a:cubicBezTo>
                    <a:cubicBezTo>
                      <a:pt x="162301" y="230169"/>
                      <a:pt x="172540" y="228146"/>
                      <a:pt x="182031" y="224083"/>
                    </a:cubicBezTo>
                    <a:cubicBezTo>
                      <a:pt x="190882" y="220261"/>
                      <a:pt x="198812" y="214572"/>
                      <a:pt x="205290" y="207430"/>
                    </a:cubicBezTo>
                    <a:cubicBezTo>
                      <a:pt x="211910" y="200063"/>
                      <a:pt x="217016" y="191486"/>
                      <a:pt x="220317" y="182148"/>
                    </a:cubicBezTo>
                    <a:cubicBezTo>
                      <a:pt x="227395" y="161726"/>
                      <a:pt x="227395" y="139522"/>
                      <a:pt x="220317" y="119099"/>
                    </a:cubicBezTo>
                    <a:cubicBezTo>
                      <a:pt x="217016" y="109762"/>
                      <a:pt x="211910" y="101184"/>
                      <a:pt x="205290" y="93818"/>
                    </a:cubicBezTo>
                    <a:cubicBezTo>
                      <a:pt x="198807" y="86676"/>
                      <a:pt x="190878" y="81004"/>
                      <a:pt x="182031" y="77165"/>
                    </a:cubicBezTo>
                    <a:cubicBezTo>
                      <a:pt x="172536" y="73119"/>
                      <a:pt x="162301" y="71078"/>
                      <a:pt x="151977" y="71216"/>
                    </a:cubicBezTo>
                    <a:close/>
                  </a:path>
                </a:pathLst>
              </a:custGeom>
              <a:grpFill/>
              <a:ln w="1726" cap="flat">
                <a:noFill/>
                <a:prstDash val="solid"/>
                <a:miter/>
              </a:ln>
            </p:spPr>
            <p:txBody>
              <a:bodyPr rtlCol="0" anchor="ctr"/>
              <a:lstStyle/>
              <a:p>
                <a:endParaRPr lang="en-US"/>
              </a:p>
            </p:txBody>
          </p:sp>
          <p:sp>
            <p:nvSpPr>
              <p:cNvPr id="23" name="Freeform: Shape 63">
                <a:extLst>
                  <a:ext uri="{FF2B5EF4-FFF2-40B4-BE49-F238E27FC236}">
                    <a16:creationId xmlns:a16="http://schemas.microsoft.com/office/drawing/2014/main" id="{95EF6CE1-11CF-2EF8-24F1-5A2142809EB8}"/>
                  </a:ext>
                </a:extLst>
              </p:cNvPr>
              <p:cNvSpPr/>
              <p:nvPr/>
            </p:nvSpPr>
            <p:spPr>
              <a:xfrm>
                <a:off x="6472900" y="3908768"/>
                <a:ext cx="279568" cy="428250"/>
              </a:xfrm>
              <a:custGeom>
                <a:avLst/>
                <a:gdLst>
                  <a:gd name="connsiteX0" fmla="*/ 76494 w 279568"/>
                  <a:gd name="connsiteY0" fmla="*/ 241561 h 428250"/>
                  <a:gd name="connsiteX1" fmla="*/ 103592 w 279568"/>
                  <a:gd name="connsiteY1" fmla="*/ 241561 h 428250"/>
                  <a:gd name="connsiteX2" fmla="*/ 184019 w 279568"/>
                  <a:gd name="connsiteY2" fmla="*/ 138947 h 428250"/>
                  <a:gd name="connsiteX3" fmla="*/ 278281 w 279568"/>
                  <a:gd name="connsiteY3" fmla="*/ 138947 h 428250"/>
                  <a:gd name="connsiteX4" fmla="*/ 165741 w 279568"/>
                  <a:gd name="connsiteY4" fmla="*/ 274572 h 428250"/>
                  <a:gd name="connsiteX5" fmla="*/ 279163 w 279568"/>
                  <a:gd name="connsiteY5" fmla="*/ 427127 h 428250"/>
                  <a:gd name="connsiteX6" fmla="*/ 184607 w 279568"/>
                  <a:gd name="connsiteY6" fmla="*/ 427127 h 428250"/>
                  <a:gd name="connsiteX7" fmla="*/ 102416 w 279568"/>
                  <a:gd name="connsiteY7" fmla="*/ 310558 h 428250"/>
                  <a:gd name="connsiteX8" fmla="*/ 76477 w 279568"/>
                  <a:gd name="connsiteY8" fmla="*/ 310558 h 428250"/>
                  <a:gd name="connsiteX9" fmla="*/ 76477 w 279568"/>
                  <a:gd name="connsiteY9" fmla="*/ 427127 h 428250"/>
                  <a:gd name="connsiteX10" fmla="*/ -406 w 279568"/>
                  <a:gd name="connsiteY10" fmla="*/ 427127 h 428250"/>
                  <a:gd name="connsiteX11" fmla="*/ -406 w 279568"/>
                  <a:gd name="connsiteY11" fmla="*/ -1123 h 428250"/>
                  <a:gd name="connsiteX12" fmla="*/ 76494 w 279568"/>
                  <a:gd name="connsiteY12" fmla="*/ -1123 h 428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568" h="428250">
                    <a:moveTo>
                      <a:pt x="76494" y="241561"/>
                    </a:moveTo>
                    <a:lnTo>
                      <a:pt x="103592" y="241561"/>
                    </a:lnTo>
                    <a:lnTo>
                      <a:pt x="184019" y="138947"/>
                    </a:lnTo>
                    <a:lnTo>
                      <a:pt x="278281" y="138947"/>
                    </a:lnTo>
                    <a:lnTo>
                      <a:pt x="165741" y="274572"/>
                    </a:lnTo>
                    <a:lnTo>
                      <a:pt x="279163" y="427127"/>
                    </a:lnTo>
                    <a:lnTo>
                      <a:pt x="184607" y="427127"/>
                    </a:lnTo>
                    <a:lnTo>
                      <a:pt x="102416" y="310558"/>
                    </a:lnTo>
                    <a:lnTo>
                      <a:pt x="76477" y="310558"/>
                    </a:lnTo>
                    <a:lnTo>
                      <a:pt x="76477" y="427127"/>
                    </a:lnTo>
                    <a:lnTo>
                      <a:pt x="-406" y="427127"/>
                    </a:lnTo>
                    <a:lnTo>
                      <a:pt x="-406" y="-1123"/>
                    </a:lnTo>
                    <a:lnTo>
                      <a:pt x="76494" y="-1123"/>
                    </a:lnTo>
                    <a:close/>
                  </a:path>
                </a:pathLst>
              </a:custGeom>
              <a:grpFill/>
              <a:ln w="1726" cap="flat">
                <a:noFill/>
                <a:prstDash val="solid"/>
                <a:miter/>
              </a:ln>
            </p:spPr>
            <p:txBody>
              <a:bodyPr rtlCol="0" anchor="ctr"/>
              <a:lstStyle/>
              <a:p>
                <a:endParaRPr lang="en-US"/>
              </a:p>
            </p:txBody>
          </p:sp>
          <p:sp>
            <p:nvSpPr>
              <p:cNvPr id="24" name="Freeform: Shape 64">
                <a:extLst>
                  <a:ext uri="{FF2B5EF4-FFF2-40B4-BE49-F238E27FC236}">
                    <a16:creationId xmlns:a16="http://schemas.microsoft.com/office/drawing/2014/main" id="{B2A8993A-40CA-3691-F135-8DB5BCA76931}"/>
                  </a:ext>
                </a:extLst>
              </p:cNvPr>
              <p:cNvSpPr/>
              <p:nvPr/>
            </p:nvSpPr>
            <p:spPr>
              <a:xfrm>
                <a:off x="6740055" y="4041097"/>
                <a:ext cx="283157" cy="303403"/>
              </a:xfrm>
              <a:custGeom>
                <a:avLst/>
                <a:gdLst>
                  <a:gd name="connsiteX0" fmla="*/ 143984 w 283157"/>
                  <a:gd name="connsiteY0" fmla="*/ -1112 h 303403"/>
                  <a:gd name="connsiteX1" fmla="*/ 200392 w 283157"/>
                  <a:gd name="connsiteY1" fmla="*/ 9886 h 303403"/>
                  <a:gd name="connsiteX2" fmla="*/ 244142 w 283157"/>
                  <a:gd name="connsiteY2" fmla="*/ 40823 h 303403"/>
                  <a:gd name="connsiteX3" fmla="*/ 272572 w 283157"/>
                  <a:gd name="connsiteY3" fmla="*/ 88706 h 303403"/>
                  <a:gd name="connsiteX4" fmla="*/ 282740 w 283157"/>
                  <a:gd name="connsiteY4" fmla="*/ 150267 h 303403"/>
                  <a:gd name="connsiteX5" fmla="*/ 282290 w 283157"/>
                  <a:gd name="connsiteY5" fmla="*/ 164240 h 303403"/>
                  <a:gd name="connsiteX6" fmla="*/ 281270 w 283157"/>
                  <a:gd name="connsiteY6" fmla="*/ 176431 h 303403"/>
                  <a:gd name="connsiteX7" fmla="*/ 78878 w 283157"/>
                  <a:gd name="connsiteY7" fmla="*/ 176431 h 303403"/>
                  <a:gd name="connsiteX8" fmla="*/ 88596 w 283157"/>
                  <a:gd name="connsiteY8" fmla="*/ 203355 h 303403"/>
                  <a:gd name="connsiteX9" fmla="*/ 104955 w 283157"/>
                  <a:gd name="connsiteY9" fmla="*/ 221945 h 303403"/>
                  <a:gd name="connsiteX10" fmla="*/ 126605 w 283157"/>
                  <a:gd name="connsiteY10" fmla="*/ 232787 h 303403"/>
                  <a:gd name="connsiteX11" fmla="*/ 152233 w 283157"/>
                  <a:gd name="connsiteY11" fmla="*/ 236246 h 303403"/>
                  <a:gd name="connsiteX12" fmla="*/ 189792 w 283157"/>
                  <a:gd name="connsiteY12" fmla="*/ 229121 h 303403"/>
                  <a:gd name="connsiteX13" fmla="*/ 224377 w 283157"/>
                  <a:gd name="connsiteY13" fmla="*/ 208595 h 303403"/>
                  <a:gd name="connsiteX14" fmla="*/ 269441 w 283157"/>
                  <a:gd name="connsiteY14" fmla="*/ 258553 h 303403"/>
                  <a:gd name="connsiteX15" fmla="*/ 214503 w 283157"/>
                  <a:gd name="connsiteY15" fmla="*/ 291720 h 303403"/>
                  <a:gd name="connsiteX16" fmla="*/ 147771 w 283157"/>
                  <a:gd name="connsiteY16" fmla="*/ 302269 h 303403"/>
                  <a:gd name="connsiteX17" fmla="*/ 87835 w 283157"/>
                  <a:gd name="connsiteY17" fmla="*/ 291426 h 303403"/>
                  <a:gd name="connsiteX18" fmla="*/ 40990 w 283157"/>
                  <a:gd name="connsiteY18" fmla="*/ 260784 h 303403"/>
                  <a:gd name="connsiteX19" fmla="*/ 10503 w 283157"/>
                  <a:gd name="connsiteY19" fmla="*/ 213195 h 303403"/>
                  <a:gd name="connsiteX20" fmla="*/ -391 w 283157"/>
                  <a:gd name="connsiteY20" fmla="*/ 151495 h 303403"/>
                  <a:gd name="connsiteX21" fmla="*/ 10209 w 283157"/>
                  <a:gd name="connsiteY21" fmla="*/ 89484 h 303403"/>
                  <a:gd name="connsiteX22" fmla="*/ 39814 w 283157"/>
                  <a:gd name="connsiteY22" fmla="*/ 41307 h 303403"/>
                  <a:gd name="connsiteX23" fmla="*/ 85328 w 283157"/>
                  <a:gd name="connsiteY23" fmla="*/ 10076 h 303403"/>
                  <a:gd name="connsiteX24" fmla="*/ 143984 w 283157"/>
                  <a:gd name="connsiteY24" fmla="*/ -1112 h 303403"/>
                  <a:gd name="connsiteX25" fmla="*/ 143396 w 283157"/>
                  <a:gd name="connsiteY25" fmla="*/ 65811 h 303403"/>
                  <a:gd name="connsiteX26" fmla="*/ 100165 w 283157"/>
                  <a:gd name="connsiteY26" fmla="*/ 81114 h 303403"/>
                  <a:gd name="connsiteX27" fmla="*/ 79241 w 283157"/>
                  <a:gd name="connsiteY27" fmla="*/ 123498 h 303403"/>
                  <a:gd name="connsiteX28" fmla="*/ 205615 w 283157"/>
                  <a:gd name="connsiteY28" fmla="*/ 123498 h 303403"/>
                  <a:gd name="connsiteX29" fmla="*/ 184414 w 283157"/>
                  <a:gd name="connsiteY29" fmla="*/ 80682 h 303403"/>
                  <a:gd name="connsiteX30" fmla="*/ 143396 w 283157"/>
                  <a:gd name="connsiteY30" fmla="*/ 65811 h 303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83157" h="303403">
                    <a:moveTo>
                      <a:pt x="143984" y="-1112"/>
                    </a:moveTo>
                    <a:cubicBezTo>
                      <a:pt x="163334" y="-1354"/>
                      <a:pt x="182546" y="2381"/>
                      <a:pt x="200392" y="9886"/>
                    </a:cubicBezTo>
                    <a:cubicBezTo>
                      <a:pt x="217011" y="16959"/>
                      <a:pt x="231934" y="27508"/>
                      <a:pt x="244142" y="40823"/>
                    </a:cubicBezTo>
                    <a:cubicBezTo>
                      <a:pt x="256697" y="54743"/>
                      <a:pt x="266364" y="71015"/>
                      <a:pt x="272572" y="88706"/>
                    </a:cubicBezTo>
                    <a:cubicBezTo>
                      <a:pt x="279540" y="108471"/>
                      <a:pt x="282982" y="129309"/>
                      <a:pt x="282740" y="150267"/>
                    </a:cubicBezTo>
                    <a:cubicBezTo>
                      <a:pt x="282740" y="154884"/>
                      <a:pt x="282584" y="159536"/>
                      <a:pt x="282290" y="164240"/>
                    </a:cubicBezTo>
                    <a:cubicBezTo>
                      <a:pt x="281996" y="168995"/>
                      <a:pt x="281650" y="173076"/>
                      <a:pt x="281270" y="176431"/>
                    </a:cubicBezTo>
                    <a:lnTo>
                      <a:pt x="78878" y="176431"/>
                    </a:lnTo>
                    <a:cubicBezTo>
                      <a:pt x="80469" y="185925"/>
                      <a:pt x="83754" y="195038"/>
                      <a:pt x="88596" y="203355"/>
                    </a:cubicBezTo>
                    <a:cubicBezTo>
                      <a:pt x="92867" y="210497"/>
                      <a:pt x="98401" y="216809"/>
                      <a:pt x="104955" y="221945"/>
                    </a:cubicBezTo>
                    <a:cubicBezTo>
                      <a:pt x="111405" y="226925"/>
                      <a:pt x="118754" y="230608"/>
                      <a:pt x="126605" y="232787"/>
                    </a:cubicBezTo>
                    <a:cubicBezTo>
                      <a:pt x="134940" y="235122"/>
                      <a:pt x="143569" y="236280"/>
                      <a:pt x="152233" y="236246"/>
                    </a:cubicBezTo>
                    <a:cubicBezTo>
                      <a:pt x="165081" y="236159"/>
                      <a:pt x="177808" y="233738"/>
                      <a:pt x="189792" y="229121"/>
                    </a:cubicBezTo>
                    <a:cubicBezTo>
                      <a:pt x="202433" y="224366"/>
                      <a:pt x="214140" y="217414"/>
                      <a:pt x="224377" y="208595"/>
                    </a:cubicBezTo>
                    <a:lnTo>
                      <a:pt x="269441" y="258553"/>
                    </a:lnTo>
                    <a:cubicBezTo>
                      <a:pt x="253636" y="273321"/>
                      <a:pt x="234926" y="284613"/>
                      <a:pt x="214503" y="291720"/>
                    </a:cubicBezTo>
                    <a:cubicBezTo>
                      <a:pt x="193008" y="298949"/>
                      <a:pt x="170442" y="302511"/>
                      <a:pt x="147771" y="302269"/>
                    </a:cubicBezTo>
                    <a:cubicBezTo>
                      <a:pt x="127280" y="302511"/>
                      <a:pt x="106943" y="298828"/>
                      <a:pt x="87835" y="291426"/>
                    </a:cubicBezTo>
                    <a:cubicBezTo>
                      <a:pt x="70266" y="284578"/>
                      <a:pt x="54305" y="274151"/>
                      <a:pt x="40990" y="260784"/>
                    </a:cubicBezTo>
                    <a:cubicBezTo>
                      <a:pt x="27657" y="247192"/>
                      <a:pt x="17282" y="230989"/>
                      <a:pt x="10503" y="213195"/>
                    </a:cubicBezTo>
                    <a:cubicBezTo>
                      <a:pt x="3033" y="193499"/>
                      <a:pt x="-668" y="172557"/>
                      <a:pt x="-391" y="151495"/>
                    </a:cubicBezTo>
                    <a:cubicBezTo>
                      <a:pt x="-651" y="130346"/>
                      <a:pt x="2946" y="109336"/>
                      <a:pt x="10209" y="89484"/>
                    </a:cubicBezTo>
                    <a:cubicBezTo>
                      <a:pt x="16745" y="71604"/>
                      <a:pt x="26810" y="55210"/>
                      <a:pt x="39814" y="41307"/>
                    </a:cubicBezTo>
                    <a:cubicBezTo>
                      <a:pt x="52628" y="27819"/>
                      <a:pt x="68139" y="17184"/>
                      <a:pt x="85328" y="10076"/>
                    </a:cubicBezTo>
                    <a:cubicBezTo>
                      <a:pt x="103935" y="2451"/>
                      <a:pt x="123873" y="-1354"/>
                      <a:pt x="143984" y="-1112"/>
                    </a:cubicBezTo>
                    <a:close/>
                    <a:moveTo>
                      <a:pt x="143396" y="65811"/>
                    </a:moveTo>
                    <a:cubicBezTo>
                      <a:pt x="125135" y="65811"/>
                      <a:pt x="110731" y="70912"/>
                      <a:pt x="100165" y="81114"/>
                    </a:cubicBezTo>
                    <a:cubicBezTo>
                      <a:pt x="89599" y="91317"/>
                      <a:pt x="82630" y="105445"/>
                      <a:pt x="79241" y="123498"/>
                    </a:cubicBezTo>
                    <a:lnTo>
                      <a:pt x="205615" y="123498"/>
                    </a:lnTo>
                    <a:cubicBezTo>
                      <a:pt x="202087" y="104874"/>
                      <a:pt x="195014" y="90608"/>
                      <a:pt x="184414" y="80682"/>
                    </a:cubicBezTo>
                    <a:cubicBezTo>
                      <a:pt x="173814" y="70756"/>
                      <a:pt x="160135" y="65793"/>
                      <a:pt x="143396" y="65811"/>
                    </a:cubicBezTo>
                    <a:close/>
                  </a:path>
                </a:pathLst>
              </a:custGeom>
              <a:grpFill/>
              <a:ln w="1726" cap="flat">
                <a:noFill/>
                <a:prstDash val="solid"/>
                <a:miter/>
              </a:ln>
            </p:spPr>
            <p:txBody>
              <a:bodyPr rtlCol="0" anchor="ctr"/>
              <a:lstStyle/>
              <a:p>
                <a:endParaRPr lang="en-US"/>
              </a:p>
            </p:txBody>
          </p:sp>
          <p:sp>
            <p:nvSpPr>
              <p:cNvPr id="26" name="Freeform: Shape 65">
                <a:extLst>
                  <a:ext uri="{FF2B5EF4-FFF2-40B4-BE49-F238E27FC236}">
                    <a16:creationId xmlns:a16="http://schemas.microsoft.com/office/drawing/2014/main" id="{3E8C42C9-8CB5-1CA4-07BB-23914EAF77A3}"/>
                  </a:ext>
                </a:extLst>
              </p:cNvPr>
              <p:cNvSpPr/>
              <p:nvPr/>
            </p:nvSpPr>
            <p:spPr>
              <a:xfrm>
                <a:off x="7173696" y="3904599"/>
                <a:ext cx="98034" cy="432418"/>
              </a:xfrm>
              <a:custGeom>
                <a:avLst/>
                <a:gdLst>
                  <a:gd name="connsiteX0" fmla="*/ 48516 w 98034"/>
                  <a:gd name="connsiteY0" fmla="*/ -1121 h 432418"/>
                  <a:gd name="connsiteX1" fmla="*/ 83430 w 98034"/>
                  <a:gd name="connsiteY1" fmla="*/ 13301 h 432418"/>
                  <a:gd name="connsiteX2" fmla="*/ 93806 w 98034"/>
                  <a:gd name="connsiteY2" fmla="*/ 29210 h 432418"/>
                  <a:gd name="connsiteX3" fmla="*/ 97627 w 98034"/>
                  <a:gd name="connsiteY3" fmla="*/ 48837 h 432418"/>
                  <a:gd name="connsiteX4" fmla="*/ 83344 w 98034"/>
                  <a:gd name="connsiteY4" fmla="*/ 84079 h 432418"/>
                  <a:gd name="connsiteX5" fmla="*/ 67780 w 98034"/>
                  <a:gd name="connsiteY5" fmla="*/ 94455 h 432418"/>
                  <a:gd name="connsiteX6" fmla="*/ 29201 w 98034"/>
                  <a:gd name="connsiteY6" fmla="*/ 94455 h 432418"/>
                  <a:gd name="connsiteX7" fmla="*/ 13637 w 98034"/>
                  <a:gd name="connsiteY7" fmla="*/ 84079 h 432418"/>
                  <a:gd name="connsiteX8" fmla="*/ 3262 w 98034"/>
                  <a:gd name="connsiteY8" fmla="*/ 68325 h 432418"/>
                  <a:gd name="connsiteX9" fmla="*/ -404 w 98034"/>
                  <a:gd name="connsiteY9" fmla="*/ 48837 h 432418"/>
                  <a:gd name="connsiteX10" fmla="*/ 3262 w 98034"/>
                  <a:gd name="connsiteY10" fmla="*/ 29210 h 432418"/>
                  <a:gd name="connsiteX11" fmla="*/ 13637 w 98034"/>
                  <a:gd name="connsiteY11" fmla="*/ 13301 h 432418"/>
                  <a:gd name="connsiteX12" fmla="*/ 29201 w 98034"/>
                  <a:gd name="connsiteY12" fmla="*/ 2735 h 432418"/>
                  <a:gd name="connsiteX13" fmla="*/ 48516 w 98034"/>
                  <a:gd name="connsiteY13" fmla="*/ -1121 h 432418"/>
                  <a:gd name="connsiteX14" fmla="*/ 87407 w 98034"/>
                  <a:gd name="connsiteY14" fmla="*/ 431296 h 432418"/>
                  <a:gd name="connsiteX15" fmla="*/ 10525 w 98034"/>
                  <a:gd name="connsiteY15" fmla="*/ 431296 h 432418"/>
                  <a:gd name="connsiteX16" fmla="*/ 10525 w 98034"/>
                  <a:gd name="connsiteY16" fmla="*/ 143116 h 432418"/>
                  <a:gd name="connsiteX17" fmla="*/ 87407 w 98034"/>
                  <a:gd name="connsiteY17" fmla="*/ 143116 h 43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34" h="432418">
                    <a:moveTo>
                      <a:pt x="48516" y="-1121"/>
                    </a:moveTo>
                    <a:cubicBezTo>
                      <a:pt x="61624" y="-1208"/>
                      <a:pt x="74196" y="3997"/>
                      <a:pt x="83430" y="13301"/>
                    </a:cubicBezTo>
                    <a:cubicBezTo>
                      <a:pt x="87891" y="17883"/>
                      <a:pt x="91419" y="23278"/>
                      <a:pt x="93806" y="29210"/>
                    </a:cubicBezTo>
                    <a:cubicBezTo>
                      <a:pt x="96365" y="35435"/>
                      <a:pt x="97662" y="42110"/>
                      <a:pt x="97627" y="48837"/>
                    </a:cubicBezTo>
                    <a:cubicBezTo>
                      <a:pt x="97731" y="62014"/>
                      <a:pt x="92595" y="74689"/>
                      <a:pt x="83344" y="84079"/>
                    </a:cubicBezTo>
                    <a:cubicBezTo>
                      <a:pt x="78917" y="88558"/>
                      <a:pt x="73608" y="92085"/>
                      <a:pt x="67780" y="94455"/>
                    </a:cubicBezTo>
                    <a:cubicBezTo>
                      <a:pt x="55399" y="99418"/>
                      <a:pt x="41582" y="99418"/>
                      <a:pt x="29201" y="94455"/>
                    </a:cubicBezTo>
                    <a:cubicBezTo>
                      <a:pt x="23373" y="92085"/>
                      <a:pt x="18064" y="88558"/>
                      <a:pt x="13637" y="84079"/>
                    </a:cubicBezTo>
                    <a:cubicBezTo>
                      <a:pt x="9158" y="79583"/>
                      <a:pt x="5631" y="74222"/>
                      <a:pt x="3262" y="68325"/>
                    </a:cubicBezTo>
                    <a:cubicBezTo>
                      <a:pt x="789" y="62135"/>
                      <a:pt x="-456" y="55512"/>
                      <a:pt x="-404" y="48837"/>
                    </a:cubicBezTo>
                    <a:cubicBezTo>
                      <a:pt x="-456" y="42127"/>
                      <a:pt x="789" y="35452"/>
                      <a:pt x="3262" y="29210"/>
                    </a:cubicBezTo>
                    <a:cubicBezTo>
                      <a:pt x="5614" y="23261"/>
                      <a:pt x="9141" y="17849"/>
                      <a:pt x="13637" y="13301"/>
                    </a:cubicBezTo>
                    <a:cubicBezTo>
                      <a:pt x="18099" y="8805"/>
                      <a:pt x="23373" y="5225"/>
                      <a:pt x="29201" y="2735"/>
                    </a:cubicBezTo>
                    <a:cubicBezTo>
                      <a:pt x="35305" y="141"/>
                      <a:pt x="41876" y="-1173"/>
                      <a:pt x="48516" y="-1121"/>
                    </a:cubicBezTo>
                    <a:close/>
                    <a:moveTo>
                      <a:pt x="87407" y="431296"/>
                    </a:moveTo>
                    <a:lnTo>
                      <a:pt x="10525" y="431296"/>
                    </a:lnTo>
                    <a:lnTo>
                      <a:pt x="10525" y="143116"/>
                    </a:lnTo>
                    <a:lnTo>
                      <a:pt x="87407" y="143116"/>
                    </a:lnTo>
                    <a:close/>
                  </a:path>
                </a:pathLst>
              </a:custGeom>
              <a:grpFill/>
              <a:ln w="1726" cap="flat">
                <a:noFill/>
                <a:prstDash val="solid"/>
                <a:miter/>
              </a:ln>
            </p:spPr>
            <p:txBody>
              <a:bodyPr rtlCol="0" anchor="ctr"/>
              <a:lstStyle/>
              <a:p>
                <a:endParaRPr lang="en-US"/>
              </a:p>
            </p:txBody>
          </p:sp>
          <p:sp>
            <p:nvSpPr>
              <p:cNvPr id="27" name="Freeform: Shape 66">
                <a:extLst>
                  <a:ext uri="{FF2B5EF4-FFF2-40B4-BE49-F238E27FC236}">
                    <a16:creationId xmlns:a16="http://schemas.microsoft.com/office/drawing/2014/main" id="{415FB2C5-F5B6-F5CB-3C1D-652AC67A509B}"/>
                  </a:ext>
                </a:extLst>
              </p:cNvPr>
              <p:cNvSpPr/>
              <p:nvPr/>
            </p:nvSpPr>
            <p:spPr>
              <a:xfrm>
                <a:off x="7290474" y="3963291"/>
                <a:ext cx="256552" cy="381231"/>
              </a:xfrm>
              <a:custGeom>
                <a:avLst/>
                <a:gdLst>
                  <a:gd name="connsiteX0" fmla="*/ 234877 w 256552"/>
                  <a:gd name="connsiteY0" fmla="*/ 153421 h 381231"/>
                  <a:gd name="connsiteX1" fmla="*/ 131467 w 256552"/>
                  <a:gd name="connsiteY1" fmla="*/ 153421 h 381231"/>
                  <a:gd name="connsiteX2" fmla="*/ 131467 w 256552"/>
                  <a:gd name="connsiteY2" fmla="*/ 258732 h 381231"/>
                  <a:gd name="connsiteX3" fmla="*/ 134926 w 256552"/>
                  <a:gd name="connsiteY3" fmla="*/ 281489 h 381231"/>
                  <a:gd name="connsiteX4" fmla="*/ 144056 w 256552"/>
                  <a:gd name="connsiteY4" fmla="*/ 296655 h 381231"/>
                  <a:gd name="connsiteX5" fmla="*/ 157614 w 256552"/>
                  <a:gd name="connsiteY5" fmla="*/ 305128 h 381231"/>
                  <a:gd name="connsiteX6" fmla="*/ 174249 w 256552"/>
                  <a:gd name="connsiteY6" fmla="*/ 307809 h 381231"/>
                  <a:gd name="connsiteX7" fmla="*/ 202090 w 256552"/>
                  <a:gd name="connsiteY7" fmla="*/ 302016 h 381231"/>
                  <a:gd name="connsiteX8" fmla="*/ 227873 w 256552"/>
                  <a:gd name="connsiteY8" fmla="*/ 289081 h 381231"/>
                  <a:gd name="connsiteX9" fmla="*/ 256147 w 256552"/>
                  <a:gd name="connsiteY9" fmla="*/ 349743 h 381231"/>
                  <a:gd name="connsiteX10" fmla="*/ 214645 w 256552"/>
                  <a:gd name="connsiteY10" fmla="*/ 371462 h 381231"/>
                  <a:gd name="connsiteX11" fmla="*/ 161626 w 256552"/>
                  <a:gd name="connsiteY11" fmla="*/ 380109 h 381231"/>
                  <a:gd name="connsiteX12" fmla="*/ 81492 w 256552"/>
                  <a:gd name="connsiteY12" fmla="*/ 350711 h 381231"/>
                  <a:gd name="connsiteX13" fmla="*/ 54689 w 256552"/>
                  <a:gd name="connsiteY13" fmla="*/ 265062 h 381231"/>
                  <a:gd name="connsiteX14" fmla="*/ 54689 w 256552"/>
                  <a:gd name="connsiteY14" fmla="*/ 153525 h 381231"/>
                  <a:gd name="connsiteX15" fmla="*/ -406 w 256552"/>
                  <a:gd name="connsiteY15" fmla="*/ 153525 h 381231"/>
                  <a:gd name="connsiteX16" fmla="*/ -406 w 256552"/>
                  <a:gd name="connsiteY16" fmla="*/ 84527 h 381231"/>
                  <a:gd name="connsiteX17" fmla="*/ 54689 w 256552"/>
                  <a:gd name="connsiteY17" fmla="*/ 84527 h 381231"/>
                  <a:gd name="connsiteX18" fmla="*/ 54689 w 256552"/>
                  <a:gd name="connsiteY18" fmla="*/ -1123 h 381231"/>
                  <a:gd name="connsiteX19" fmla="*/ 131571 w 256552"/>
                  <a:gd name="connsiteY19" fmla="*/ -1123 h 381231"/>
                  <a:gd name="connsiteX20" fmla="*/ 131571 w 256552"/>
                  <a:gd name="connsiteY20" fmla="*/ 84527 h 381231"/>
                  <a:gd name="connsiteX21" fmla="*/ 234980 w 256552"/>
                  <a:gd name="connsiteY21" fmla="*/ 84527 h 381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56552" h="381231">
                    <a:moveTo>
                      <a:pt x="234877" y="153421"/>
                    </a:moveTo>
                    <a:lnTo>
                      <a:pt x="131467" y="153421"/>
                    </a:lnTo>
                    <a:lnTo>
                      <a:pt x="131467" y="258732"/>
                    </a:lnTo>
                    <a:cubicBezTo>
                      <a:pt x="131294" y="266462"/>
                      <a:pt x="132470" y="274157"/>
                      <a:pt x="134926" y="281489"/>
                    </a:cubicBezTo>
                    <a:cubicBezTo>
                      <a:pt x="136828" y="287144"/>
                      <a:pt x="139941" y="292332"/>
                      <a:pt x="144056" y="296655"/>
                    </a:cubicBezTo>
                    <a:cubicBezTo>
                      <a:pt x="147843" y="300494"/>
                      <a:pt x="152495" y="303399"/>
                      <a:pt x="157614" y="305128"/>
                    </a:cubicBezTo>
                    <a:cubicBezTo>
                      <a:pt x="162974" y="306944"/>
                      <a:pt x="168595" y="307843"/>
                      <a:pt x="174249" y="307809"/>
                    </a:cubicBezTo>
                    <a:cubicBezTo>
                      <a:pt x="183829" y="307739"/>
                      <a:pt x="193288" y="305768"/>
                      <a:pt x="202090" y="302016"/>
                    </a:cubicBezTo>
                    <a:cubicBezTo>
                      <a:pt x="210996" y="298350"/>
                      <a:pt x="219608" y="294027"/>
                      <a:pt x="227873" y="289081"/>
                    </a:cubicBezTo>
                    <a:lnTo>
                      <a:pt x="256147" y="349743"/>
                    </a:lnTo>
                    <a:cubicBezTo>
                      <a:pt x="243246" y="358649"/>
                      <a:pt x="229309" y="365946"/>
                      <a:pt x="214645" y="371462"/>
                    </a:cubicBezTo>
                    <a:cubicBezTo>
                      <a:pt x="199514" y="377221"/>
                      <a:pt x="181840" y="380109"/>
                      <a:pt x="161626" y="380109"/>
                    </a:cubicBezTo>
                    <a:cubicBezTo>
                      <a:pt x="126072" y="380109"/>
                      <a:pt x="99355" y="370304"/>
                      <a:pt x="81492" y="350711"/>
                    </a:cubicBezTo>
                    <a:cubicBezTo>
                      <a:pt x="63629" y="331119"/>
                      <a:pt x="54689" y="302569"/>
                      <a:pt x="54689" y="265062"/>
                    </a:cubicBezTo>
                    <a:lnTo>
                      <a:pt x="54689" y="153525"/>
                    </a:lnTo>
                    <a:lnTo>
                      <a:pt x="-406" y="153525"/>
                    </a:lnTo>
                    <a:lnTo>
                      <a:pt x="-406" y="84527"/>
                    </a:lnTo>
                    <a:lnTo>
                      <a:pt x="54689" y="84527"/>
                    </a:lnTo>
                    <a:lnTo>
                      <a:pt x="54689" y="-1123"/>
                    </a:lnTo>
                    <a:lnTo>
                      <a:pt x="131571" y="-1123"/>
                    </a:lnTo>
                    <a:lnTo>
                      <a:pt x="131571" y="84527"/>
                    </a:lnTo>
                    <a:lnTo>
                      <a:pt x="234980" y="84527"/>
                    </a:lnTo>
                    <a:close/>
                  </a:path>
                </a:pathLst>
              </a:custGeom>
              <a:grpFill/>
              <a:ln w="1726" cap="flat">
                <a:noFill/>
                <a:prstDash val="solid"/>
                <a:miter/>
              </a:ln>
            </p:spPr>
            <p:txBody>
              <a:bodyPr rtlCol="0" anchor="ctr"/>
              <a:lstStyle/>
              <a:p>
                <a:endParaRPr lang="en-US"/>
              </a:p>
            </p:txBody>
          </p:sp>
          <p:sp>
            <p:nvSpPr>
              <p:cNvPr id="28" name="Freeform: Shape 67">
                <a:extLst>
                  <a:ext uri="{FF2B5EF4-FFF2-40B4-BE49-F238E27FC236}">
                    <a16:creationId xmlns:a16="http://schemas.microsoft.com/office/drawing/2014/main" id="{396E7C25-0F63-4E62-BCDC-49249068B9D6}"/>
                  </a:ext>
                </a:extLst>
              </p:cNvPr>
              <p:cNvSpPr/>
              <p:nvPr/>
            </p:nvSpPr>
            <p:spPr>
              <a:xfrm>
                <a:off x="5599695" y="4441062"/>
                <a:ext cx="298763" cy="303356"/>
              </a:xfrm>
              <a:custGeom>
                <a:avLst/>
                <a:gdLst>
                  <a:gd name="connsiteX0" fmla="*/ 298358 w 298763"/>
                  <a:gd name="connsiteY0" fmla="*/ 294793 h 303356"/>
                  <a:gd name="connsiteX1" fmla="*/ 223187 w 298763"/>
                  <a:gd name="connsiteY1" fmla="*/ 294793 h 303356"/>
                  <a:gd name="connsiteX2" fmla="*/ 223187 w 298763"/>
                  <a:gd name="connsiteY2" fmla="*/ 262974 h 303356"/>
                  <a:gd name="connsiteX3" fmla="*/ 188135 w 298763"/>
                  <a:gd name="connsiteY3" fmla="*/ 291369 h 303356"/>
                  <a:gd name="connsiteX4" fmla="*/ 137762 w 298763"/>
                  <a:gd name="connsiteY4" fmla="*/ 302228 h 303356"/>
                  <a:gd name="connsiteX5" fmla="*/ 82962 w 298763"/>
                  <a:gd name="connsiteY5" fmla="*/ 290625 h 303356"/>
                  <a:gd name="connsiteX6" fmla="*/ 39074 w 298763"/>
                  <a:gd name="connsiteY6" fmla="*/ 258807 h 303356"/>
                  <a:gd name="connsiteX7" fmla="*/ 10057 w 298763"/>
                  <a:gd name="connsiteY7" fmla="*/ 210786 h 303356"/>
                  <a:gd name="connsiteX8" fmla="*/ 10057 w 298763"/>
                  <a:gd name="connsiteY8" fmla="*/ 90326 h 303356"/>
                  <a:gd name="connsiteX9" fmla="*/ 39074 w 298763"/>
                  <a:gd name="connsiteY9" fmla="*/ 42304 h 303356"/>
                  <a:gd name="connsiteX10" fmla="*/ 82962 w 298763"/>
                  <a:gd name="connsiteY10" fmla="*/ 10486 h 303356"/>
                  <a:gd name="connsiteX11" fmla="*/ 137762 w 298763"/>
                  <a:gd name="connsiteY11" fmla="*/ -1117 h 303356"/>
                  <a:gd name="connsiteX12" fmla="*/ 188135 w 298763"/>
                  <a:gd name="connsiteY12" fmla="*/ 9742 h 303356"/>
                  <a:gd name="connsiteX13" fmla="*/ 223187 w 298763"/>
                  <a:gd name="connsiteY13" fmla="*/ 38431 h 303356"/>
                  <a:gd name="connsiteX14" fmla="*/ 223187 w 298763"/>
                  <a:gd name="connsiteY14" fmla="*/ 6612 h 303356"/>
                  <a:gd name="connsiteX15" fmla="*/ 298306 w 298763"/>
                  <a:gd name="connsiteY15" fmla="*/ 6612 h 303356"/>
                  <a:gd name="connsiteX16" fmla="*/ 151959 w 298763"/>
                  <a:gd name="connsiteY16" fmla="*/ 71148 h 303356"/>
                  <a:gd name="connsiteX17" fmla="*/ 121455 w 298763"/>
                  <a:gd name="connsiteY17" fmla="*/ 77391 h 303356"/>
                  <a:gd name="connsiteX18" fmla="*/ 98197 w 298763"/>
                  <a:gd name="connsiteY18" fmla="*/ 94355 h 303356"/>
                  <a:gd name="connsiteX19" fmla="*/ 83464 w 298763"/>
                  <a:gd name="connsiteY19" fmla="*/ 119619 h 303356"/>
                  <a:gd name="connsiteX20" fmla="*/ 83464 w 298763"/>
                  <a:gd name="connsiteY20" fmla="*/ 181630 h 303356"/>
                  <a:gd name="connsiteX21" fmla="*/ 98197 w 298763"/>
                  <a:gd name="connsiteY21" fmla="*/ 206774 h 303356"/>
                  <a:gd name="connsiteX22" fmla="*/ 121455 w 298763"/>
                  <a:gd name="connsiteY22" fmla="*/ 223720 h 303356"/>
                  <a:gd name="connsiteX23" fmla="*/ 151959 w 298763"/>
                  <a:gd name="connsiteY23" fmla="*/ 229963 h 303356"/>
                  <a:gd name="connsiteX24" fmla="*/ 181996 w 298763"/>
                  <a:gd name="connsiteY24" fmla="*/ 224014 h 303356"/>
                  <a:gd name="connsiteX25" fmla="*/ 205272 w 298763"/>
                  <a:gd name="connsiteY25" fmla="*/ 207362 h 303356"/>
                  <a:gd name="connsiteX26" fmla="*/ 220299 w 298763"/>
                  <a:gd name="connsiteY26" fmla="*/ 182080 h 303356"/>
                  <a:gd name="connsiteX27" fmla="*/ 220299 w 298763"/>
                  <a:gd name="connsiteY27" fmla="*/ 119031 h 303356"/>
                  <a:gd name="connsiteX28" fmla="*/ 205272 w 298763"/>
                  <a:gd name="connsiteY28" fmla="*/ 93750 h 303356"/>
                  <a:gd name="connsiteX29" fmla="*/ 181996 w 298763"/>
                  <a:gd name="connsiteY29" fmla="*/ 77097 h 303356"/>
                  <a:gd name="connsiteX30" fmla="*/ 151959 w 298763"/>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63" h="303356">
                    <a:moveTo>
                      <a:pt x="298358" y="294793"/>
                    </a:moveTo>
                    <a:lnTo>
                      <a:pt x="223187" y="294793"/>
                    </a:lnTo>
                    <a:lnTo>
                      <a:pt x="223187" y="262974"/>
                    </a:lnTo>
                    <a:cubicBezTo>
                      <a:pt x="213623" y="274785"/>
                      <a:pt x="201681" y="284469"/>
                      <a:pt x="188135" y="291369"/>
                    </a:cubicBezTo>
                    <a:cubicBezTo>
                      <a:pt x="174175" y="298614"/>
                      <a:pt x="15738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34" y="16694"/>
                      <a:pt x="213687" y="26481"/>
                      <a:pt x="223187" y="38431"/>
                    </a:cubicBezTo>
                    <a:lnTo>
                      <a:pt x="223187" y="6612"/>
                    </a:lnTo>
                    <a:lnTo>
                      <a:pt x="298306" y="6612"/>
                    </a:lnTo>
                    <a:close/>
                    <a:moveTo>
                      <a:pt x="151959" y="71148"/>
                    </a:moveTo>
                    <a:cubicBezTo>
                      <a:pt x="141459" y="70992"/>
                      <a:pt x="131053" y="73137"/>
                      <a:pt x="121455" y="77391"/>
                    </a:cubicBezTo>
                    <a:cubicBezTo>
                      <a:pt x="112598" y="81351"/>
                      <a:pt x="104675" y="87127"/>
                      <a:pt x="98197" y="94355"/>
                    </a:cubicBezTo>
                    <a:cubicBezTo>
                      <a:pt x="91662" y="101721"/>
                      <a:pt x="86654" y="110298"/>
                      <a:pt x="83464" y="119619"/>
                    </a:cubicBezTo>
                    <a:cubicBezTo>
                      <a:pt x="76593" y="139713"/>
                      <a:pt x="76593" y="161536"/>
                      <a:pt x="83464" y="181630"/>
                    </a:cubicBezTo>
                    <a:cubicBezTo>
                      <a:pt x="86677" y="190899"/>
                      <a:pt x="91683" y="199442"/>
                      <a:pt x="98197" y="206774"/>
                    </a:cubicBezTo>
                    <a:cubicBezTo>
                      <a:pt x="104681" y="213985"/>
                      <a:pt x="112603" y="219760"/>
                      <a:pt x="121455" y="223720"/>
                    </a:cubicBezTo>
                    <a:cubicBezTo>
                      <a:pt x="131053" y="227974"/>
                      <a:pt x="141459" y="230119"/>
                      <a:pt x="151959" y="229963"/>
                    </a:cubicBezTo>
                    <a:cubicBezTo>
                      <a:pt x="162278" y="230101"/>
                      <a:pt x="172510" y="228078"/>
                      <a:pt x="181996" y="224014"/>
                    </a:cubicBezTo>
                    <a:cubicBezTo>
                      <a:pt x="190850" y="220175"/>
                      <a:pt x="198786" y="214503"/>
                      <a:pt x="205272" y="207362"/>
                    </a:cubicBezTo>
                    <a:cubicBezTo>
                      <a:pt x="211887" y="199995"/>
                      <a:pt x="216991" y="191401"/>
                      <a:pt x="220299" y="182080"/>
                    </a:cubicBezTo>
                    <a:cubicBezTo>
                      <a:pt x="227355" y="161657"/>
                      <a:pt x="227355" y="139454"/>
                      <a:pt x="220299" y="119031"/>
                    </a:cubicBezTo>
                    <a:cubicBezTo>
                      <a:pt x="216991" y="109711"/>
                      <a:pt x="211887" y="101116"/>
                      <a:pt x="205272" y="93750"/>
                    </a:cubicBezTo>
                    <a:cubicBezTo>
                      <a:pt x="198781" y="86608"/>
                      <a:pt x="190847" y="80936"/>
                      <a:pt x="181996" y="77097"/>
                    </a:cubicBezTo>
                    <a:cubicBezTo>
                      <a:pt x="172508" y="73050"/>
                      <a:pt x="162276" y="71010"/>
                      <a:pt x="151959" y="71148"/>
                    </a:cubicBezTo>
                    <a:close/>
                  </a:path>
                </a:pathLst>
              </a:custGeom>
              <a:grpFill/>
              <a:ln w="1726" cap="flat">
                <a:noFill/>
                <a:prstDash val="solid"/>
                <a:miter/>
              </a:ln>
            </p:spPr>
            <p:txBody>
              <a:bodyPr rtlCol="0" anchor="ctr"/>
              <a:lstStyle/>
              <a:p>
                <a:endParaRPr lang="en-US"/>
              </a:p>
            </p:txBody>
          </p:sp>
          <p:sp>
            <p:nvSpPr>
              <p:cNvPr id="30" name="Freeform: Shape 68">
                <a:extLst>
                  <a:ext uri="{FF2B5EF4-FFF2-40B4-BE49-F238E27FC236}">
                    <a16:creationId xmlns:a16="http://schemas.microsoft.com/office/drawing/2014/main" id="{17FD4CD9-6226-98A3-0692-E31B6C781A51}"/>
                  </a:ext>
                </a:extLst>
              </p:cNvPr>
              <p:cNvSpPr/>
              <p:nvPr/>
            </p:nvSpPr>
            <p:spPr>
              <a:xfrm>
                <a:off x="5949714" y="4441024"/>
                <a:ext cx="462514" cy="295971"/>
              </a:xfrm>
              <a:custGeom>
                <a:avLst/>
                <a:gdLst>
                  <a:gd name="connsiteX0" fmla="*/ 349578 w 462514"/>
                  <a:gd name="connsiteY0" fmla="*/ -1114 h 295971"/>
                  <a:gd name="connsiteX1" fmla="*/ 395386 w 462514"/>
                  <a:gd name="connsiteY1" fmla="*/ 7066 h 295971"/>
                  <a:gd name="connsiteX2" fmla="*/ 431026 w 462514"/>
                  <a:gd name="connsiteY2" fmla="*/ 30013 h 295971"/>
                  <a:gd name="connsiteX3" fmla="*/ 454008 w 462514"/>
                  <a:gd name="connsiteY3" fmla="*/ 65549 h 295971"/>
                  <a:gd name="connsiteX4" fmla="*/ 462101 w 462514"/>
                  <a:gd name="connsiteY4" fmla="*/ 111357 h 295971"/>
                  <a:gd name="connsiteX5" fmla="*/ 462101 w 462514"/>
                  <a:gd name="connsiteY5" fmla="*/ 294848 h 295971"/>
                  <a:gd name="connsiteX6" fmla="*/ 385512 w 462514"/>
                  <a:gd name="connsiteY6" fmla="*/ 294848 h 295971"/>
                  <a:gd name="connsiteX7" fmla="*/ 385512 w 462514"/>
                  <a:gd name="connsiteY7" fmla="*/ 136327 h 295971"/>
                  <a:gd name="connsiteX8" fmla="*/ 370779 w 462514"/>
                  <a:gd name="connsiteY8" fmla="*/ 88306 h 295971"/>
                  <a:gd name="connsiteX9" fmla="*/ 329830 w 462514"/>
                  <a:gd name="connsiteY9" fmla="*/ 71792 h 295971"/>
                  <a:gd name="connsiteX10" fmla="*/ 306416 w 462514"/>
                  <a:gd name="connsiteY10" fmla="*/ 75821 h 295971"/>
                  <a:gd name="connsiteX11" fmla="*/ 287273 w 462514"/>
                  <a:gd name="connsiteY11" fmla="*/ 87926 h 295971"/>
                  <a:gd name="connsiteX12" fmla="*/ 274304 w 462514"/>
                  <a:gd name="connsiteY12" fmla="*/ 108296 h 295971"/>
                  <a:gd name="connsiteX13" fmla="*/ 269444 w 462514"/>
                  <a:gd name="connsiteY13" fmla="*/ 136846 h 295971"/>
                  <a:gd name="connsiteX14" fmla="*/ 269444 w 462514"/>
                  <a:gd name="connsiteY14" fmla="*/ 294762 h 295971"/>
                  <a:gd name="connsiteX15" fmla="*/ 192562 w 462514"/>
                  <a:gd name="connsiteY15" fmla="*/ 294762 h 295971"/>
                  <a:gd name="connsiteX16" fmla="*/ 192562 w 462514"/>
                  <a:gd name="connsiteY16" fmla="*/ 136241 h 295971"/>
                  <a:gd name="connsiteX17" fmla="*/ 177967 w 462514"/>
                  <a:gd name="connsiteY17" fmla="*/ 88220 h 295971"/>
                  <a:gd name="connsiteX18" fmla="*/ 136880 w 462514"/>
                  <a:gd name="connsiteY18" fmla="*/ 71705 h 295971"/>
                  <a:gd name="connsiteX19" fmla="*/ 113466 w 462514"/>
                  <a:gd name="connsiteY19" fmla="*/ 75734 h 295971"/>
                  <a:gd name="connsiteX20" fmla="*/ 94306 w 462514"/>
                  <a:gd name="connsiteY20" fmla="*/ 87839 h 295971"/>
                  <a:gd name="connsiteX21" fmla="*/ 81353 w 462514"/>
                  <a:gd name="connsiteY21" fmla="*/ 108210 h 295971"/>
                  <a:gd name="connsiteX22" fmla="*/ 76494 w 462514"/>
                  <a:gd name="connsiteY22" fmla="*/ 136760 h 295971"/>
                  <a:gd name="connsiteX23" fmla="*/ 76494 w 462514"/>
                  <a:gd name="connsiteY23" fmla="*/ 294676 h 295971"/>
                  <a:gd name="connsiteX24" fmla="*/ -406 w 462514"/>
                  <a:gd name="connsiteY24" fmla="*/ 294676 h 295971"/>
                  <a:gd name="connsiteX25" fmla="*/ -406 w 462514"/>
                  <a:gd name="connsiteY25" fmla="*/ 6651 h 295971"/>
                  <a:gd name="connsiteX26" fmla="*/ 74419 w 462514"/>
                  <a:gd name="connsiteY26" fmla="*/ 6651 h 295971"/>
                  <a:gd name="connsiteX27" fmla="*/ 74419 w 462514"/>
                  <a:gd name="connsiteY27" fmla="*/ 40561 h 295971"/>
                  <a:gd name="connsiteX28" fmla="*/ 111840 w 462514"/>
                  <a:gd name="connsiteY28" fmla="*/ 8293 h 295971"/>
                  <a:gd name="connsiteX29" fmla="*/ 158374 w 462514"/>
                  <a:gd name="connsiteY29" fmla="*/ -1079 h 295971"/>
                  <a:gd name="connsiteX30" fmla="*/ 213918 w 462514"/>
                  <a:gd name="connsiteY30" fmla="*/ 12011 h 295971"/>
                  <a:gd name="connsiteX31" fmla="*/ 252653 w 462514"/>
                  <a:gd name="connsiteY31" fmla="*/ 48326 h 295971"/>
                  <a:gd name="connsiteX32" fmla="*/ 295366 w 462514"/>
                  <a:gd name="connsiteY32" fmla="*/ 9815 h 295971"/>
                  <a:gd name="connsiteX33" fmla="*/ 321737 w 462514"/>
                  <a:gd name="connsiteY33" fmla="*/ 1480 h 295971"/>
                  <a:gd name="connsiteX34" fmla="*/ 349578 w 462514"/>
                  <a:gd name="connsiteY34" fmla="*/ -1114 h 295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514" h="295971">
                    <a:moveTo>
                      <a:pt x="349578" y="-1114"/>
                    </a:moveTo>
                    <a:cubicBezTo>
                      <a:pt x="365226" y="-1304"/>
                      <a:pt x="380769" y="1480"/>
                      <a:pt x="395386" y="7066"/>
                    </a:cubicBezTo>
                    <a:cubicBezTo>
                      <a:pt x="408712" y="12202"/>
                      <a:pt x="420842" y="20000"/>
                      <a:pt x="431026" y="30013"/>
                    </a:cubicBezTo>
                    <a:cubicBezTo>
                      <a:pt x="441109" y="40112"/>
                      <a:pt x="448941" y="52217"/>
                      <a:pt x="454008" y="65549"/>
                    </a:cubicBezTo>
                    <a:cubicBezTo>
                      <a:pt x="459536" y="80179"/>
                      <a:pt x="462282" y="95725"/>
                      <a:pt x="462101" y="111357"/>
                    </a:cubicBezTo>
                    <a:lnTo>
                      <a:pt x="462101" y="294848"/>
                    </a:lnTo>
                    <a:lnTo>
                      <a:pt x="385512" y="294848"/>
                    </a:lnTo>
                    <a:lnTo>
                      <a:pt x="385512" y="136327"/>
                    </a:lnTo>
                    <a:cubicBezTo>
                      <a:pt x="385512" y="115317"/>
                      <a:pt x="380601" y="99304"/>
                      <a:pt x="370779" y="88306"/>
                    </a:cubicBezTo>
                    <a:cubicBezTo>
                      <a:pt x="360957" y="77308"/>
                      <a:pt x="347308" y="71809"/>
                      <a:pt x="329830" y="71792"/>
                    </a:cubicBezTo>
                    <a:cubicBezTo>
                      <a:pt x="321850" y="71757"/>
                      <a:pt x="313923" y="73106"/>
                      <a:pt x="306416" y="75821"/>
                    </a:cubicBezTo>
                    <a:cubicBezTo>
                      <a:pt x="299208" y="78363"/>
                      <a:pt x="292667" y="82513"/>
                      <a:pt x="287273" y="87926"/>
                    </a:cubicBezTo>
                    <a:cubicBezTo>
                      <a:pt x="281611" y="93771"/>
                      <a:pt x="277198" y="100688"/>
                      <a:pt x="274304" y="108296"/>
                    </a:cubicBezTo>
                    <a:cubicBezTo>
                      <a:pt x="270892" y="117427"/>
                      <a:pt x="269242" y="127111"/>
                      <a:pt x="269444" y="136846"/>
                    </a:cubicBezTo>
                    <a:lnTo>
                      <a:pt x="269444" y="294762"/>
                    </a:lnTo>
                    <a:lnTo>
                      <a:pt x="192562" y="294762"/>
                    </a:lnTo>
                    <a:lnTo>
                      <a:pt x="192562" y="136241"/>
                    </a:lnTo>
                    <a:cubicBezTo>
                      <a:pt x="192562" y="115231"/>
                      <a:pt x="187697" y="99218"/>
                      <a:pt x="177967" y="88220"/>
                    </a:cubicBezTo>
                    <a:cubicBezTo>
                      <a:pt x="168236" y="77222"/>
                      <a:pt x="154541" y="71723"/>
                      <a:pt x="136880" y="71705"/>
                    </a:cubicBezTo>
                    <a:cubicBezTo>
                      <a:pt x="128899" y="71653"/>
                      <a:pt x="120972" y="73019"/>
                      <a:pt x="113466" y="75734"/>
                    </a:cubicBezTo>
                    <a:cubicBezTo>
                      <a:pt x="106253" y="78276"/>
                      <a:pt x="99706" y="82427"/>
                      <a:pt x="94306" y="87839"/>
                    </a:cubicBezTo>
                    <a:cubicBezTo>
                      <a:pt x="88654" y="93684"/>
                      <a:pt x="84248" y="100618"/>
                      <a:pt x="81353" y="108210"/>
                    </a:cubicBezTo>
                    <a:cubicBezTo>
                      <a:pt x="77933" y="117323"/>
                      <a:pt x="76283" y="127024"/>
                      <a:pt x="76494" y="136760"/>
                    </a:cubicBezTo>
                    <a:lnTo>
                      <a:pt x="76494" y="294676"/>
                    </a:lnTo>
                    <a:lnTo>
                      <a:pt x="-406" y="294676"/>
                    </a:lnTo>
                    <a:lnTo>
                      <a:pt x="-406" y="6651"/>
                    </a:lnTo>
                    <a:lnTo>
                      <a:pt x="74419" y="6651"/>
                    </a:lnTo>
                    <a:lnTo>
                      <a:pt x="74419" y="40561"/>
                    </a:lnTo>
                    <a:cubicBezTo>
                      <a:pt x="84634" y="25292"/>
                      <a:pt x="97107" y="14536"/>
                      <a:pt x="111840" y="8293"/>
                    </a:cubicBezTo>
                    <a:cubicBezTo>
                      <a:pt x="126554" y="2051"/>
                      <a:pt x="142387" y="-1148"/>
                      <a:pt x="158374" y="-1079"/>
                    </a:cubicBezTo>
                    <a:cubicBezTo>
                      <a:pt x="179195" y="-1079"/>
                      <a:pt x="197710" y="3279"/>
                      <a:pt x="213918" y="12011"/>
                    </a:cubicBezTo>
                    <a:cubicBezTo>
                      <a:pt x="229827" y="20467"/>
                      <a:pt x="243198" y="32987"/>
                      <a:pt x="252653" y="48326"/>
                    </a:cubicBezTo>
                    <a:cubicBezTo>
                      <a:pt x="262605" y="31414"/>
                      <a:pt x="277517" y="17977"/>
                      <a:pt x="295366" y="9815"/>
                    </a:cubicBezTo>
                    <a:cubicBezTo>
                      <a:pt x="303779" y="5959"/>
                      <a:pt x="312636" y="3158"/>
                      <a:pt x="321737" y="1480"/>
                    </a:cubicBezTo>
                    <a:cubicBezTo>
                      <a:pt x="330920" y="-232"/>
                      <a:pt x="340238" y="-1096"/>
                      <a:pt x="349578" y="-1114"/>
                    </a:cubicBezTo>
                    <a:close/>
                  </a:path>
                </a:pathLst>
              </a:custGeom>
              <a:grpFill/>
              <a:ln w="1726" cap="flat">
                <a:noFill/>
                <a:prstDash val="solid"/>
                <a:miter/>
              </a:ln>
            </p:spPr>
            <p:txBody>
              <a:bodyPr rtlCol="0" anchor="ctr"/>
              <a:lstStyle/>
              <a:p>
                <a:endParaRPr lang="en-US"/>
              </a:p>
            </p:txBody>
          </p:sp>
          <p:sp>
            <p:nvSpPr>
              <p:cNvPr id="31" name="Freeform: Shape 69">
                <a:extLst>
                  <a:ext uri="{FF2B5EF4-FFF2-40B4-BE49-F238E27FC236}">
                    <a16:creationId xmlns:a16="http://schemas.microsoft.com/office/drawing/2014/main" id="{69F8FED1-25B6-456C-BE8E-87E2175E0F89}"/>
                  </a:ext>
                </a:extLst>
              </p:cNvPr>
              <p:cNvSpPr/>
              <p:nvPr/>
            </p:nvSpPr>
            <p:spPr>
              <a:xfrm>
                <a:off x="6443450" y="4441062"/>
                <a:ext cx="298711" cy="303356"/>
              </a:xfrm>
              <a:custGeom>
                <a:avLst/>
                <a:gdLst>
                  <a:gd name="connsiteX0" fmla="*/ 298306 w 298711"/>
                  <a:gd name="connsiteY0" fmla="*/ 294793 h 303356"/>
                  <a:gd name="connsiteX1" fmla="*/ 223187 w 298711"/>
                  <a:gd name="connsiteY1" fmla="*/ 294793 h 303356"/>
                  <a:gd name="connsiteX2" fmla="*/ 223187 w 298711"/>
                  <a:gd name="connsiteY2" fmla="*/ 262974 h 303356"/>
                  <a:gd name="connsiteX3" fmla="*/ 188135 w 298711"/>
                  <a:gd name="connsiteY3" fmla="*/ 291369 h 303356"/>
                  <a:gd name="connsiteX4" fmla="*/ 137762 w 298711"/>
                  <a:gd name="connsiteY4" fmla="*/ 302228 h 303356"/>
                  <a:gd name="connsiteX5" fmla="*/ 82962 w 298711"/>
                  <a:gd name="connsiteY5" fmla="*/ 290625 h 303356"/>
                  <a:gd name="connsiteX6" fmla="*/ 39074 w 298711"/>
                  <a:gd name="connsiteY6" fmla="*/ 258807 h 303356"/>
                  <a:gd name="connsiteX7" fmla="*/ 10057 w 298711"/>
                  <a:gd name="connsiteY7" fmla="*/ 210786 h 303356"/>
                  <a:gd name="connsiteX8" fmla="*/ 10057 w 298711"/>
                  <a:gd name="connsiteY8" fmla="*/ 90326 h 303356"/>
                  <a:gd name="connsiteX9" fmla="*/ 39074 w 298711"/>
                  <a:gd name="connsiteY9" fmla="*/ 42304 h 303356"/>
                  <a:gd name="connsiteX10" fmla="*/ 82962 w 298711"/>
                  <a:gd name="connsiteY10" fmla="*/ 10486 h 303356"/>
                  <a:gd name="connsiteX11" fmla="*/ 137762 w 298711"/>
                  <a:gd name="connsiteY11" fmla="*/ -1117 h 303356"/>
                  <a:gd name="connsiteX12" fmla="*/ 188135 w 298711"/>
                  <a:gd name="connsiteY12" fmla="*/ 9742 h 303356"/>
                  <a:gd name="connsiteX13" fmla="*/ 223187 w 298711"/>
                  <a:gd name="connsiteY13" fmla="*/ 38431 h 303356"/>
                  <a:gd name="connsiteX14" fmla="*/ 223187 w 298711"/>
                  <a:gd name="connsiteY14" fmla="*/ 6612 h 303356"/>
                  <a:gd name="connsiteX15" fmla="*/ 298306 w 298711"/>
                  <a:gd name="connsiteY15" fmla="*/ 6612 h 303356"/>
                  <a:gd name="connsiteX16" fmla="*/ 151890 w 298711"/>
                  <a:gd name="connsiteY16" fmla="*/ 71148 h 303356"/>
                  <a:gd name="connsiteX17" fmla="*/ 121403 w 298711"/>
                  <a:gd name="connsiteY17" fmla="*/ 77391 h 303356"/>
                  <a:gd name="connsiteX18" fmla="*/ 98128 w 298711"/>
                  <a:gd name="connsiteY18" fmla="*/ 94355 h 303356"/>
                  <a:gd name="connsiteX19" fmla="*/ 83394 w 298711"/>
                  <a:gd name="connsiteY19" fmla="*/ 119619 h 303356"/>
                  <a:gd name="connsiteX20" fmla="*/ 83394 w 298711"/>
                  <a:gd name="connsiteY20" fmla="*/ 181630 h 303356"/>
                  <a:gd name="connsiteX21" fmla="*/ 98128 w 298711"/>
                  <a:gd name="connsiteY21" fmla="*/ 206774 h 303356"/>
                  <a:gd name="connsiteX22" fmla="*/ 121403 w 298711"/>
                  <a:gd name="connsiteY22" fmla="*/ 223720 h 303356"/>
                  <a:gd name="connsiteX23" fmla="*/ 151890 w 298711"/>
                  <a:gd name="connsiteY23" fmla="*/ 229963 h 303356"/>
                  <a:gd name="connsiteX24" fmla="*/ 181945 w 298711"/>
                  <a:gd name="connsiteY24" fmla="*/ 224014 h 303356"/>
                  <a:gd name="connsiteX25" fmla="*/ 205220 w 298711"/>
                  <a:gd name="connsiteY25" fmla="*/ 207362 h 303356"/>
                  <a:gd name="connsiteX26" fmla="*/ 220230 w 298711"/>
                  <a:gd name="connsiteY26" fmla="*/ 182080 h 303356"/>
                  <a:gd name="connsiteX27" fmla="*/ 220230 w 298711"/>
                  <a:gd name="connsiteY27" fmla="*/ 119031 h 303356"/>
                  <a:gd name="connsiteX28" fmla="*/ 205220 w 298711"/>
                  <a:gd name="connsiteY28" fmla="*/ 93750 h 303356"/>
                  <a:gd name="connsiteX29" fmla="*/ 181945 w 298711"/>
                  <a:gd name="connsiteY29" fmla="*/ 77097 h 303356"/>
                  <a:gd name="connsiteX30" fmla="*/ 151890 w 298711"/>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1" h="303356">
                    <a:moveTo>
                      <a:pt x="298306" y="294793"/>
                    </a:moveTo>
                    <a:lnTo>
                      <a:pt x="223187" y="294793"/>
                    </a:lnTo>
                    <a:lnTo>
                      <a:pt x="223187" y="262974"/>
                    </a:lnTo>
                    <a:cubicBezTo>
                      <a:pt x="213625" y="274785"/>
                      <a:pt x="201675" y="284469"/>
                      <a:pt x="188135" y="291369"/>
                    </a:cubicBezTo>
                    <a:cubicBezTo>
                      <a:pt x="174185" y="298614"/>
                      <a:pt x="15739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27" y="16694"/>
                      <a:pt x="213694" y="26481"/>
                      <a:pt x="223187" y="38431"/>
                    </a:cubicBezTo>
                    <a:lnTo>
                      <a:pt x="223187" y="6612"/>
                    </a:lnTo>
                    <a:lnTo>
                      <a:pt x="298306" y="6612"/>
                    </a:lnTo>
                    <a:close/>
                    <a:moveTo>
                      <a:pt x="151890" y="71148"/>
                    </a:moveTo>
                    <a:cubicBezTo>
                      <a:pt x="141397" y="71010"/>
                      <a:pt x="130996" y="73137"/>
                      <a:pt x="121403" y="77391"/>
                    </a:cubicBezTo>
                    <a:cubicBezTo>
                      <a:pt x="112544" y="81351"/>
                      <a:pt x="104616" y="87144"/>
                      <a:pt x="98128" y="94355"/>
                    </a:cubicBezTo>
                    <a:cubicBezTo>
                      <a:pt x="91607" y="101721"/>
                      <a:pt x="86600" y="110316"/>
                      <a:pt x="83394" y="119619"/>
                    </a:cubicBezTo>
                    <a:cubicBezTo>
                      <a:pt x="76524" y="139713"/>
                      <a:pt x="76524" y="161536"/>
                      <a:pt x="83394" y="181630"/>
                    </a:cubicBezTo>
                    <a:cubicBezTo>
                      <a:pt x="86621" y="190899"/>
                      <a:pt x="91626" y="199424"/>
                      <a:pt x="98128" y="206774"/>
                    </a:cubicBezTo>
                    <a:cubicBezTo>
                      <a:pt x="104621" y="213985"/>
                      <a:pt x="112550" y="219760"/>
                      <a:pt x="121403" y="223720"/>
                    </a:cubicBezTo>
                    <a:cubicBezTo>
                      <a:pt x="130996" y="227974"/>
                      <a:pt x="141397" y="230101"/>
                      <a:pt x="151890" y="229963"/>
                    </a:cubicBezTo>
                    <a:cubicBezTo>
                      <a:pt x="162214" y="230101"/>
                      <a:pt x="172453" y="228078"/>
                      <a:pt x="181945" y="224014"/>
                    </a:cubicBezTo>
                    <a:cubicBezTo>
                      <a:pt x="190798" y="220175"/>
                      <a:pt x="198736" y="214503"/>
                      <a:pt x="205220" y="207362"/>
                    </a:cubicBezTo>
                    <a:cubicBezTo>
                      <a:pt x="211826" y="199995"/>
                      <a:pt x="216927" y="191401"/>
                      <a:pt x="220230" y="182080"/>
                    </a:cubicBezTo>
                    <a:cubicBezTo>
                      <a:pt x="227303" y="161657"/>
                      <a:pt x="227303" y="139454"/>
                      <a:pt x="220230" y="119031"/>
                    </a:cubicBezTo>
                    <a:cubicBezTo>
                      <a:pt x="216927" y="109711"/>
                      <a:pt x="211826" y="101116"/>
                      <a:pt x="205220" y="93750"/>
                    </a:cubicBezTo>
                    <a:cubicBezTo>
                      <a:pt x="198736" y="86608"/>
                      <a:pt x="190798" y="80936"/>
                      <a:pt x="181945" y="77097"/>
                    </a:cubicBezTo>
                    <a:cubicBezTo>
                      <a:pt x="172449" y="73050"/>
                      <a:pt x="162214" y="71010"/>
                      <a:pt x="151890" y="71148"/>
                    </a:cubicBezTo>
                    <a:close/>
                  </a:path>
                </a:pathLst>
              </a:custGeom>
              <a:grpFill/>
              <a:ln w="1726" cap="flat">
                <a:noFill/>
                <a:prstDash val="solid"/>
                <a:miter/>
              </a:ln>
            </p:spPr>
            <p:txBody>
              <a:bodyPr rtlCol="0" anchor="ctr"/>
              <a:lstStyle/>
              <a:p>
                <a:endParaRPr lang="en-US"/>
              </a:p>
            </p:txBody>
          </p:sp>
          <p:sp>
            <p:nvSpPr>
              <p:cNvPr id="34" name="Freeform: Shape 70">
                <a:extLst>
                  <a:ext uri="{FF2B5EF4-FFF2-40B4-BE49-F238E27FC236}">
                    <a16:creationId xmlns:a16="http://schemas.microsoft.com/office/drawing/2014/main" id="{43DD4AF8-9AE1-EA1F-D0D7-2652F5DCE432}"/>
                  </a:ext>
                </a:extLst>
              </p:cNvPr>
              <p:cNvSpPr/>
              <p:nvPr/>
            </p:nvSpPr>
            <p:spPr>
              <a:xfrm>
                <a:off x="6781295" y="4448797"/>
                <a:ext cx="249859" cy="288180"/>
              </a:xfrm>
              <a:custGeom>
                <a:avLst/>
                <a:gdLst>
                  <a:gd name="connsiteX0" fmla="*/ 246203 w 249859"/>
                  <a:gd name="connsiteY0" fmla="*/ 55683 h 288180"/>
                  <a:gd name="connsiteX1" fmla="*/ 105390 w 249859"/>
                  <a:gd name="connsiteY1" fmla="*/ 217766 h 288180"/>
                  <a:gd name="connsiteX2" fmla="*/ 249454 w 249859"/>
                  <a:gd name="connsiteY2" fmla="*/ 217766 h 288180"/>
                  <a:gd name="connsiteX3" fmla="*/ 249454 w 249859"/>
                  <a:gd name="connsiteY3" fmla="*/ 287058 h 288180"/>
                  <a:gd name="connsiteX4" fmla="*/ -406 w 249859"/>
                  <a:gd name="connsiteY4" fmla="*/ 287058 h 288180"/>
                  <a:gd name="connsiteX5" fmla="*/ -406 w 249859"/>
                  <a:gd name="connsiteY5" fmla="*/ 231151 h 288180"/>
                  <a:gd name="connsiteX6" fmla="*/ 143641 w 249859"/>
                  <a:gd name="connsiteY6" fmla="*/ 67875 h 288180"/>
                  <a:gd name="connsiteX7" fmla="*/ 4592 w 249859"/>
                  <a:gd name="connsiteY7" fmla="*/ 67875 h 288180"/>
                  <a:gd name="connsiteX8" fmla="*/ 4592 w 249859"/>
                  <a:gd name="connsiteY8" fmla="*/ -1123 h 288180"/>
                  <a:gd name="connsiteX9" fmla="*/ 246151 w 249859"/>
                  <a:gd name="connsiteY9" fmla="*/ -1123 h 288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9859" h="288180">
                    <a:moveTo>
                      <a:pt x="246203" y="55683"/>
                    </a:moveTo>
                    <a:lnTo>
                      <a:pt x="105390" y="217766"/>
                    </a:lnTo>
                    <a:lnTo>
                      <a:pt x="249454" y="217766"/>
                    </a:lnTo>
                    <a:lnTo>
                      <a:pt x="249454" y="287058"/>
                    </a:lnTo>
                    <a:lnTo>
                      <a:pt x="-406" y="287058"/>
                    </a:lnTo>
                    <a:lnTo>
                      <a:pt x="-406" y="231151"/>
                    </a:lnTo>
                    <a:lnTo>
                      <a:pt x="143641" y="67875"/>
                    </a:lnTo>
                    <a:lnTo>
                      <a:pt x="4592" y="67875"/>
                    </a:lnTo>
                    <a:lnTo>
                      <a:pt x="4592" y="-1123"/>
                    </a:lnTo>
                    <a:lnTo>
                      <a:pt x="246151" y="-1123"/>
                    </a:lnTo>
                    <a:close/>
                  </a:path>
                </a:pathLst>
              </a:custGeom>
              <a:grpFill/>
              <a:ln w="1726" cap="flat">
                <a:noFill/>
                <a:prstDash val="solid"/>
                <a:miter/>
              </a:ln>
            </p:spPr>
            <p:txBody>
              <a:bodyPr rtlCol="0" anchor="ctr"/>
              <a:lstStyle/>
              <a:p>
                <a:endParaRPr lang="en-US"/>
              </a:p>
            </p:txBody>
          </p:sp>
          <p:sp>
            <p:nvSpPr>
              <p:cNvPr id="35" name="Freeform: Shape 71">
                <a:extLst>
                  <a:ext uri="{FF2B5EF4-FFF2-40B4-BE49-F238E27FC236}">
                    <a16:creationId xmlns:a16="http://schemas.microsoft.com/office/drawing/2014/main" id="{F3EB5DFC-13BD-CF5B-FBDB-AE998CF51905}"/>
                  </a:ext>
                </a:extLst>
              </p:cNvPr>
              <p:cNvSpPr/>
              <p:nvPr/>
            </p:nvSpPr>
            <p:spPr>
              <a:xfrm>
                <a:off x="7059462" y="4304558"/>
                <a:ext cx="98068" cy="432419"/>
              </a:xfrm>
              <a:custGeom>
                <a:avLst/>
                <a:gdLst>
                  <a:gd name="connsiteX0" fmla="*/ 48465 w 98068"/>
                  <a:gd name="connsiteY0" fmla="*/ -1121 h 432419"/>
                  <a:gd name="connsiteX1" fmla="*/ 67746 w 98068"/>
                  <a:gd name="connsiteY1" fmla="*/ 2735 h 432419"/>
                  <a:gd name="connsiteX2" fmla="*/ 93823 w 98068"/>
                  <a:gd name="connsiteY2" fmla="*/ 29210 h 432419"/>
                  <a:gd name="connsiteX3" fmla="*/ 97662 w 98068"/>
                  <a:gd name="connsiteY3" fmla="*/ 48837 h 432419"/>
                  <a:gd name="connsiteX4" fmla="*/ 83361 w 98068"/>
                  <a:gd name="connsiteY4" fmla="*/ 84079 h 432419"/>
                  <a:gd name="connsiteX5" fmla="*/ 67798 w 98068"/>
                  <a:gd name="connsiteY5" fmla="*/ 94455 h 432419"/>
                  <a:gd name="connsiteX6" fmla="*/ 29218 w 98068"/>
                  <a:gd name="connsiteY6" fmla="*/ 94455 h 432419"/>
                  <a:gd name="connsiteX7" fmla="*/ 13655 w 98068"/>
                  <a:gd name="connsiteY7" fmla="*/ 84079 h 432419"/>
                  <a:gd name="connsiteX8" fmla="*/ 3279 w 98068"/>
                  <a:gd name="connsiteY8" fmla="*/ 68326 h 432419"/>
                  <a:gd name="connsiteX9" fmla="*/ -404 w 98068"/>
                  <a:gd name="connsiteY9" fmla="*/ 48837 h 432419"/>
                  <a:gd name="connsiteX10" fmla="*/ 3279 w 98068"/>
                  <a:gd name="connsiteY10" fmla="*/ 29210 h 432419"/>
                  <a:gd name="connsiteX11" fmla="*/ 13655 w 98068"/>
                  <a:gd name="connsiteY11" fmla="*/ 13301 h 432419"/>
                  <a:gd name="connsiteX12" fmla="*/ 29218 w 98068"/>
                  <a:gd name="connsiteY12" fmla="*/ 2735 h 432419"/>
                  <a:gd name="connsiteX13" fmla="*/ 48465 w 98068"/>
                  <a:gd name="connsiteY13" fmla="*/ -1121 h 432419"/>
                  <a:gd name="connsiteX14" fmla="*/ 87338 w 98068"/>
                  <a:gd name="connsiteY14" fmla="*/ 431296 h 432419"/>
                  <a:gd name="connsiteX15" fmla="*/ 10456 w 98068"/>
                  <a:gd name="connsiteY15" fmla="*/ 431296 h 432419"/>
                  <a:gd name="connsiteX16" fmla="*/ 10456 w 98068"/>
                  <a:gd name="connsiteY16" fmla="*/ 143116 h 432419"/>
                  <a:gd name="connsiteX17" fmla="*/ 87338 w 98068"/>
                  <a:gd name="connsiteY17" fmla="*/ 143116 h 432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68" h="432419">
                    <a:moveTo>
                      <a:pt x="48465" y="-1121"/>
                    </a:moveTo>
                    <a:cubicBezTo>
                      <a:pt x="55088" y="-1173"/>
                      <a:pt x="61659" y="141"/>
                      <a:pt x="67746" y="2735"/>
                    </a:cubicBezTo>
                    <a:cubicBezTo>
                      <a:pt x="79608" y="7732"/>
                      <a:pt x="88998" y="17261"/>
                      <a:pt x="93823" y="29210"/>
                    </a:cubicBezTo>
                    <a:cubicBezTo>
                      <a:pt x="96399" y="35435"/>
                      <a:pt x="97696" y="42110"/>
                      <a:pt x="97662" y="48837"/>
                    </a:cubicBezTo>
                    <a:cubicBezTo>
                      <a:pt x="97748" y="62014"/>
                      <a:pt x="92595" y="74689"/>
                      <a:pt x="83361" y="84079"/>
                    </a:cubicBezTo>
                    <a:cubicBezTo>
                      <a:pt x="78934" y="88558"/>
                      <a:pt x="73625" y="92086"/>
                      <a:pt x="67798" y="94455"/>
                    </a:cubicBezTo>
                    <a:cubicBezTo>
                      <a:pt x="55416" y="99418"/>
                      <a:pt x="41599" y="99418"/>
                      <a:pt x="29218" y="94455"/>
                    </a:cubicBezTo>
                    <a:cubicBezTo>
                      <a:pt x="23390" y="92086"/>
                      <a:pt x="18082" y="88558"/>
                      <a:pt x="13655" y="84079"/>
                    </a:cubicBezTo>
                    <a:cubicBezTo>
                      <a:pt x="9176" y="79566"/>
                      <a:pt x="5648" y="74222"/>
                      <a:pt x="3279" y="68326"/>
                    </a:cubicBezTo>
                    <a:cubicBezTo>
                      <a:pt x="789" y="62135"/>
                      <a:pt x="-456" y="55512"/>
                      <a:pt x="-404" y="48837"/>
                    </a:cubicBezTo>
                    <a:cubicBezTo>
                      <a:pt x="-439" y="42127"/>
                      <a:pt x="806" y="35452"/>
                      <a:pt x="3279" y="29210"/>
                    </a:cubicBezTo>
                    <a:cubicBezTo>
                      <a:pt x="5614" y="23261"/>
                      <a:pt x="9159" y="17849"/>
                      <a:pt x="13655" y="13301"/>
                    </a:cubicBezTo>
                    <a:cubicBezTo>
                      <a:pt x="18099" y="8805"/>
                      <a:pt x="23390" y="5208"/>
                      <a:pt x="29218" y="2735"/>
                    </a:cubicBezTo>
                    <a:cubicBezTo>
                      <a:pt x="35305" y="141"/>
                      <a:pt x="41859" y="-1173"/>
                      <a:pt x="48465" y="-1121"/>
                    </a:cubicBezTo>
                    <a:close/>
                    <a:moveTo>
                      <a:pt x="87338" y="431296"/>
                    </a:moveTo>
                    <a:lnTo>
                      <a:pt x="10456" y="431296"/>
                    </a:lnTo>
                    <a:lnTo>
                      <a:pt x="10456" y="143116"/>
                    </a:lnTo>
                    <a:lnTo>
                      <a:pt x="87338" y="143116"/>
                    </a:lnTo>
                    <a:close/>
                  </a:path>
                </a:pathLst>
              </a:custGeom>
              <a:grpFill/>
              <a:ln w="1726" cap="flat">
                <a:noFill/>
                <a:prstDash val="solid"/>
                <a:miter/>
              </a:ln>
            </p:spPr>
            <p:txBody>
              <a:bodyPr rtlCol="0" anchor="ctr"/>
              <a:lstStyle/>
              <a:p>
                <a:endParaRPr lang="en-US"/>
              </a:p>
            </p:txBody>
          </p:sp>
          <p:sp>
            <p:nvSpPr>
              <p:cNvPr id="36" name="Freeform: Shape 72">
                <a:extLst>
                  <a:ext uri="{FF2B5EF4-FFF2-40B4-BE49-F238E27FC236}">
                    <a16:creationId xmlns:a16="http://schemas.microsoft.com/office/drawing/2014/main" id="{39BB5E42-49EB-207F-F770-9E0A4C42086D}"/>
                  </a:ext>
                </a:extLst>
              </p:cNvPr>
              <p:cNvSpPr/>
              <p:nvPr/>
            </p:nvSpPr>
            <p:spPr>
              <a:xfrm>
                <a:off x="7198461" y="4441027"/>
                <a:ext cx="269857" cy="295916"/>
              </a:xfrm>
              <a:custGeom>
                <a:avLst/>
                <a:gdLst>
                  <a:gd name="connsiteX0" fmla="*/ 158375 w 269857"/>
                  <a:gd name="connsiteY0" fmla="*/ -1117 h 295916"/>
                  <a:gd name="connsiteX1" fmla="*/ 203006 w 269857"/>
                  <a:gd name="connsiteY1" fmla="*/ 7063 h 295916"/>
                  <a:gd name="connsiteX2" fmla="*/ 261196 w 269857"/>
                  <a:gd name="connsiteY2" fmla="*/ 65494 h 295916"/>
                  <a:gd name="connsiteX3" fmla="*/ 269445 w 269857"/>
                  <a:gd name="connsiteY3" fmla="*/ 111302 h 295916"/>
                  <a:gd name="connsiteX4" fmla="*/ 269445 w 269857"/>
                  <a:gd name="connsiteY4" fmla="*/ 294794 h 295916"/>
                  <a:gd name="connsiteX5" fmla="*/ 192544 w 269857"/>
                  <a:gd name="connsiteY5" fmla="*/ 294794 h 295916"/>
                  <a:gd name="connsiteX6" fmla="*/ 192544 w 269857"/>
                  <a:gd name="connsiteY6" fmla="*/ 136273 h 295916"/>
                  <a:gd name="connsiteX7" fmla="*/ 177967 w 269857"/>
                  <a:gd name="connsiteY7" fmla="*/ 88251 h 295916"/>
                  <a:gd name="connsiteX8" fmla="*/ 136880 w 269857"/>
                  <a:gd name="connsiteY8" fmla="*/ 71737 h 295916"/>
                  <a:gd name="connsiteX9" fmla="*/ 113448 w 269857"/>
                  <a:gd name="connsiteY9" fmla="*/ 75766 h 295916"/>
                  <a:gd name="connsiteX10" fmla="*/ 94306 w 269857"/>
                  <a:gd name="connsiteY10" fmla="*/ 87871 h 295916"/>
                  <a:gd name="connsiteX11" fmla="*/ 81336 w 269857"/>
                  <a:gd name="connsiteY11" fmla="*/ 108241 h 295916"/>
                  <a:gd name="connsiteX12" fmla="*/ 76477 w 269857"/>
                  <a:gd name="connsiteY12" fmla="*/ 136791 h 295916"/>
                  <a:gd name="connsiteX13" fmla="*/ 76477 w 269857"/>
                  <a:gd name="connsiteY13" fmla="*/ 294707 h 295916"/>
                  <a:gd name="connsiteX14" fmla="*/ -406 w 269857"/>
                  <a:gd name="connsiteY14" fmla="*/ 294707 h 295916"/>
                  <a:gd name="connsiteX15" fmla="*/ -406 w 269857"/>
                  <a:gd name="connsiteY15" fmla="*/ 6648 h 295916"/>
                  <a:gd name="connsiteX16" fmla="*/ 74419 w 269857"/>
                  <a:gd name="connsiteY16" fmla="*/ 6648 h 295916"/>
                  <a:gd name="connsiteX17" fmla="*/ 74419 w 269857"/>
                  <a:gd name="connsiteY17" fmla="*/ 40558 h 295916"/>
                  <a:gd name="connsiteX18" fmla="*/ 111840 w 269857"/>
                  <a:gd name="connsiteY18" fmla="*/ 8290 h 295916"/>
                  <a:gd name="connsiteX19" fmla="*/ 158375 w 269857"/>
                  <a:gd name="connsiteY19" fmla="*/ -1117 h 295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9857" h="295916">
                    <a:moveTo>
                      <a:pt x="158375" y="-1117"/>
                    </a:moveTo>
                    <a:cubicBezTo>
                      <a:pt x="173644" y="-1272"/>
                      <a:pt x="188792" y="1512"/>
                      <a:pt x="203006" y="7063"/>
                    </a:cubicBezTo>
                    <a:cubicBezTo>
                      <a:pt x="229827" y="17386"/>
                      <a:pt x="250993" y="38639"/>
                      <a:pt x="261196" y="65494"/>
                    </a:cubicBezTo>
                    <a:cubicBezTo>
                      <a:pt x="266816" y="80106"/>
                      <a:pt x="269617" y="95652"/>
                      <a:pt x="269445" y="111302"/>
                    </a:cubicBezTo>
                    <a:lnTo>
                      <a:pt x="269445" y="294794"/>
                    </a:lnTo>
                    <a:lnTo>
                      <a:pt x="192544" y="294794"/>
                    </a:lnTo>
                    <a:lnTo>
                      <a:pt x="192544" y="136273"/>
                    </a:lnTo>
                    <a:cubicBezTo>
                      <a:pt x="192544" y="115262"/>
                      <a:pt x="187685" y="99249"/>
                      <a:pt x="177967" y="88251"/>
                    </a:cubicBezTo>
                    <a:cubicBezTo>
                      <a:pt x="168249" y="77253"/>
                      <a:pt x="154553" y="71754"/>
                      <a:pt x="136880" y="71737"/>
                    </a:cubicBezTo>
                    <a:cubicBezTo>
                      <a:pt x="128891" y="71702"/>
                      <a:pt x="120953" y="73051"/>
                      <a:pt x="113448" y="75766"/>
                    </a:cubicBezTo>
                    <a:cubicBezTo>
                      <a:pt x="106237" y="78308"/>
                      <a:pt x="99701" y="82458"/>
                      <a:pt x="94306" y="87871"/>
                    </a:cubicBezTo>
                    <a:cubicBezTo>
                      <a:pt x="88651" y="93716"/>
                      <a:pt x="84241" y="100650"/>
                      <a:pt x="81336" y="108241"/>
                    </a:cubicBezTo>
                    <a:cubicBezTo>
                      <a:pt x="77930" y="117372"/>
                      <a:pt x="76269" y="127056"/>
                      <a:pt x="76477" y="136791"/>
                    </a:cubicBezTo>
                    <a:lnTo>
                      <a:pt x="76477" y="294707"/>
                    </a:lnTo>
                    <a:lnTo>
                      <a:pt x="-406" y="294707"/>
                    </a:lnTo>
                    <a:lnTo>
                      <a:pt x="-406" y="6648"/>
                    </a:lnTo>
                    <a:lnTo>
                      <a:pt x="74419" y="6648"/>
                    </a:lnTo>
                    <a:lnTo>
                      <a:pt x="74419" y="40558"/>
                    </a:lnTo>
                    <a:cubicBezTo>
                      <a:pt x="84622" y="25289"/>
                      <a:pt x="97090" y="14533"/>
                      <a:pt x="111840" y="8290"/>
                    </a:cubicBezTo>
                    <a:cubicBezTo>
                      <a:pt x="126556" y="2031"/>
                      <a:pt x="142379" y="-1186"/>
                      <a:pt x="158375" y="-1117"/>
                    </a:cubicBezTo>
                    <a:close/>
                  </a:path>
                </a:pathLst>
              </a:custGeom>
              <a:grpFill/>
              <a:ln w="1726" cap="flat">
                <a:noFill/>
                <a:prstDash val="solid"/>
                <a:miter/>
              </a:ln>
            </p:spPr>
            <p:txBody>
              <a:bodyPr rtlCol="0" anchor="ctr"/>
              <a:lstStyle/>
              <a:p>
                <a:endParaRPr lang="en-US"/>
              </a:p>
            </p:txBody>
          </p:sp>
          <p:sp>
            <p:nvSpPr>
              <p:cNvPr id="37" name="Freeform: Shape 73">
                <a:extLst>
                  <a:ext uri="{FF2B5EF4-FFF2-40B4-BE49-F238E27FC236}">
                    <a16:creationId xmlns:a16="http://schemas.microsoft.com/office/drawing/2014/main" id="{867257F7-0B81-510C-96B2-F85AADE46A95}"/>
                  </a:ext>
                </a:extLst>
              </p:cNvPr>
              <p:cNvSpPr/>
              <p:nvPr/>
            </p:nvSpPr>
            <p:spPr>
              <a:xfrm>
                <a:off x="7499563" y="4441031"/>
                <a:ext cx="295075" cy="420452"/>
              </a:xfrm>
              <a:custGeom>
                <a:avLst/>
                <a:gdLst>
                  <a:gd name="connsiteX0" fmla="*/ 130944 w 295075"/>
                  <a:gd name="connsiteY0" fmla="*/ -1121 h 420452"/>
                  <a:gd name="connsiteX1" fmla="*/ 182822 w 295075"/>
                  <a:gd name="connsiteY1" fmla="*/ 9583 h 420452"/>
                  <a:gd name="connsiteX2" fmla="*/ 219343 w 295075"/>
                  <a:gd name="connsiteY2" fmla="*/ 38721 h 420452"/>
                  <a:gd name="connsiteX3" fmla="*/ 219343 w 295075"/>
                  <a:gd name="connsiteY3" fmla="*/ 6608 h 420452"/>
                  <a:gd name="connsiteX4" fmla="*/ 294670 w 295075"/>
                  <a:gd name="connsiteY4" fmla="*/ 6608 h 420452"/>
                  <a:gd name="connsiteX5" fmla="*/ 294670 w 295075"/>
                  <a:gd name="connsiteY5" fmla="*/ 270994 h 420452"/>
                  <a:gd name="connsiteX6" fmla="*/ 283914 w 295075"/>
                  <a:gd name="connsiteY6" fmla="*/ 333247 h 420452"/>
                  <a:gd name="connsiteX7" fmla="*/ 252978 w 295075"/>
                  <a:gd name="connsiteY7" fmla="*/ 379937 h 420452"/>
                  <a:gd name="connsiteX8" fmla="*/ 204368 w 295075"/>
                  <a:gd name="connsiteY8" fmla="*/ 409231 h 420452"/>
                  <a:gd name="connsiteX9" fmla="*/ 140593 w 295075"/>
                  <a:gd name="connsiteY9" fmla="*/ 419330 h 420452"/>
                  <a:gd name="connsiteX10" fmla="*/ 106562 w 295075"/>
                  <a:gd name="connsiteY10" fmla="*/ 417099 h 420452"/>
                  <a:gd name="connsiteX11" fmla="*/ 73273 w 295075"/>
                  <a:gd name="connsiteY11" fmla="*/ 410562 h 420452"/>
                  <a:gd name="connsiteX12" fmla="*/ 42493 w 295075"/>
                  <a:gd name="connsiteY12" fmla="*/ 399703 h 420452"/>
                  <a:gd name="connsiteX13" fmla="*/ 15689 w 295075"/>
                  <a:gd name="connsiteY13" fmla="*/ 384537 h 420452"/>
                  <a:gd name="connsiteX14" fmla="*/ 43081 w 295075"/>
                  <a:gd name="connsiteY14" fmla="*/ 321195 h 420452"/>
                  <a:gd name="connsiteX15" fmla="*/ 88041 w 295075"/>
                  <a:gd name="connsiteY15" fmla="*/ 343052 h 420452"/>
                  <a:gd name="connsiteX16" fmla="*/ 137394 w 295075"/>
                  <a:gd name="connsiteY16" fmla="*/ 350644 h 420452"/>
                  <a:gd name="connsiteX17" fmla="*/ 170250 w 295075"/>
                  <a:gd name="connsiteY17" fmla="*/ 345733 h 420452"/>
                  <a:gd name="connsiteX18" fmla="*/ 195878 w 295075"/>
                  <a:gd name="connsiteY18" fmla="*/ 331155 h 420452"/>
                  <a:gd name="connsiteX19" fmla="*/ 212669 w 295075"/>
                  <a:gd name="connsiteY19" fmla="*/ 307222 h 420452"/>
                  <a:gd name="connsiteX20" fmla="*/ 218704 w 295075"/>
                  <a:gd name="connsiteY20" fmla="*/ 274211 h 420452"/>
                  <a:gd name="connsiteX21" fmla="*/ 218704 w 295075"/>
                  <a:gd name="connsiteY21" fmla="*/ 253978 h 420452"/>
                  <a:gd name="connsiteX22" fmla="*/ 182389 w 295075"/>
                  <a:gd name="connsiteY22" fmla="*/ 282529 h 420452"/>
                  <a:gd name="connsiteX23" fmla="*/ 130979 w 295075"/>
                  <a:gd name="connsiteY23" fmla="*/ 292904 h 420452"/>
                  <a:gd name="connsiteX24" fmla="*/ 81038 w 295075"/>
                  <a:gd name="connsiteY24" fmla="*/ 282356 h 420452"/>
                  <a:gd name="connsiteX25" fmla="*/ 39207 w 295075"/>
                  <a:gd name="connsiteY25" fmla="*/ 252612 h 420452"/>
                  <a:gd name="connsiteX26" fmla="*/ 10346 w 295075"/>
                  <a:gd name="connsiteY26" fmla="*/ 206216 h 420452"/>
                  <a:gd name="connsiteX27" fmla="*/ 10346 w 295075"/>
                  <a:gd name="connsiteY27" fmla="*/ 85618 h 420452"/>
                  <a:gd name="connsiteX28" fmla="*/ 39207 w 295075"/>
                  <a:gd name="connsiteY28" fmla="*/ 39222 h 420452"/>
                  <a:gd name="connsiteX29" fmla="*/ 81038 w 295075"/>
                  <a:gd name="connsiteY29" fmla="*/ 9324 h 420452"/>
                  <a:gd name="connsiteX30" fmla="*/ 130944 w 295075"/>
                  <a:gd name="connsiteY30" fmla="*/ -1121 h 420452"/>
                  <a:gd name="connsiteX31" fmla="*/ 150381 w 295075"/>
                  <a:gd name="connsiteY31" fmla="*/ 70245 h 420452"/>
                  <a:gd name="connsiteX32" fmla="*/ 120638 w 295075"/>
                  <a:gd name="connsiteY32" fmla="*/ 76194 h 420452"/>
                  <a:gd name="connsiteX33" fmla="*/ 97950 w 295075"/>
                  <a:gd name="connsiteY33" fmla="*/ 92414 h 420452"/>
                  <a:gd name="connsiteX34" fmla="*/ 83511 w 295075"/>
                  <a:gd name="connsiteY34" fmla="*/ 116503 h 420452"/>
                  <a:gd name="connsiteX35" fmla="*/ 78496 w 295075"/>
                  <a:gd name="connsiteY35" fmla="*/ 146090 h 420452"/>
                  <a:gd name="connsiteX36" fmla="*/ 83511 w 295075"/>
                  <a:gd name="connsiteY36" fmla="*/ 175488 h 420452"/>
                  <a:gd name="connsiteX37" fmla="*/ 97950 w 295075"/>
                  <a:gd name="connsiteY37" fmla="*/ 199420 h 420452"/>
                  <a:gd name="connsiteX38" fmla="*/ 120638 w 295075"/>
                  <a:gd name="connsiteY38" fmla="*/ 215624 h 420452"/>
                  <a:gd name="connsiteX39" fmla="*/ 179554 w 295075"/>
                  <a:gd name="connsiteY39" fmla="*/ 215779 h 420452"/>
                  <a:gd name="connsiteX40" fmla="*/ 202224 w 295075"/>
                  <a:gd name="connsiteY40" fmla="*/ 199870 h 420452"/>
                  <a:gd name="connsiteX41" fmla="*/ 216819 w 295075"/>
                  <a:gd name="connsiteY41" fmla="*/ 175920 h 420452"/>
                  <a:gd name="connsiteX42" fmla="*/ 222007 w 295075"/>
                  <a:gd name="connsiteY42" fmla="*/ 146038 h 420452"/>
                  <a:gd name="connsiteX43" fmla="*/ 216819 w 295075"/>
                  <a:gd name="connsiteY43" fmla="*/ 116001 h 420452"/>
                  <a:gd name="connsiteX44" fmla="*/ 202224 w 295075"/>
                  <a:gd name="connsiteY44" fmla="*/ 91913 h 420452"/>
                  <a:gd name="connsiteX45" fmla="*/ 179554 w 295075"/>
                  <a:gd name="connsiteY45" fmla="*/ 76003 h 420452"/>
                  <a:gd name="connsiteX46" fmla="*/ 150381 w 295075"/>
                  <a:gd name="connsiteY46" fmla="*/ 70280 h 42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95075" h="420452">
                    <a:moveTo>
                      <a:pt x="130944" y="-1121"/>
                    </a:moveTo>
                    <a:cubicBezTo>
                      <a:pt x="150969" y="-1121"/>
                      <a:pt x="168261" y="2441"/>
                      <a:pt x="182822" y="9583"/>
                    </a:cubicBezTo>
                    <a:cubicBezTo>
                      <a:pt x="197019" y="16465"/>
                      <a:pt x="209487" y="26409"/>
                      <a:pt x="219343" y="38721"/>
                    </a:cubicBezTo>
                    <a:lnTo>
                      <a:pt x="219343" y="6608"/>
                    </a:lnTo>
                    <a:lnTo>
                      <a:pt x="294670" y="6608"/>
                    </a:lnTo>
                    <a:lnTo>
                      <a:pt x="294670" y="270994"/>
                    </a:lnTo>
                    <a:cubicBezTo>
                      <a:pt x="294670" y="294201"/>
                      <a:pt x="291090" y="314952"/>
                      <a:pt x="283914" y="333247"/>
                    </a:cubicBezTo>
                    <a:cubicBezTo>
                      <a:pt x="277187" y="350903"/>
                      <a:pt x="266621" y="366864"/>
                      <a:pt x="252978" y="379937"/>
                    </a:cubicBezTo>
                    <a:cubicBezTo>
                      <a:pt x="239022" y="393028"/>
                      <a:pt x="222456" y="403006"/>
                      <a:pt x="204368" y="409231"/>
                    </a:cubicBezTo>
                    <a:cubicBezTo>
                      <a:pt x="185416" y="415958"/>
                      <a:pt x="164163" y="419330"/>
                      <a:pt x="140593" y="419330"/>
                    </a:cubicBezTo>
                    <a:cubicBezTo>
                      <a:pt x="129215" y="419313"/>
                      <a:pt x="117854" y="418569"/>
                      <a:pt x="106562" y="417099"/>
                    </a:cubicBezTo>
                    <a:cubicBezTo>
                      <a:pt x="95339" y="415664"/>
                      <a:pt x="84220" y="413485"/>
                      <a:pt x="73273" y="410562"/>
                    </a:cubicBezTo>
                    <a:cubicBezTo>
                      <a:pt x="62742" y="407744"/>
                      <a:pt x="52453" y="404112"/>
                      <a:pt x="42493" y="399703"/>
                    </a:cubicBezTo>
                    <a:cubicBezTo>
                      <a:pt x="33068" y="395570"/>
                      <a:pt x="24094" y="390486"/>
                      <a:pt x="15689" y="384537"/>
                    </a:cubicBezTo>
                    <a:lnTo>
                      <a:pt x="43081" y="321195"/>
                    </a:lnTo>
                    <a:cubicBezTo>
                      <a:pt x="57001" y="330498"/>
                      <a:pt x="72132" y="337865"/>
                      <a:pt x="88041" y="343052"/>
                    </a:cubicBezTo>
                    <a:cubicBezTo>
                      <a:pt x="103985" y="348154"/>
                      <a:pt x="120655" y="350730"/>
                      <a:pt x="137394" y="350644"/>
                    </a:cubicBezTo>
                    <a:cubicBezTo>
                      <a:pt x="148531" y="350765"/>
                      <a:pt x="159632" y="349105"/>
                      <a:pt x="170250" y="345733"/>
                    </a:cubicBezTo>
                    <a:cubicBezTo>
                      <a:pt x="179709" y="342724"/>
                      <a:pt x="188442" y="337744"/>
                      <a:pt x="195878" y="331155"/>
                    </a:cubicBezTo>
                    <a:cubicBezTo>
                      <a:pt x="203175" y="324515"/>
                      <a:pt x="208916" y="316353"/>
                      <a:pt x="212669" y="307222"/>
                    </a:cubicBezTo>
                    <a:cubicBezTo>
                      <a:pt x="216871" y="296743"/>
                      <a:pt x="218928" y="285503"/>
                      <a:pt x="218704" y="274211"/>
                    </a:cubicBezTo>
                    <a:lnTo>
                      <a:pt x="218704" y="253978"/>
                    </a:lnTo>
                    <a:cubicBezTo>
                      <a:pt x="208882" y="266083"/>
                      <a:pt x="196465" y="275836"/>
                      <a:pt x="182389" y="282529"/>
                    </a:cubicBezTo>
                    <a:cubicBezTo>
                      <a:pt x="167950" y="289446"/>
                      <a:pt x="150813" y="292904"/>
                      <a:pt x="130979" y="292904"/>
                    </a:cubicBezTo>
                    <a:cubicBezTo>
                      <a:pt x="113773" y="292973"/>
                      <a:pt x="96757" y="289376"/>
                      <a:pt x="81038" y="282356"/>
                    </a:cubicBezTo>
                    <a:cubicBezTo>
                      <a:pt x="65250" y="275317"/>
                      <a:pt x="51035" y="265219"/>
                      <a:pt x="39207" y="252612"/>
                    </a:cubicBezTo>
                    <a:cubicBezTo>
                      <a:pt x="26705" y="239141"/>
                      <a:pt x="16900" y="223388"/>
                      <a:pt x="10346" y="206216"/>
                    </a:cubicBezTo>
                    <a:cubicBezTo>
                      <a:pt x="-3990" y="167291"/>
                      <a:pt x="-3990" y="124544"/>
                      <a:pt x="10346" y="85618"/>
                    </a:cubicBezTo>
                    <a:cubicBezTo>
                      <a:pt x="16952" y="68464"/>
                      <a:pt x="26739" y="52728"/>
                      <a:pt x="39207" y="39222"/>
                    </a:cubicBezTo>
                    <a:cubicBezTo>
                      <a:pt x="51001" y="26547"/>
                      <a:pt x="65232" y="16379"/>
                      <a:pt x="81038" y="9324"/>
                    </a:cubicBezTo>
                    <a:cubicBezTo>
                      <a:pt x="96757" y="2355"/>
                      <a:pt x="113755" y="-1208"/>
                      <a:pt x="130944" y="-1121"/>
                    </a:cubicBezTo>
                    <a:close/>
                    <a:moveTo>
                      <a:pt x="150381" y="70245"/>
                    </a:moveTo>
                    <a:cubicBezTo>
                      <a:pt x="140161" y="70090"/>
                      <a:pt x="130010" y="72113"/>
                      <a:pt x="120638" y="76194"/>
                    </a:cubicBezTo>
                    <a:cubicBezTo>
                      <a:pt x="112043" y="79981"/>
                      <a:pt x="104314" y="85514"/>
                      <a:pt x="97950" y="92414"/>
                    </a:cubicBezTo>
                    <a:cubicBezTo>
                      <a:pt x="91569" y="99400"/>
                      <a:pt x="86658" y="107580"/>
                      <a:pt x="83511" y="116503"/>
                    </a:cubicBezTo>
                    <a:cubicBezTo>
                      <a:pt x="80121" y="125996"/>
                      <a:pt x="78427" y="136009"/>
                      <a:pt x="78496" y="146090"/>
                    </a:cubicBezTo>
                    <a:cubicBezTo>
                      <a:pt x="78427" y="156103"/>
                      <a:pt x="80121" y="166063"/>
                      <a:pt x="83511" y="175488"/>
                    </a:cubicBezTo>
                    <a:cubicBezTo>
                      <a:pt x="86692" y="184341"/>
                      <a:pt x="91603" y="192486"/>
                      <a:pt x="97950" y="199420"/>
                    </a:cubicBezTo>
                    <a:cubicBezTo>
                      <a:pt x="104314" y="206320"/>
                      <a:pt x="112043" y="211837"/>
                      <a:pt x="120638" y="215624"/>
                    </a:cubicBezTo>
                    <a:cubicBezTo>
                      <a:pt x="139469" y="223509"/>
                      <a:pt x="160670" y="223561"/>
                      <a:pt x="179554" y="215779"/>
                    </a:cubicBezTo>
                    <a:cubicBezTo>
                      <a:pt x="188131" y="212096"/>
                      <a:pt x="195843" y="206683"/>
                      <a:pt x="202224" y="199870"/>
                    </a:cubicBezTo>
                    <a:cubicBezTo>
                      <a:pt x="208640" y="192936"/>
                      <a:pt x="213602" y="184791"/>
                      <a:pt x="216819" y="175920"/>
                    </a:cubicBezTo>
                    <a:cubicBezTo>
                      <a:pt x="220329" y="166357"/>
                      <a:pt x="222076" y="156224"/>
                      <a:pt x="222007" y="146038"/>
                    </a:cubicBezTo>
                    <a:cubicBezTo>
                      <a:pt x="222076" y="135801"/>
                      <a:pt x="220312" y="125633"/>
                      <a:pt x="216819" y="116001"/>
                    </a:cubicBezTo>
                    <a:cubicBezTo>
                      <a:pt x="213620" y="107078"/>
                      <a:pt x="208657" y="98881"/>
                      <a:pt x="202224" y="91913"/>
                    </a:cubicBezTo>
                    <a:cubicBezTo>
                      <a:pt x="195843" y="85099"/>
                      <a:pt x="188131" y="79687"/>
                      <a:pt x="179554" y="76003"/>
                    </a:cubicBezTo>
                    <a:cubicBezTo>
                      <a:pt x="170336" y="72078"/>
                      <a:pt x="160393" y="70141"/>
                      <a:pt x="150381" y="70280"/>
                    </a:cubicBezTo>
                    <a:close/>
                  </a:path>
                </a:pathLst>
              </a:custGeom>
              <a:grpFill/>
              <a:ln w="1726" cap="flat">
                <a:noFill/>
                <a:prstDash val="solid"/>
                <a:miter/>
              </a:ln>
            </p:spPr>
            <p:txBody>
              <a:bodyPr rtlCol="0" anchor="ctr"/>
              <a:lstStyle/>
              <a:p>
                <a:endParaRPr lang="en-US"/>
              </a:p>
            </p:txBody>
          </p:sp>
        </p:grpSp>
        <p:cxnSp>
          <p:nvCxnSpPr>
            <p:cNvPr id="19" name="Straight Connector 18">
              <a:extLst>
                <a:ext uri="{FF2B5EF4-FFF2-40B4-BE49-F238E27FC236}">
                  <a16:creationId xmlns:a16="http://schemas.microsoft.com/office/drawing/2014/main" id="{A26159C0-A09A-1A90-1D7E-FFB66755EF7E}"/>
                </a:ext>
              </a:extLst>
            </p:cNvPr>
            <p:cNvCxnSpPr>
              <a:cxnSpLocks/>
            </p:cNvCxnSpPr>
            <p:nvPr userDrawn="1"/>
          </p:nvCxnSpPr>
          <p:spPr>
            <a:xfrm>
              <a:off x="11020866" y="6400010"/>
              <a:ext cx="0" cy="286021"/>
            </a:xfrm>
            <a:prstGeom prst="line">
              <a:avLst/>
            </a:prstGeom>
            <a:grpFill/>
            <a:ln w="1587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41" name="Footer Placeholder 3" hidden="1">
            <a:extLst>
              <a:ext uri="{FF2B5EF4-FFF2-40B4-BE49-F238E27FC236}">
                <a16:creationId xmlns:a16="http://schemas.microsoft.com/office/drawing/2014/main" id="{8E83AA66-42CC-7EED-F60B-1AF5D3452729}"/>
              </a:ext>
            </a:extLst>
          </p:cNvPr>
          <p:cNvSpPr txBox="1">
            <a:spLocks/>
          </p:cNvSpPr>
          <p:nvPr userDrawn="1"/>
        </p:nvSpPr>
        <p:spPr>
          <a:xfrm>
            <a:off x="1178532" y="6347385"/>
            <a:ext cx="4917467" cy="365125"/>
          </a:xfrm>
          <a:prstGeom prst="rect">
            <a:avLst/>
          </a:prstGeom>
        </p:spPr>
        <p:txBody>
          <a:bodyPr vert="horz" lIns="91440" tIns="45720" rIns="91440" bIns="45720" rtlCol="0" anchor="ctr"/>
          <a:lstStyle>
            <a:defPPr>
              <a:defRPr lang="en-US"/>
            </a:defPPr>
            <a:lvl1pPr marL="0" algn="l" defTabSz="914400" rtl="0" eaLnBrk="1" latinLnBrk="0" hangingPunct="1">
              <a:defRPr lang="en-US" sz="700" kern="1200" smtClean="0">
                <a:solidFill>
                  <a:srgbClr val="A6AAC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tx1">
                    <a:lumMod val="50000"/>
                    <a:lumOff val="50000"/>
                  </a:schemeClr>
                </a:solidFill>
              </a:rPr>
              <a:t>Information Security Level 2 – Sensitive. © 2024 – Proprietary &amp; Confidential Information of Amdocs</a:t>
            </a:r>
          </a:p>
        </p:txBody>
      </p:sp>
      <p:sp>
        <p:nvSpPr>
          <p:cNvPr id="7" name="Text Placeholder 4">
            <a:extLst>
              <a:ext uri="{FF2B5EF4-FFF2-40B4-BE49-F238E27FC236}">
                <a16:creationId xmlns:a16="http://schemas.microsoft.com/office/drawing/2014/main" id="{E5A616B6-1D8E-4782-BEA6-F849F306082A}"/>
              </a:ext>
            </a:extLst>
          </p:cNvPr>
          <p:cNvSpPr>
            <a:spLocks noGrp="1"/>
          </p:cNvSpPr>
          <p:nvPr>
            <p:ph type="body" sz="quarter" idx="10" hasCustomPrompt="1"/>
          </p:nvPr>
        </p:nvSpPr>
        <p:spPr>
          <a:xfrm>
            <a:off x="695324" y="3439202"/>
            <a:ext cx="5517354" cy="719138"/>
          </a:xfrm>
        </p:spPr>
        <p:txBody>
          <a:bodyPr>
            <a:noAutofit/>
          </a:bodyPr>
          <a:lstStyle>
            <a:lvl1pPr marL="0" indent="0">
              <a:lnSpc>
                <a:spcPct val="100000"/>
              </a:lnSpc>
              <a:buNone/>
              <a:defRPr sz="2000" b="1">
                <a:solidFill>
                  <a:schemeClr val="bg1"/>
                </a:solidFill>
              </a:defRPr>
            </a:lvl1pPr>
          </a:lstStyle>
          <a:p>
            <a:pPr lvl="0"/>
            <a:r>
              <a:rPr lang="en-US" dirty="0"/>
              <a:t>Body header text</a:t>
            </a:r>
          </a:p>
        </p:txBody>
      </p:sp>
      <p:sp>
        <p:nvSpPr>
          <p:cNvPr id="8" name="Title 1">
            <a:extLst>
              <a:ext uri="{FF2B5EF4-FFF2-40B4-BE49-F238E27FC236}">
                <a16:creationId xmlns:a16="http://schemas.microsoft.com/office/drawing/2014/main" id="{BAD893B4-7568-4029-4EA8-1C33C2275756}"/>
              </a:ext>
            </a:extLst>
          </p:cNvPr>
          <p:cNvSpPr>
            <a:spLocks noGrp="1"/>
          </p:cNvSpPr>
          <p:nvPr>
            <p:ph type="title" hasCustomPrompt="1"/>
          </p:nvPr>
        </p:nvSpPr>
        <p:spPr>
          <a:xfrm>
            <a:off x="664371" y="2671963"/>
            <a:ext cx="5517354" cy="738664"/>
          </a:xfrm>
        </p:spPr>
        <p:txBody>
          <a:bodyPr vert="horz" wrap="square" lIns="0" tIns="0" rIns="0" bIns="0" rtlCol="0" anchor="b" anchorCtr="0">
            <a:spAutoFit/>
          </a:bodyPr>
          <a:lstStyle>
            <a:lvl1pPr>
              <a:defRPr kumimoji="0" lang="en-US" sz="4800" i="0" u="none" strike="noStrike" cap="none" spc="0" normalizeH="0" baseline="0" dirty="0">
                <a:ln>
                  <a:noFill/>
                </a:ln>
                <a:effectLst/>
                <a:uLnTx/>
                <a:uFillTx/>
                <a:latin typeface="Century Gothic" panose="020F0302020204030204"/>
                <a:ea typeface="+mn-ea"/>
                <a:cs typeface="+mn-cs"/>
              </a:defRPr>
            </a:lvl1pPr>
          </a:lstStyle>
          <a:p>
            <a:pPr marL="0" marR="0" lvl="0" indent="0" fontAlgn="auto">
              <a:spcBef>
                <a:spcPts val="0"/>
              </a:spcBef>
              <a:spcAft>
                <a:spcPts val="0"/>
              </a:spcAft>
              <a:buClrTx/>
              <a:buSzTx/>
              <a:buFontTx/>
              <a:tabLst/>
            </a:pPr>
            <a:r>
              <a:rPr lang="en-US" dirty="0"/>
              <a:t>DIVIDER SLIDE</a:t>
            </a:r>
          </a:p>
        </p:txBody>
      </p:sp>
    </p:spTree>
    <p:extLst>
      <p:ext uri="{BB962C8B-B14F-4D97-AF65-F5344CB8AC3E}">
        <p14:creationId xmlns:p14="http://schemas.microsoft.com/office/powerpoint/2010/main" val="7070210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FB1257-4BE2-4DBF-DBBF-00EF31B7657C}"/>
              </a:ext>
            </a:extLst>
          </p:cNvPr>
          <p:cNvSpPr>
            <a:spLocks noGrp="1"/>
          </p:cNvSpPr>
          <p:nvPr>
            <p:ph type="title"/>
          </p:nvPr>
        </p:nvSpPr>
        <p:spPr/>
        <p:txBody>
          <a:bodyPr/>
          <a:lstStyle/>
          <a:p>
            <a:r>
              <a:rPr lang="en-US"/>
              <a:t>Click to edit Master title style</a:t>
            </a:r>
            <a:endParaRPr lang="en-IL"/>
          </a:p>
        </p:txBody>
      </p:sp>
      <p:sp>
        <p:nvSpPr>
          <p:cNvPr id="3" name="Content Placeholder 2">
            <a:extLst>
              <a:ext uri="{FF2B5EF4-FFF2-40B4-BE49-F238E27FC236}">
                <a16:creationId xmlns:a16="http://schemas.microsoft.com/office/drawing/2014/main" id="{1996036E-8207-49DA-36E3-851260BCFC7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L"/>
          </a:p>
        </p:txBody>
      </p:sp>
      <p:sp>
        <p:nvSpPr>
          <p:cNvPr id="4" name="Date Placeholder 3">
            <a:extLst>
              <a:ext uri="{FF2B5EF4-FFF2-40B4-BE49-F238E27FC236}">
                <a16:creationId xmlns:a16="http://schemas.microsoft.com/office/drawing/2014/main" id="{E7EB1FAC-22E9-F7C0-5956-59A02A50748C}"/>
              </a:ext>
            </a:extLst>
          </p:cNvPr>
          <p:cNvSpPr>
            <a:spLocks noGrp="1"/>
          </p:cNvSpPr>
          <p:nvPr>
            <p:ph type="dt" sz="half" idx="10"/>
          </p:nvPr>
        </p:nvSpPr>
        <p:spPr/>
        <p:txBody>
          <a:bodyPr/>
          <a:lstStyle/>
          <a:p>
            <a:fld id="{4069A035-A968-4E58-A623-3F1B7044264C}" type="datetimeFigureOut">
              <a:rPr lang="en-IL" smtClean="0"/>
              <a:t>03/19/2024</a:t>
            </a:fld>
            <a:endParaRPr lang="en-IL"/>
          </a:p>
        </p:txBody>
      </p:sp>
      <p:sp>
        <p:nvSpPr>
          <p:cNvPr id="5" name="Footer Placeholder 4">
            <a:extLst>
              <a:ext uri="{FF2B5EF4-FFF2-40B4-BE49-F238E27FC236}">
                <a16:creationId xmlns:a16="http://schemas.microsoft.com/office/drawing/2014/main" id="{DA6E9C13-B779-ECF9-C90F-9B93D65B030D}"/>
              </a:ext>
            </a:extLst>
          </p:cNvPr>
          <p:cNvSpPr>
            <a:spLocks noGrp="1"/>
          </p:cNvSpPr>
          <p:nvPr>
            <p:ph type="ftr" sz="quarter" idx="11"/>
          </p:nvPr>
        </p:nvSpPr>
        <p:spPr/>
        <p:txBody>
          <a:bodyPr/>
          <a:lstStyle/>
          <a:p>
            <a:endParaRPr lang="en-IL"/>
          </a:p>
        </p:txBody>
      </p:sp>
      <p:sp>
        <p:nvSpPr>
          <p:cNvPr id="6" name="Slide Number Placeholder 5">
            <a:extLst>
              <a:ext uri="{FF2B5EF4-FFF2-40B4-BE49-F238E27FC236}">
                <a16:creationId xmlns:a16="http://schemas.microsoft.com/office/drawing/2014/main" id="{A7CF0684-25FE-EF13-27C4-D51E8A117707}"/>
              </a:ext>
            </a:extLst>
          </p:cNvPr>
          <p:cNvSpPr>
            <a:spLocks noGrp="1"/>
          </p:cNvSpPr>
          <p:nvPr>
            <p:ph type="sldNum" sz="quarter" idx="12"/>
          </p:nvPr>
        </p:nvSpPr>
        <p:spPr/>
        <p:txBody>
          <a:bodyPr/>
          <a:lstStyle/>
          <a:p>
            <a:fld id="{415FDF1D-0A1D-453B-85CF-C1C97FD8DA87}" type="slidenum">
              <a:rPr lang="en-IL" smtClean="0"/>
              <a:t>‹#›</a:t>
            </a:fld>
            <a:endParaRPr lang="en-IL"/>
          </a:p>
        </p:txBody>
      </p:sp>
    </p:spTree>
    <p:extLst>
      <p:ext uri="{BB962C8B-B14F-4D97-AF65-F5344CB8AC3E}">
        <p14:creationId xmlns:p14="http://schemas.microsoft.com/office/powerpoint/2010/main" val="39607724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55_Utlity 2">
    <p:bg>
      <p:bgPr>
        <a:solidFill>
          <a:schemeClr val="tx1"/>
        </a:solidFill>
        <a:effectLst/>
      </p:bgPr>
    </p:bg>
    <p:spTree>
      <p:nvGrpSpPr>
        <p:cNvPr id="1" name=""/>
        <p:cNvGrpSpPr/>
        <p:nvPr/>
      </p:nvGrpSpPr>
      <p:grpSpPr>
        <a:xfrm>
          <a:off x="0" y="0"/>
          <a:ext cx="0" cy="0"/>
          <a:chOff x="0" y="0"/>
          <a:chExt cx="0" cy="0"/>
        </a:xfrm>
      </p:grpSpPr>
      <p:pic>
        <p:nvPicPr>
          <p:cNvPr id="4" name="Picture 3" descr="A person wearing headphones and a colorful hair&#10;&#10;Description automatically generated">
            <a:extLst>
              <a:ext uri="{FF2B5EF4-FFF2-40B4-BE49-F238E27FC236}">
                <a16:creationId xmlns:a16="http://schemas.microsoft.com/office/drawing/2014/main" id="{72ACA025-3775-C2D6-4C57-C2CB6A53CE0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334000" y="0"/>
            <a:ext cx="6858000" cy="6858000"/>
          </a:xfrm>
          <a:prstGeom prst="rect">
            <a:avLst/>
          </a:prstGeom>
        </p:spPr>
      </p:pic>
      <p:sp>
        <p:nvSpPr>
          <p:cNvPr id="2" name="Rectangle 1">
            <a:extLst>
              <a:ext uri="{FF2B5EF4-FFF2-40B4-BE49-F238E27FC236}">
                <a16:creationId xmlns:a16="http://schemas.microsoft.com/office/drawing/2014/main" id="{461DE7FC-405A-941A-0AC6-2881974E620D}"/>
              </a:ext>
            </a:extLst>
          </p:cNvPr>
          <p:cNvSpPr/>
          <p:nvPr userDrawn="1"/>
        </p:nvSpPr>
        <p:spPr>
          <a:xfrm>
            <a:off x="288550" y="6351598"/>
            <a:ext cx="5197850" cy="39434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p>
        </p:txBody>
      </p:sp>
      <p:grpSp>
        <p:nvGrpSpPr>
          <p:cNvPr id="16" name="Group 15">
            <a:extLst>
              <a:ext uri="{FF2B5EF4-FFF2-40B4-BE49-F238E27FC236}">
                <a16:creationId xmlns:a16="http://schemas.microsoft.com/office/drawing/2014/main" id="{9EA57208-EB56-E8C6-A102-A1816A141648}"/>
              </a:ext>
            </a:extLst>
          </p:cNvPr>
          <p:cNvGrpSpPr/>
          <p:nvPr userDrawn="1"/>
        </p:nvGrpSpPr>
        <p:grpSpPr>
          <a:xfrm>
            <a:off x="10554061" y="6345623"/>
            <a:ext cx="1465983" cy="391342"/>
            <a:chOff x="10554061" y="6345623"/>
            <a:chExt cx="1465983" cy="391342"/>
          </a:xfrm>
          <a:solidFill>
            <a:schemeClr val="bg1"/>
          </a:solidFill>
        </p:grpSpPr>
        <p:grpSp>
          <p:nvGrpSpPr>
            <p:cNvPr id="17" name="Amdocs_Logomark">
              <a:extLst>
                <a:ext uri="{FF2B5EF4-FFF2-40B4-BE49-F238E27FC236}">
                  <a16:creationId xmlns:a16="http://schemas.microsoft.com/office/drawing/2014/main" id="{BCE34903-FE07-9F69-5B93-BB95ABBE264E}"/>
                </a:ext>
              </a:extLst>
            </p:cNvPr>
            <p:cNvGrpSpPr>
              <a:grpSpLocks noChangeAspect="1"/>
            </p:cNvGrpSpPr>
            <p:nvPr userDrawn="1"/>
          </p:nvGrpSpPr>
          <p:grpSpPr>
            <a:xfrm>
              <a:off x="10554061" y="6400942"/>
              <a:ext cx="384048" cy="285861"/>
              <a:chOff x="4624387" y="2333625"/>
              <a:chExt cx="2943225" cy="2190750"/>
            </a:xfrm>
            <a:grpFill/>
          </p:grpSpPr>
          <p:sp>
            <p:nvSpPr>
              <p:cNvPr id="38" name="Freeform: Shape 6">
                <a:extLst>
                  <a:ext uri="{FF2B5EF4-FFF2-40B4-BE49-F238E27FC236}">
                    <a16:creationId xmlns:a16="http://schemas.microsoft.com/office/drawing/2014/main" id="{C7ADA892-E459-4F07-4127-2D348ABD81F6}"/>
                  </a:ext>
                </a:extLst>
              </p:cNvPr>
              <p:cNvSpPr/>
              <p:nvPr/>
            </p:nvSpPr>
            <p:spPr>
              <a:xfrm>
                <a:off x="4617243" y="2326481"/>
                <a:ext cx="2200275" cy="2200275"/>
              </a:xfrm>
              <a:custGeom>
                <a:avLst/>
                <a:gdLst>
                  <a:gd name="connsiteX0" fmla="*/ 1541621 w 2200275"/>
                  <a:gd name="connsiteY0" fmla="*/ 7144 h 2200275"/>
                  <a:gd name="connsiteX1" fmla="*/ 254794 w 2200275"/>
                  <a:gd name="connsiteY1" fmla="*/ 7144 h 2200275"/>
                  <a:gd name="connsiteX2" fmla="*/ 381476 w 2200275"/>
                  <a:gd name="connsiteY2" fmla="*/ 445294 h 2200275"/>
                  <a:gd name="connsiteX3" fmla="*/ 1541621 w 2200275"/>
                  <a:gd name="connsiteY3" fmla="*/ 445294 h 2200275"/>
                  <a:gd name="connsiteX4" fmla="*/ 1760696 w 2200275"/>
                  <a:gd name="connsiteY4" fmla="*/ 664369 h 2200275"/>
                  <a:gd name="connsiteX5" fmla="*/ 1760696 w 2200275"/>
                  <a:gd name="connsiteY5" fmla="*/ 883444 h 2200275"/>
                  <a:gd name="connsiteX6" fmla="*/ 664369 w 2200275"/>
                  <a:gd name="connsiteY6" fmla="*/ 883444 h 2200275"/>
                  <a:gd name="connsiteX7" fmla="*/ 7144 w 2200275"/>
                  <a:gd name="connsiteY7" fmla="*/ 1540669 h 2200275"/>
                  <a:gd name="connsiteX8" fmla="*/ 664369 w 2200275"/>
                  <a:gd name="connsiteY8" fmla="*/ 2197894 h 2200275"/>
                  <a:gd name="connsiteX9" fmla="*/ 1540669 w 2200275"/>
                  <a:gd name="connsiteY9" fmla="*/ 2197894 h 2200275"/>
                  <a:gd name="connsiteX10" fmla="*/ 2197894 w 2200275"/>
                  <a:gd name="connsiteY10" fmla="*/ 1540669 h 2200275"/>
                  <a:gd name="connsiteX11" fmla="*/ 2197894 w 2200275"/>
                  <a:gd name="connsiteY11" fmla="*/ 1102519 h 2200275"/>
                  <a:gd name="connsiteX12" fmla="*/ 2197894 w 2200275"/>
                  <a:gd name="connsiteY12" fmla="*/ 883444 h 2200275"/>
                  <a:gd name="connsiteX13" fmla="*/ 2197894 w 2200275"/>
                  <a:gd name="connsiteY13" fmla="*/ 664369 h 2200275"/>
                  <a:gd name="connsiteX14" fmla="*/ 1541621 w 2200275"/>
                  <a:gd name="connsiteY14" fmla="*/ 7144 h 2200275"/>
                  <a:gd name="connsiteX15" fmla="*/ 1760696 w 2200275"/>
                  <a:gd name="connsiteY15" fmla="*/ 1541621 h 2200275"/>
                  <a:gd name="connsiteX16" fmla="*/ 1541621 w 2200275"/>
                  <a:gd name="connsiteY16" fmla="*/ 1760696 h 2200275"/>
                  <a:gd name="connsiteX17" fmla="*/ 664369 w 2200275"/>
                  <a:gd name="connsiteY17" fmla="*/ 1760696 h 2200275"/>
                  <a:gd name="connsiteX18" fmla="*/ 445294 w 2200275"/>
                  <a:gd name="connsiteY18" fmla="*/ 1541621 h 2200275"/>
                  <a:gd name="connsiteX19" fmla="*/ 664369 w 2200275"/>
                  <a:gd name="connsiteY19" fmla="*/ 1322546 h 2200275"/>
                  <a:gd name="connsiteX20" fmla="*/ 1759744 w 2200275"/>
                  <a:gd name="connsiteY20" fmla="*/ 1322546 h 2200275"/>
                  <a:gd name="connsiteX21" fmla="*/ 1759744 w 2200275"/>
                  <a:gd name="connsiteY21" fmla="*/ 1541621 h 2200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200275" h="2200275">
                    <a:moveTo>
                      <a:pt x="1541621" y="7144"/>
                    </a:moveTo>
                    <a:lnTo>
                      <a:pt x="254794" y="7144"/>
                    </a:lnTo>
                    <a:lnTo>
                      <a:pt x="381476" y="445294"/>
                    </a:lnTo>
                    <a:lnTo>
                      <a:pt x="1541621" y="445294"/>
                    </a:lnTo>
                    <a:cubicBezTo>
                      <a:pt x="1662589" y="445294"/>
                      <a:pt x="1760696" y="543401"/>
                      <a:pt x="1760696" y="664369"/>
                    </a:cubicBezTo>
                    <a:lnTo>
                      <a:pt x="1760696" y="883444"/>
                    </a:lnTo>
                    <a:lnTo>
                      <a:pt x="664369" y="883444"/>
                    </a:lnTo>
                    <a:cubicBezTo>
                      <a:pt x="301466" y="883444"/>
                      <a:pt x="7144" y="1178719"/>
                      <a:pt x="7144" y="1540669"/>
                    </a:cubicBezTo>
                    <a:cubicBezTo>
                      <a:pt x="7144" y="1903571"/>
                      <a:pt x="302419" y="2197894"/>
                      <a:pt x="664369" y="2197894"/>
                    </a:cubicBezTo>
                    <a:lnTo>
                      <a:pt x="1540669" y="2197894"/>
                    </a:lnTo>
                    <a:cubicBezTo>
                      <a:pt x="1903571" y="2197894"/>
                      <a:pt x="2197894" y="1902619"/>
                      <a:pt x="2197894" y="1540669"/>
                    </a:cubicBezTo>
                    <a:lnTo>
                      <a:pt x="2197894" y="1102519"/>
                    </a:lnTo>
                    <a:lnTo>
                      <a:pt x="2197894" y="883444"/>
                    </a:lnTo>
                    <a:lnTo>
                      <a:pt x="2197894" y="664369"/>
                    </a:lnTo>
                    <a:cubicBezTo>
                      <a:pt x="2198846" y="302419"/>
                      <a:pt x="1903571" y="7144"/>
                      <a:pt x="1541621" y="7144"/>
                    </a:cubicBezTo>
                    <a:close/>
                    <a:moveTo>
                      <a:pt x="1760696" y="1541621"/>
                    </a:moveTo>
                    <a:cubicBezTo>
                      <a:pt x="1760696" y="1662589"/>
                      <a:pt x="1662589" y="1760696"/>
                      <a:pt x="1541621" y="1760696"/>
                    </a:cubicBezTo>
                    <a:lnTo>
                      <a:pt x="664369" y="1760696"/>
                    </a:lnTo>
                    <a:cubicBezTo>
                      <a:pt x="543401" y="1760696"/>
                      <a:pt x="445294" y="1662589"/>
                      <a:pt x="445294" y="1541621"/>
                    </a:cubicBezTo>
                    <a:cubicBezTo>
                      <a:pt x="445294" y="1420654"/>
                      <a:pt x="543401" y="1322546"/>
                      <a:pt x="664369" y="1322546"/>
                    </a:cubicBezTo>
                    <a:lnTo>
                      <a:pt x="1759744" y="1322546"/>
                    </a:lnTo>
                    <a:lnTo>
                      <a:pt x="1759744" y="1541621"/>
                    </a:lnTo>
                    <a:close/>
                  </a:path>
                </a:pathLst>
              </a:custGeom>
              <a:grpFill/>
              <a:ln w="9525" cap="flat">
                <a:noFill/>
                <a:prstDash val="solid"/>
                <a:miter/>
              </a:ln>
            </p:spPr>
            <p:txBody>
              <a:bodyPr rtlCol="0" anchor="ctr"/>
              <a:lstStyle/>
              <a:p>
                <a:endParaRPr lang="en-US"/>
              </a:p>
            </p:txBody>
          </p:sp>
          <p:sp>
            <p:nvSpPr>
              <p:cNvPr id="39" name="Freeform: Shape 7">
                <a:extLst>
                  <a:ext uri="{FF2B5EF4-FFF2-40B4-BE49-F238E27FC236}">
                    <a16:creationId xmlns:a16="http://schemas.microsoft.com/office/drawing/2014/main" id="{C6368481-B537-73DF-FCBC-4B78E53F3D00}"/>
                  </a:ext>
                </a:extLst>
              </p:cNvPr>
              <p:cNvSpPr/>
              <p:nvPr/>
            </p:nvSpPr>
            <p:spPr>
              <a:xfrm>
                <a:off x="7036593" y="3202781"/>
                <a:ext cx="533400" cy="447675"/>
              </a:xfrm>
              <a:custGeom>
                <a:avLst/>
                <a:gdLst>
                  <a:gd name="connsiteX0" fmla="*/ 407194 w 533400"/>
                  <a:gd name="connsiteY0" fmla="*/ 7144 h 447675"/>
                  <a:gd name="connsiteX1" fmla="*/ 7144 w 533400"/>
                  <a:gd name="connsiteY1" fmla="*/ 7144 h 447675"/>
                  <a:gd name="connsiteX2" fmla="*/ 7144 w 533400"/>
                  <a:gd name="connsiteY2" fmla="*/ 446246 h 447675"/>
                  <a:gd name="connsiteX3" fmla="*/ 533876 w 533400"/>
                  <a:gd name="connsiteY3" fmla="*/ 446246 h 447675"/>
                </a:gdLst>
                <a:ahLst/>
                <a:cxnLst>
                  <a:cxn ang="0">
                    <a:pos x="connsiteX0" y="connsiteY0"/>
                  </a:cxn>
                  <a:cxn ang="0">
                    <a:pos x="connsiteX1" y="connsiteY1"/>
                  </a:cxn>
                  <a:cxn ang="0">
                    <a:pos x="connsiteX2" y="connsiteY2"/>
                  </a:cxn>
                  <a:cxn ang="0">
                    <a:pos x="connsiteX3" y="connsiteY3"/>
                  </a:cxn>
                </a:cxnLst>
                <a:rect l="l" t="t" r="r" b="b"/>
                <a:pathLst>
                  <a:path w="533400" h="447675">
                    <a:moveTo>
                      <a:pt x="407194" y="7144"/>
                    </a:moveTo>
                    <a:lnTo>
                      <a:pt x="7144" y="7144"/>
                    </a:lnTo>
                    <a:lnTo>
                      <a:pt x="7144" y="446246"/>
                    </a:lnTo>
                    <a:lnTo>
                      <a:pt x="533876" y="446246"/>
                    </a:lnTo>
                    <a:close/>
                  </a:path>
                </a:pathLst>
              </a:custGeom>
              <a:grpFill/>
              <a:ln w="9525" cap="flat">
                <a:noFill/>
                <a:prstDash val="solid"/>
                <a:miter/>
              </a:ln>
            </p:spPr>
            <p:txBody>
              <a:bodyPr rtlCol="0" anchor="ctr"/>
              <a:lstStyle/>
              <a:p>
                <a:endParaRPr lang="en-US"/>
              </a:p>
            </p:txBody>
          </p:sp>
        </p:grpSp>
        <p:grpSp>
          <p:nvGrpSpPr>
            <p:cNvPr id="18" name="Group 17">
              <a:extLst>
                <a:ext uri="{FF2B5EF4-FFF2-40B4-BE49-F238E27FC236}">
                  <a16:creationId xmlns:a16="http://schemas.microsoft.com/office/drawing/2014/main" id="{13ABD756-C1B2-2BFA-87F0-46CB02958584}"/>
                </a:ext>
              </a:extLst>
            </p:cNvPr>
            <p:cNvGrpSpPr/>
            <p:nvPr userDrawn="1"/>
          </p:nvGrpSpPr>
          <p:grpSpPr>
            <a:xfrm>
              <a:off x="11122366" y="6345623"/>
              <a:ext cx="897678" cy="391342"/>
              <a:chOff x="5599695" y="3904599"/>
              <a:chExt cx="2194943" cy="956884"/>
            </a:xfrm>
            <a:grpFill/>
          </p:grpSpPr>
          <p:sp>
            <p:nvSpPr>
              <p:cNvPr id="20" name="Freeform: Shape 61">
                <a:extLst>
                  <a:ext uri="{FF2B5EF4-FFF2-40B4-BE49-F238E27FC236}">
                    <a16:creationId xmlns:a16="http://schemas.microsoft.com/office/drawing/2014/main" id="{B7A1293D-591C-71C4-B75E-545F01068C7F}"/>
                  </a:ext>
                </a:extLst>
              </p:cNvPr>
              <p:cNvSpPr/>
              <p:nvPr/>
            </p:nvSpPr>
            <p:spPr>
              <a:xfrm>
                <a:off x="5617507" y="4041099"/>
                <a:ext cx="462428" cy="295919"/>
              </a:xfrm>
              <a:custGeom>
                <a:avLst/>
                <a:gdLst>
                  <a:gd name="connsiteX0" fmla="*/ 349492 w 462428"/>
                  <a:gd name="connsiteY0" fmla="*/ -1114 h 295919"/>
                  <a:gd name="connsiteX1" fmla="*/ 395300 w 462428"/>
                  <a:gd name="connsiteY1" fmla="*/ 7066 h 295919"/>
                  <a:gd name="connsiteX2" fmla="*/ 430940 w 462428"/>
                  <a:gd name="connsiteY2" fmla="*/ 29961 h 295919"/>
                  <a:gd name="connsiteX3" fmla="*/ 453921 w 462428"/>
                  <a:gd name="connsiteY3" fmla="*/ 65497 h 295919"/>
                  <a:gd name="connsiteX4" fmla="*/ 462014 w 462428"/>
                  <a:gd name="connsiteY4" fmla="*/ 111305 h 295919"/>
                  <a:gd name="connsiteX5" fmla="*/ 462014 w 462428"/>
                  <a:gd name="connsiteY5" fmla="*/ 294796 h 295919"/>
                  <a:gd name="connsiteX6" fmla="*/ 385426 w 462428"/>
                  <a:gd name="connsiteY6" fmla="*/ 294796 h 295919"/>
                  <a:gd name="connsiteX7" fmla="*/ 385426 w 462428"/>
                  <a:gd name="connsiteY7" fmla="*/ 136293 h 295919"/>
                  <a:gd name="connsiteX8" fmla="*/ 370692 w 462428"/>
                  <a:gd name="connsiteY8" fmla="*/ 88254 h 295919"/>
                  <a:gd name="connsiteX9" fmla="*/ 329744 w 462428"/>
                  <a:gd name="connsiteY9" fmla="*/ 71757 h 295919"/>
                  <a:gd name="connsiteX10" fmla="*/ 306329 w 462428"/>
                  <a:gd name="connsiteY10" fmla="*/ 75769 h 295919"/>
                  <a:gd name="connsiteX11" fmla="*/ 287169 w 462428"/>
                  <a:gd name="connsiteY11" fmla="*/ 87874 h 295919"/>
                  <a:gd name="connsiteX12" fmla="*/ 274217 w 462428"/>
                  <a:gd name="connsiteY12" fmla="*/ 108244 h 295919"/>
                  <a:gd name="connsiteX13" fmla="*/ 269358 w 462428"/>
                  <a:gd name="connsiteY13" fmla="*/ 136794 h 295919"/>
                  <a:gd name="connsiteX14" fmla="*/ 269358 w 462428"/>
                  <a:gd name="connsiteY14" fmla="*/ 294710 h 295919"/>
                  <a:gd name="connsiteX15" fmla="*/ 192475 w 462428"/>
                  <a:gd name="connsiteY15" fmla="*/ 294710 h 295919"/>
                  <a:gd name="connsiteX16" fmla="*/ 192475 w 462428"/>
                  <a:gd name="connsiteY16" fmla="*/ 136207 h 295919"/>
                  <a:gd name="connsiteX17" fmla="*/ 177880 w 462428"/>
                  <a:gd name="connsiteY17" fmla="*/ 88168 h 295919"/>
                  <a:gd name="connsiteX18" fmla="*/ 136793 w 462428"/>
                  <a:gd name="connsiteY18" fmla="*/ 71671 h 295919"/>
                  <a:gd name="connsiteX19" fmla="*/ 113379 w 462428"/>
                  <a:gd name="connsiteY19" fmla="*/ 75683 h 295919"/>
                  <a:gd name="connsiteX20" fmla="*/ 94219 w 462428"/>
                  <a:gd name="connsiteY20" fmla="*/ 87787 h 295919"/>
                  <a:gd name="connsiteX21" fmla="*/ 81267 w 462428"/>
                  <a:gd name="connsiteY21" fmla="*/ 108158 h 295919"/>
                  <a:gd name="connsiteX22" fmla="*/ 76408 w 462428"/>
                  <a:gd name="connsiteY22" fmla="*/ 136708 h 295919"/>
                  <a:gd name="connsiteX23" fmla="*/ 76408 w 462428"/>
                  <a:gd name="connsiteY23" fmla="*/ 294624 h 295919"/>
                  <a:gd name="connsiteX24" fmla="*/ -406 w 462428"/>
                  <a:gd name="connsiteY24" fmla="*/ 294624 h 295919"/>
                  <a:gd name="connsiteX25" fmla="*/ -406 w 462428"/>
                  <a:gd name="connsiteY25" fmla="*/ 6616 h 295919"/>
                  <a:gd name="connsiteX26" fmla="*/ 74419 w 462428"/>
                  <a:gd name="connsiteY26" fmla="*/ 6616 h 295919"/>
                  <a:gd name="connsiteX27" fmla="*/ 74419 w 462428"/>
                  <a:gd name="connsiteY27" fmla="*/ 40527 h 295919"/>
                  <a:gd name="connsiteX28" fmla="*/ 111840 w 462428"/>
                  <a:gd name="connsiteY28" fmla="*/ 8259 h 295919"/>
                  <a:gd name="connsiteX29" fmla="*/ 158374 w 462428"/>
                  <a:gd name="connsiteY29" fmla="*/ -1114 h 295919"/>
                  <a:gd name="connsiteX30" fmla="*/ 213918 w 462428"/>
                  <a:gd name="connsiteY30" fmla="*/ 11977 h 295919"/>
                  <a:gd name="connsiteX31" fmla="*/ 252653 w 462428"/>
                  <a:gd name="connsiteY31" fmla="*/ 48291 h 295919"/>
                  <a:gd name="connsiteX32" fmla="*/ 295297 w 462428"/>
                  <a:gd name="connsiteY32" fmla="*/ 9729 h 295919"/>
                  <a:gd name="connsiteX33" fmla="*/ 321668 w 462428"/>
                  <a:gd name="connsiteY33" fmla="*/ 1394 h 295919"/>
                  <a:gd name="connsiteX34" fmla="*/ 349492 w 462428"/>
                  <a:gd name="connsiteY34" fmla="*/ -1114 h 295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428" h="295919">
                    <a:moveTo>
                      <a:pt x="349492" y="-1114"/>
                    </a:moveTo>
                    <a:cubicBezTo>
                      <a:pt x="365140" y="-1304"/>
                      <a:pt x="380682" y="1480"/>
                      <a:pt x="395300" y="7066"/>
                    </a:cubicBezTo>
                    <a:cubicBezTo>
                      <a:pt x="408617" y="12184"/>
                      <a:pt x="420746" y="19983"/>
                      <a:pt x="430940" y="29961"/>
                    </a:cubicBezTo>
                    <a:cubicBezTo>
                      <a:pt x="441023" y="40060"/>
                      <a:pt x="448855" y="52165"/>
                      <a:pt x="453921" y="65497"/>
                    </a:cubicBezTo>
                    <a:cubicBezTo>
                      <a:pt x="459450" y="80127"/>
                      <a:pt x="462196" y="95673"/>
                      <a:pt x="462014" y="111305"/>
                    </a:cubicBezTo>
                    <a:lnTo>
                      <a:pt x="462014" y="294796"/>
                    </a:lnTo>
                    <a:lnTo>
                      <a:pt x="385426" y="294796"/>
                    </a:lnTo>
                    <a:lnTo>
                      <a:pt x="385426" y="136293"/>
                    </a:lnTo>
                    <a:cubicBezTo>
                      <a:pt x="385426" y="115265"/>
                      <a:pt x="380515" y="99252"/>
                      <a:pt x="370692" y="88254"/>
                    </a:cubicBezTo>
                    <a:cubicBezTo>
                      <a:pt x="360870" y="77256"/>
                      <a:pt x="347221" y="71757"/>
                      <a:pt x="329744" y="71757"/>
                    </a:cubicBezTo>
                    <a:cubicBezTo>
                      <a:pt x="321763" y="71705"/>
                      <a:pt x="313838" y="73071"/>
                      <a:pt x="306329" y="75769"/>
                    </a:cubicBezTo>
                    <a:cubicBezTo>
                      <a:pt x="299122" y="78328"/>
                      <a:pt x="292577" y="82461"/>
                      <a:pt x="287169" y="87874"/>
                    </a:cubicBezTo>
                    <a:cubicBezTo>
                      <a:pt x="281518" y="93719"/>
                      <a:pt x="277112" y="100653"/>
                      <a:pt x="274217" y="108244"/>
                    </a:cubicBezTo>
                    <a:cubicBezTo>
                      <a:pt x="270805" y="117375"/>
                      <a:pt x="269157" y="127059"/>
                      <a:pt x="269358" y="136794"/>
                    </a:cubicBezTo>
                    <a:lnTo>
                      <a:pt x="269358" y="294710"/>
                    </a:lnTo>
                    <a:lnTo>
                      <a:pt x="192475" y="294710"/>
                    </a:lnTo>
                    <a:lnTo>
                      <a:pt x="192475" y="136207"/>
                    </a:lnTo>
                    <a:cubicBezTo>
                      <a:pt x="192475" y="115179"/>
                      <a:pt x="187611" y="99166"/>
                      <a:pt x="177880" y="88168"/>
                    </a:cubicBezTo>
                    <a:cubicBezTo>
                      <a:pt x="168150" y="77170"/>
                      <a:pt x="154454" y="71671"/>
                      <a:pt x="136793" y="71671"/>
                    </a:cubicBezTo>
                    <a:cubicBezTo>
                      <a:pt x="128813" y="71619"/>
                      <a:pt x="120888" y="72985"/>
                      <a:pt x="113379" y="75683"/>
                    </a:cubicBezTo>
                    <a:cubicBezTo>
                      <a:pt x="106170" y="78242"/>
                      <a:pt x="99623" y="82375"/>
                      <a:pt x="94219" y="87787"/>
                    </a:cubicBezTo>
                    <a:cubicBezTo>
                      <a:pt x="88568" y="93632"/>
                      <a:pt x="84162" y="100567"/>
                      <a:pt x="81267" y="108158"/>
                    </a:cubicBezTo>
                    <a:cubicBezTo>
                      <a:pt x="77848" y="117271"/>
                      <a:pt x="76199" y="126972"/>
                      <a:pt x="76408" y="136708"/>
                    </a:cubicBezTo>
                    <a:lnTo>
                      <a:pt x="76408" y="294624"/>
                    </a:lnTo>
                    <a:lnTo>
                      <a:pt x="-406" y="294624"/>
                    </a:lnTo>
                    <a:lnTo>
                      <a:pt x="-406" y="6616"/>
                    </a:lnTo>
                    <a:lnTo>
                      <a:pt x="74419" y="6616"/>
                    </a:lnTo>
                    <a:lnTo>
                      <a:pt x="74419" y="40527"/>
                    </a:lnTo>
                    <a:cubicBezTo>
                      <a:pt x="84634" y="25257"/>
                      <a:pt x="97107" y="14502"/>
                      <a:pt x="111840" y="8259"/>
                    </a:cubicBezTo>
                    <a:cubicBezTo>
                      <a:pt x="126558" y="2016"/>
                      <a:pt x="142389" y="-1166"/>
                      <a:pt x="158374" y="-1114"/>
                    </a:cubicBezTo>
                    <a:cubicBezTo>
                      <a:pt x="179195" y="-1114"/>
                      <a:pt x="197710" y="3244"/>
                      <a:pt x="213918" y="11977"/>
                    </a:cubicBezTo>
                    <a:cubicBezTo>
                      <a:pt x="229824" y="20433"/>
                      <a:pt x="243193" y="32970"/>
                      <a:pt x="252653" y="48291"/>
                    </a:cubicBezTo>
                    <a:cubicBezTo>
                      <a:pt x="262579" y="31362"/>
                      <a:pt x="277467" y="17908"/>
                      <a:pt x="295297" y="9729"/>
                    </a:cubicBezTo>
                    <a:cubicBezTo>
                      <a:pt x="303710" y="5873"/>
                      <a:pt x="312567" y="3071"/>
                      <a:pt x="321668" y="1394"/>
                    </a:cubicBezTo>
                    <a:cubicBezTo>
                      <a:pt x="330847" y="-284"/>
                      <a:pt x="340161" y="-1131"/>
                      <a:pt x="349492" y="-1114"/>
                    </a:cubicBezTo>
                    <a:close/>
                  </a:path>
                </a:pathLst>
              </a:custGeom>
              <a:grpFill/>
              <a:ln w="1726" cap="flat">
                <a:noFill/>
                <a:prstDash val="solid"/>
                <a:miter/>
              </a:ln>
            </p:spPr>
            <p:txBody>
              <a:bodyPr rtlCol="0" anchor="ctr"/>
              <a:lstStyle/>
              <a:p>
                <a:endParaRPr lang="en-US"/>
              </a:p>
            </p:txBody>
          </p:sp>
          <p:sp>
            <p:nvSpPr>
              <p:cNvPr id="21" name="Freeform: Shape 62">
                <a:extLst>
                  <a:ext uri="{FF2B5EF4-FFF2-40B4-BE49-F238E27FC236}">
                    <a16:creationId xmlns:a16="http://schemas.microsoft.com/office/drawing/2014/main" id="{E5A79D75-FA33-8C49-5CB7-CCAFA44F994B}"/>
                  </a:ext>
                </a:extLst>
              </p:cNvPr>
              <p:cNvSpPr/>
              <p:nvPr/>
            </p:nvSpPr>
            <p:spPr>
              <a:xfrm>
                <a:off x="6117053" y="4041034"/>
                <a:ext cx="298712" cy="303424"/>
              </a:xfrm>
              <a:custGeom>
                <a:avLst/>
                <a:gdLst>
                  <a:gd name="connsiteX0" fmla="*/ 298307 w 298712"/>
                  <a:gd name="connsiteY0" fmla="*/ 294861 h 303424"/>
                  <a:gd name="connsiteX1" fmla="*/ 223188 w 298712"/>
                  <a:gd name="connsiteY1" fmla="*/ 294861 h 303424"/>
                  <a:gd name="connsiteX2" fmla="*/ 223188 w 298712"/>
                  <a:gd name="connsiteY2" fmla="*/ 263043 h 303424"/>
                  <a:gd name="connsiteX3" fmla="*/ 188118 w 298712"/>
                  <a:gd name="connsiteY3" fmla="*/ 291454 h 303424"/>
                  <a:gd name="connsiteX4" fmla="*/ 137745 w 298712"/>
                  <a:gd name="connsiteY4" fmla="*/ 302297 h 303424"/>
                  <a:gd name="connsiteX5" fmla="*/ 82963 w 298712"/>
                  <a:gd name="connsiteY5" fmla="*/ 290711 h 303424"/>
                  <a:gd name="connsiteX6" fmla="*/ 39057 w 298712"/>
                  <a:gd name="connsiteY6" fmla="*/ 258806 h 303424"/>
                  <a:gd name="connsiteX7" fmla="*/ 10040 w 298712"/>
                  <a:gd name="connsiteY7" fmla="*/ 210785 h 303424"/>
                  <a:gd name="connsiteX8" fmla="*/ 10040 w 298712"/>
                  <a:gd name="connsiteY8" fmla="*/ 90325 h 303424"/>
                  <a:gd name="connsiteX9" fmla="*/ 39057 w 298712"/>
                  <a:gd name="connsiteY9" fmla="*/ 42303 h 303424"/>
                  <a:gd name="connsiteX10" fmla="*/ 82963 w 298712"/>
                  <a:gd name="connsiteY10" fmla="*/ 10485 h 303424"/>
                  <a:gd name="connsiteX11" fmla="*/ 137745 w 298712"/>
                  <a:gd name="connsiteY11" fmla="*/ -1118 h 303424"/>
                  <a:gd name="connsiteX12" fmla="*/ 188118 w 298712"/>
                  <a:gd name="connsiteY12" fmla="*/ 9741 h 303424"/>
                  <a:gd name="connsiteX13" fmla="*/ 223188 w 298712"/>
                  <a:gd name="connsiteY13" fmla="*/ 38430 h 303424"/>
                  <a:gd name="connsiteX14" fmla="*/ 223188 w 298712"/>
                  <a:gd name="connsiteY14" fmla="*/ 6612 h 303424"/>
                  <a:gd name="connsiteX15" fmla="*/ 298307 w 298712"/>
                  <a:gd name="connsiteY15" fmla="*/ 6612 h 303424"/>
                  <a:gd name="connsiteX16" fmla="*/ 151977 w 298712"/>
                  <a:gd name="connsiteY16" fmla="*/ 71216 h 303424"/>
                  <a:gd name="connsiteX17" fmla="*/ 121490 w 298712"/>
                  <a:gd name="connsiteY17" fmla="*/ 77459 h 303424"/>
                  <a:gd name="connsiteX18" fmla="*/ 98214 w 298712"/>
                  <a:gd name="connsiteY18" fmla="*/ 94423 h 303424"/>
                  <a:gd name="connsiteX19" fmla="*/ 83481 w 298712"/>
                  <a:gd name="connsiteY19" fmla="*/ 119705 h 303424"/>
                  <a:gd name="connsiteX20" fmla="*/ 83481 w 298712"/>
                  <a:gd name="connsiteY20" fmla="*/ 181699 h 303424"/>
                  <a:gd name="connsiteX21" fmla="*/ 98214 w 298712"/>
                  <a:gd name="connsiteY21" fmla="*/ 206842 h 303424"/>
                  <a:gd name="connsiteX22" fmla="*/ 121490 w 298712"/>
                  <a:gd name="connsiteY22" fmla="*/ 223789 h 303424"/>
                  <a:gd name="connsiteX23" fmla="*/ 151977 w 298712"/>
                  <a:gd name="connsiteY23" fmla="*/ 230031 h 303424"/>
                  <a:gd name="connsiteX24" fmla="*/ 182031 w 298712"/>
                  <a:gd name="connsiteY24" fmla="*/ 224083 h 303424"/>
                  <a:gd name="connsiteX25" fmla="*/ 205290 w 298712"/>
                  <a:gd name="connsiteY25" fmla="*/ 207430 h 303424"/>
                  <a:gd name="connsiteX26" fmla="*/ 220317 w 298712"/>
                  <a:gd name="connsiteY26" fmla="*/ 182148 h 303424"/>
                  <a:gd name="connsiteX27" fmla="*/ 220317 w 298712"/>
                  <a:gd name="connsiteY27" fmla="*/ 119099 h 303424"/>
                  <a:gd name="connsiteX28" fmla="*/ 205290 w 298712"/>
                  <a:gd name="connsiteY28" fmla="*/ 93818 h 303424"/>
                  <a:gd name="connsiteX29" fmla="*/ 182031 w 298712"/>
                  <a:gd name="connsiteY29" fmla="*/ 77165 h 303424"/>
                  <a:gd name="connsiteX30" fmla="*/ 151977 w 298712"/>
                  <a:gd name="connsiteY30" fmla="*/ 71216 h 303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2" h="303424">
                    <a:moveTo>
                      <a:pt x="298307" y="294861"/>
                    </a:moveTo>
                    <a:lnTo>
                      <a:pt x="223188" y="294861"/>
                    </a:lnTo>
                    <a:lnTo>
                      <a:pt x="223188" y="263043"/>
                    </a:lnTo>
                    <a:cubicBezTo>
                      <a:pt x="213611" y="274854"/>
                      <a:pt x="201665" y="284537"/>
                      <a:pt x="188118" y="291454"/>
                    </a:cubicBezTo>
                    <a:cubicBezTo>
                      <a:pt x="174181" y="298683"/>
                      <a:pt x="157390" y="302297"/>
                      <a:pt x="137745" y="302297"/>
                    </a:cubicBezTo>
                    <a:cubicBezTo>
                      <a:pt x="118860" y="302452"/>
                      <a:pt x="100165" y="298510"/>
                      <a:pt x="82963" y="290711"/>
                    </a:cubicBezTo>
                    <a:cubicBezTo>
                      <a:pt x="66329" y="283137"/>
                      <a:pt x="51395" y="272294"/>
                      <a:pt x="39057" y="258806"/>
                    </a:cubicBezTo>
                    <a:cubicBezTo>
                      <a:pt x="26376" y="244816"/>
                      <a:pt x="16523" y="228509"/>
                      <a:pt x="10040" y="210785"/>
                    </a:cubicBezTo>
                    <a:cubicBezTo>
                      <a:pt x="-3888" y="171842"/>
                      <a:pt x="-3888" y="129267"/>
                      <a:pt x="10040" y="90325"/>
                    </a:cubicBezTo>
                    <a:cubicBezTo>
                      <a:pt x="16531" y="72600"/>
                      <a:pt x="26383" y="56293"/>
                      <a:pt x="39057" y="42303"/>
                    </a:cubicBezTo>
                    <a:cubicBezTo>
                      <a:pt x="51397" y="28850"/>
                      <a:pt x="66332" y="18025"/>
                      <a:pt x="82963" y="10485"/>
                    </a:cubicBezTo>
                    <a:cubicBezTo>
                      <a:pt x="100163" y="2686"/>
                      <a:pt x="118858" y="-1274"/>
                      <a:pt x="137745" y="-1118"/>
                    </a:cubicBezTo>
                    <a:cubicBezTo>
                      <a:pt x="157343" y="-1118"/>
                      <a:pt x="174134" y="2496"/>
                      <a:pt x="188118" y="9741"/>
                    </a:cubicBezTo>
                    <a:cubicBezTo>
                      <a:pt x="201723" y="16693"/>
                      <a:pt x="213682" y="26463"/>
                      <a:pt x="223188" y="38430"/>
                    </a:cubicBezTo>
                    <a:lnTo>
                      <a:pt x="223188" y="6612"/>
                    </a:lnTo>
                    <a:lnTo>
                      <a:pt x="298307" y="6612"/>
                    </a:lnTo>
                    <a:close/>
                    <a:moveTo>
                      <a:pt x="151977" y="71216"/>
                    </a:moveTo>
                    <a:cubicBezTo>
                      <a:pt x="141484" y="71078"/>
                      <a:pt x="131084" y="73205"/>
                      <a:pt x="121490" y="77459"/>
                    </a:cubicBezTo>
                    <a:cubicBezTo>
                      <a:pt x="112631" y="81419"/>
                      <a:pt x="104703" y="87212"/>
                      <a:pt x="98214" y="94423"/>
                    </a:cubicBezTo>
                    <a:cubicBezTo>
                      <a:pt x="91690" y="101807"/>
                      <a:pt x="86682" y="110384"/>
                      <a:pt x="83481" y="119705"/>
                    </a:cubicBezTo>
                    <a:cubicBezTo>
                      <a:pt x="76611" y="139799"/>
                      <a:pt x="76611" y="161605"/>
                      <a:pt x="83481" y="181699"/>
                    </a:cubicBezTo>
                    <a:cubicBezTo>
                      <a:pt x="86708" y="190967"/>
                      <a:pt x="91713" y="199493"/>
                      <a:pt x="98214" y="206842"/>
                    </a:cubicBezTo>
                    <a:cubicBezTo>
                      <a:pt x="104708" y="214053"/>
                      <a:pt x="112636" y="219829"/>
                      <a:pt x="121490" y="223789"/>
                    </a:cubicBezTo>
                    <a:cubicBezTo>
                      <a:pt x="131082" y="228043"/>
                      <a:pt x="141484" y="230169"/>
                      <a:pt x="151977" y="230031"/>
                    </a:cubicBezTo>
                    <a:cubicBezTo>
                      <a:pt x="162301" y="230169"/>
                      <a:pt x="172540" y="228146"/>
                      <a:pt x="182031" y="224083"/>
                    </a:cubicBezTo>
                    <a:cubicBezTo>
                      <a:pt x="190882" y="220261"/>
                      <a:pt x="198812" y="214572"/>
                      <a:pt x="205290" y="207430"/>
                    </a:cubicBezTo>
                    <a:cubicBezTo>
                      <a:pt x="211910" y="200063"/>
                      <a:pt x="217016" y="191486"/>
                      <a:pt x="220317" y="182148"/>
                    </a:cubicBezTo>
                    <a:cubicBezTo>
                      <a:pt x="227395" y="161726"/>
                      <a:pt x="227395" y="139522"/>
                      <a:pt x="220317" y="119099"/>
                    </a:cubicBezTo>
                    <a:cubicBezTo>
                      <a:pt x="217016" y="109762"/>
                      <a:pt x="211910" y="101184"/>
                      <a:pt x="205290" y="93818"/>
                    </a:cubicBezTo>
                    <a:cubicBezTo>
                      <a:pt x="198807" y="86676"/>
                      <a:pt x="190878" y="81004"/>
                      <a:pt x="182031" y="77165"/>
                    </a:cubicBezTo>
                    <a:cubicBezTo>
                      <a:pt x="172536" y="73119"/>
                      <a:pt x="162301" y="71078"/>
                      <a:pt x="151977" y="71216"/>
                    </a:cubicBezTo>
                    <a:close/>
                  </a:path>
                </a:pathLst>
              </a:custGeom>
              <a:grpFill/>
              <a:ln w="1726" cap="flat">
                <a:noFill/>
                <a:prstDash val="solid"/>
                <a:miter/>
              </a:ln>
            </p:spPr>
            <p:txBody>
              <a:bodyPr rtlCol="0" anchor="ctr"/>
              <a:lstStyle/>
              <a:p>
                <a:endParaRPr lang="en-US"/>
              </a:p>
            </p:txBody>
          </p:sp>
          <p:sp>
            <p:nvSpPr>
              <p:cNvPr id="23" name="Freeform: Shape 63">
                <a:extLst>
                  <a:ext uri="{FF2B5EF4-FFF2-40B4-BE49-F238E27FC236}">
                    <a16:creationId xmlns:a16="http://schemas.microsoft.com/office/drawing/2014/main" id="{95EF6CE1-11CF-2EF8-24F1-5A2142809EB8}"/>
                  </a:ext>
                </a:extLst>
              </p:cNvPr>
              <p:cNvSpPr/>
              <p:nvPr/>
            </p:nvSpPr>
            <p:spPr>
              <a:xfrm>
                <a:off x="6472900" y="3908768"/>
                <a:ext cx="279568" cy="428250"/>
              </a:xfrm>
              <a:custGeom>
                <a:avLst/>
                <a:gdLst>
                  <a:gd name="connsiteX0" fmla="*/ 76494 w 279568"/>
                  <a:gd name="connsiteY0" fmla="*/ 241561 h 428250"/>
                  <a:gd name="connsiteX1" fmla="*/ 103592 w 279568"/>
                  <a:gd name="connsiteY1" fmla="*/ 241561 h 428250"/>
                  <a:gd name="connsiteX2" fmla="*/ 184019 w 279568"/>
                  <a:gd name="connsiteY2" fmla="*/ 138947 h 428250"/>
                  <a:gd name="connsiteX3" fmla="*/ 278281 w 279568"/>
                  <a:gd name="connsiteY3" fmla="*/ 138947 h 428250"/>
                  <a:gd name="connsiteX4" fmla="*/ 165741 w 279568"/>
                  <a:gd name="connsiteY4" fmla="*/ 274572 h 428250"/>
                  <a:gd name="connsiteX5" fmla="*/ 279163 w 279568"/>
                  <a:gd name="connsiteY5" fmla="*/ 427127 h 428250"/>
                  <a:gd name="connsiteX6" fmla="*/ 184607 w 279568"/>
                  <a:gd name="connsiteY6" fmla="*/ 427127 h 428250"/>
                  <a:gd name="connsiteX7" fmla="*/ 102416 w 279568"/>
                  <a:gd name="connsiteY7" fmla="*/ 310558 h 428250"/>
                  <a:gd name="connsiteX8" fmla="*/ 76477 w 279568"/>
                  <a:gd name="connsiteY8" fmla="*/ 310558 h 428250"/>
                  <a:gd name="connsiteX9" fmla="*/ 76477 w 279568"/>
                  <a:gd name="connsiteY9" fmla="*/ 427127 h 428250"/>
                  <a:gd name="connsiteX10" fmla="*/ -406 w 279568"/>
                  <a:gd name="connsiteY10" fmla="*/ 427127 h 428250"/>
                  <a:gd name="connsiteX11" fmla="*/ -406 w 279568"/>
                  <a:gd name="connsiteY11" fmla="*/ -1123 h 428250"/>
                  <a:gd name="connsiteX12" fmla="*/ 76494 w 279568"/>
                  <a:gd name="connsiteY12" fmla="*/ -1123 h 428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568" h="428250">
                    <a:moveTo>
                      <a:pt x="76494" y="241561"/>
                    </a:moveTo>
                    <a:lnTo>
                      <a:pt x="103592" y="241561"/>
                    </a:lnTo>
                    <a:lnTo>
                      <a:pt x="184019" y="138947"/>
                    </a:lnTo>
                    <a:lnTo>
                      <a:pt x="278281" y="138947"/>
                    </a:lnTo>
                    <a:lnTo>
                      <a:pt x="165741" y="274572"/>
                    </a:lnTo>
                    <a:lnTo>
                      <a:pt x="279163" y="427127"/>
                    </a:lnTo>
                    <a:lnTo>
                      <a:pt x="184607" y="427127"/>
                    </a:lnTo>
                    <a:lnTo>
                      <a:pt x="102416" y="310558"/>
                    </a:lnTo>
                    <a:lnTo>
                      <a:pt x="76477" y="310558"/>
                    </a:lnTo>
                    <a:lnTo>
                      <a:pt x="76477" y="427127"/>
                    </a:lnTo>
                    <a:lnTo>
                      <a:pt x="-406" y="427127"/>
                    </a:lnTo>
                    <a:lnTo>
                      <a:pt x="-406" y="-1123"/>
                    </a:lnTo>
                    <a:lnTo>
                      <a:pt x="76494" y="-1123"/>
                    </a:lnTo>
                    <a:close/>
                  </a:path>
                </a:pathLst>
              </a:custGeom>
              <a:grpFill/>
              <a:ln w="1726" cap="flat">
                <a:noFill/>
                <a:prstDash val="solid"/>
                <a:miter/>
              </a:ln>
            </p:spPr>
            <p:txBody>
              <a:bodyPr rtlCol="0" anchor="ctr"/>
              <a:lstStyle/>
              <a:p>
                <a:endParaRPr lang="en-US"/>
              </a:p>
            </p:txBody>
          </p:sp>
          <p:sp>
            <p:nvSpPr>
              <p:cNvPr id="24" name="Freeform: Shape 64">
                <a:extLst>
                  <a:ext uri="{FF2B5EF4-FFF2-40B4-BE49-F238E27FC236}">
                    <a16:creationId xmlns:a16="http://schemas.microsoft.com/office/drawing/2014/main" id="{B2A8993A-40CA-3691-F135-8DB5BCA76931}"/>
                  </a:ext>
                </a:extLst>
              </p:cNvPr>
              <p:cNvSpPr/>
              <p:nvPr/>
            </p:nvSpPr>
            <p:spPr>
              <a:xfrm>
                <a:off x="6740055" y="4041097"/>
                <a:ext cx="283157" cy="303403"/>
              </a:xfrm>
              <a:custGeom>
                <a:avLst/>
                <a:gdLst>
                  <a:gd name="connsiteX0" fmla="*/ 143984 w 283157"/>
                  <a:gd name="connsiteY0" fmla="*/ -1112 h 303403"/>
                  <a:gd name="connsiteX1" fmla="*/ 200392 w 283157"/>
                  <a:gd name="connsiteY1" fmla="*/ 9886 h 303403"/>
                  <a:gd name="connsiteX2" fmla="*/ 244142 w 283157"/>
                  <a:gd name="connsiteY2" fmla="*/ 40823 h 303403"/>
                  <a:gd name="connsiteX3" fmla="*/ 272572 w 283157"/>
                  <a:gd name="connsiteY3" fmla="*/ 88706 h 303403"/>
                  <a:gd name="connsiteX4" fmla="*/ 282740 w 283157"/>
                  <a:gd name="connsiteY4" fmla="*/ 150267 h 303403"/>
                  <a:gd name="connsiteX5" fmla="*/ 282290 w 283157"/>
                  <a:gd name="connsiteY5" fmla="*/ 164240 h 303403"/>
                  <a:gd name="connsiteX6" fmla="*/ 281270 w 283157"/>
                  <a:gd name="connsiteY6" fmla="*/ 176431 h 303403"/>
                  <a:gd name="connsiteX7" fmla="*/ 78878 w 283157"/>
                  <a:gd name="connsiteY7" fmla="*/ 176431 h 303403"/>
                  <a:gd name="connsiteX8" fmla="*/ 88596 w 283157"/>
                  <a:gd name="connsiteY8" fmla="*/ 203355 h 303403"/>
                  <a:gd name="connsiteX9" fmla="*/ 104955 w 283157"/>
                  <a:gd name="connsiteY9" fmla="*/ 221945 h 303403"/>
                  <a:gd name="connsiteX10" fmla="*/ 126605 w 283157"/>
                  <a:gd name="connsiteY10" fmla="*/ 232787 h 303403"/>
                  <a:gd name="connsiteX11" fmla="*/ 152233 w 283157"/>
                  <a:gd name="connsiteY11" fmla="*/ 236246 h 303403"/>
                  <a:gd name="connsiteX12" fmla="*/ 189792 w 283157"/>
                  <a:gd name="connsiteY12" fmla="*/ 229121 h 303403"/>
                  <a:gd name="connsiteX13" fmla="*/ 224377 w 283157"/>
                  <a:gd name="connsiteY13" fmla="*/ 208595 h 303403"/>
                  <a:gd name="connsiteX14" fmla="*/ 269441 w 283157"/>
                  <a:gd name="connsiteY14" fmla="*/ 258553 h 303403"/>
                  <a:gd name="connsiteX15" fmla="*/ 214503 w 283157"/>
                  <a:gd name="connsiteY15" fmla="*/ 291720 h 303403"/>
                  <a:gd name="connsiteX16" fmla="*/ 147771 w 283157"/>
                  <a:gd name="connsiteY16" fmla="*/ 302269 h 303403"/>
                  <a:gd name="connsiteX17" fmla="*/ 87835 w 283157"/>
                  <a:gd name="connsiteY17" fmla="*/ 291426 h 303403"/>
                  <a:gd name="connsiteX18" fmla="*/ 40990 w 283157"/>
                  <a:gd name="connsiteY18" fmla="*/ 260784 h 303403"/>
                  <a:gd name="connsiteX19" fmla="*/ 10503 w 283157"/>
                  <a:gd name="connsiteY19" fmla="*/ 213195 h 303403"/>
                  <a:gd name="connsiteX20" fmla="*/ -391 w 283157"/>
                  <a:gd name="connsiteY20" fmla="*/ 151495 h 303403"/>
                  <a:gd name="connsiteX21" fmla="*/ 10209 w 283157"/>
                  <a:gd name="connsiteY21" fmla="*/ 89484 h 303403"/>
                  <a:gd name="connsiteX22" fmla="*/ 39814 w 283157"/>
                  <a:gd name="connsiteY22" fmla="*/ 41307 h 303403"/>
                  <a:gd name="connsiteX23" fmla="*/ 85328 w 283157"/>
                  <a:gd name="connsiteY23" fmla="*/ 10076 h 303403"/>
                  <a:gd name="connsiteX24" fmla="*/ 143984 w 283157"/>
                  <a:gd name="connsiteY24" fmla="*/ -1112 h 303403"/>
                  <a:gd name="connsiteX25" fmla="*/ 143396 w 283157"/>
                  <a:gd name="connsiteY25" fmla="*/ 65811 h 303403"/>
                  <a:gd name="connsiteX26" fmla="*/ 100165 w 283157"/>
                  <a:gd name="connsiteY26" fmla="*/ 81114 h 303403"/>
                  <a:gd name="connsiteX27" fmla="*/ 79241 w 283157"/>
                  <a:gd name="connsiteY27" fmla="*/ 123498 h 303403"/>
                  <a:gd name="connsiteX28" fmla="*/ 205615 w 283157"/>
                  <a:gd name="connsiteY28" fmla="*/ 123498 h 303403"/>
                  <a:gd name="connsiteX29" fmla="*/ 184414 w 283157"/>
                  <a:gd name="connsiteY29" fmla="*/ 80682 h 303403"/>
                  <a:gd name="connsiteX30" fmla="*/ 143396 w 283157"/>
                  <a:gd name="connsiteY30" fmla="*/ 65811 h 303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83157" h="303403">
                    <a:moveTo>
                      <a:pt x="143984" y="-1112"/>
                    </a:moveTo>
                    <a:cubicBezTo>
                      <a:pt x="163334" y="-1354"/>
                      <a:pt x="182546" y="2381"/>
                      <a:pt x="200392" y="9886"/>
                    </a:cubicBezTo>
                    <a:cubicBezTo>
                      <a:pt x="217011" y="16959"/>
                      <a:pt x="231934" y="27508"/>
                      <a:pt x="244142" y="40823"/>
                    </a:cubicBezTo>
                    <a:cubicBezTo>
                      <a:pt x="256697" y="54743"/>
                      <a:pt x="266364" y="71015"/>
                      <a:pt x="272572" y="88706"/>
                    </a:cubicBezTo>
                    <a:cubicBezTo>
                      <a:pt x="279540" y="108471"/>
                      <a:pt x="282982" y="129309"/>
                      <a:pt x="282740" y="150267"/>
                    </a:cubicBezTo>
                    <a:cubicBezTo>
                      <a:pt x="282740" y="154884"/>
                      <a:pt x="282584" y="159536"/>
                      <a:pt x="282290" y="164240"/>
                    </a:cubicBezTo>
                    <a:cubicBezTo>
                      <a:pt x="281996" y="168995"/>
                      <a:pt x="281650" y="173076"/>
                      <a:pt x="281270" y="176431"/>
                    </a:cubicBezTo>
                    <a:lnTo>
                      <a:pt x="78878" y="176431"/>
                    </a:lnTo>
                    <a:cubicBezTo>
                      <a:pt x="80469" y="185925"/>
                      <a:pt x="83754" y="195038"/>
                      <a:pt x="88596" y="203355"/>
                    </a:cubicBezTo>
                    <a:cubicBezTo>
                      <a:pt x="92867" y="210497"/>
                      <a:pt x="98401" y="216809"/>
                      <a:pt x="104955" y="221945"/>
                    </a:cubicBezTo>
                    <a:cubicBezTo>
                      <a:pt x="111405" y="226925"/>
                      <a:pt x="118754" y="230608"/>
                      <a:pt x="126605" y="232787"/>
                    </a:cubicBezTo>
                    <a:cubicBezTo>
                      <a:pt x="134940" y="235122"/>
                      <a:pt x="143569" y="236280"/>
                      <a:pt x="152233" y="236246"/>
                    </a:cubicBezTo>
                    <a:cubicBezTo>
                      <a:pt x="165081" y="236159"/>
                      <a:pt x="177808" y="233738"/>
                      <a:pt x="189792" y="229121"/>
                    </a:cubicBezTo>
                    <a:cubicBezTo>
                      <a:pt x="202433" y="224366"/>
                      <a:pt x="214140" y="217414"/>
                      <a:pt x="224377" y="208595"/>
                    </a:cubicBezTo>
                    <a:lnTo>
                      <a:pt x="269441" y="258553"/>
                    </a:lnTo>
                    <a:cubicBezTo>
                      <a:pt x="253636" y="273321"/>
                      <a:pt x="234926" y="284613"/>
                      <a:pt x="214503" y="291720"/>
                    </a:cubicBezTo>
                    <a:cubicBezTo>
                      <a:pt x="193008" y="298949"/>
                      <a:pt x="170442" y="302511"/>
                      <a:pt x="147771" y="302269"/>
                    </a:cubicBezTo>
                    <a:cubicBezTo>
                      <a:pt x="127280" y="302511"/>
                      <a:pt x="106943" y="298828"/>
                      <a:pt x="87835" y="291426"/>
                    </a:cubicBezTo>
                    <a:cubicBezTo>
                      <a:pt x="70266" y="284578"/>
                      <a:pt x="54305" y="274151"/>
                      <a:pt x="40990" y="260784"/>
                    </a:cubicBezTo>
                    <a:cubicBezTo>
                      <a:pt x="27657" y="247192"/>
                      <a:pt x="17282" y="230989"/>
                      <a:pt x="10503" y="213195"/>
                    </a:cubicBezTo>
                    <a:cubicBezTo>
                      <a:pt x="3033" y="193499"/>
                      <a:pt x="-668" y="172557"/>
                      <a:pt x="-391" y="151495"/>
                    </a:cubicBezTo>
                    <a:cubicBezTo>
                      <a:pt x="-651" y="130346"/>
                      <a:pt x="2946" y="109336"/>
                      <a:pt x="10209" y="89484"/>
                    </a:cubicBezTo>
                    <a:cubicBezTo>
                      <a:pt x="16745" y="71604"/>
                      <a:pt x="26810" y="55210"/>
                      <a:pt x="39814" y="41307"/>
                    </a:cubicBezTo>
                    <a:cubicBezTo>
                      <a:pt x="52628" y="27819"/>
                      <a:pt x="68139" y="17184"/>
                      <a:pt x="85328" y="10076"/>
                    </a:cubicBezTo>
                    <a:cubicBezTo>
                      <a:pt x="103935" y="2451"/>
                      <a:pt x="123873" y="-1354"/>
                      <a:pt x="143984" y="-1112"/>
                    </a:cubicBezTo>
                    <a:close/>
                    <a:moveTo>
                      <a:pt x="143396" y="65811"/>
                    </a:moveTo>
                    <a:cubicBezTo>
                      <a:pt x="125135" y="65811"/>
                      <a:pt x="110731" y="70912"/>
                      <a:pt x="100165" y="81114"/>
                    </a:cubicBezTo>
                    <a:cubicBezTo>
                      <a:pt x="89599" y="91317"/>
                      <a:pt x="82630" y="105445"/>
                      <a:pt x="79241" y="123498"/>
                    </a:cubicBezTo>
                    <a:lnTo>
                      <a:pt x="205615" y="123498"/>
                    </a:lnTo>
                    <a:cubicBezTo>
                      <a:pt x="202087" y="104874"/>
                      <a:pt x="195014" y="90608"/>
                      <a:pt x="184414" y="80682"/>
                    </a:cubicBezTo>
                    <a:cubicBezTo>
                      <a:pt x="173814" y="70756"/>
                      <a:pt x="160135" y="65793"/>
                      <a:pt x="143396" y="65811"/>
                    </a:cubicBezTo>
                    <a:close/>
                  </a:path>
                </a:pathLst>
              </a:custGeom>
              <a:grpFill/>
              <a:ln w="1726" cap="flat">
                <a:noFill/>
                <a:prstDash val="solid"/>
                <a:miter/>
              </a:ln>
            </p:spPr>
            <p:txBody>
              <a:bodyPr rtlCol="0" anchor="ctr"/>
              <a:lstStyle/>
              <a:p>
                <a:endParaRPr lang="en-US"/>
              </a:p>
            </p:txBody>
          </p:sp>
          <p:sp>
            <p:nvSpPr>
              <p:cNvPr id="26" name="Freeform: Shape 65">
                <a:extLst>
                  <a:ext uri="{FF2B5EF4-FFF2-40B4-BE49-F238E27FC236}">
                    <a16:creationId xmlns:a16="http://schemas.microsoft.com/office/drawing/2014/main" id="{3E8C42C9-8CB5-1CA4-07BB-23914EAF77A3}"/>
                  </a:ext>
                </a:extLst>
              </p:cNvPr>
              <p:cNvSpPr/>
              <p:nvPr/>
            </p:nvSpPr>
            <p:spPr>
              <a:xfrm>
                <a:off x="7173696" y="3904599"/>
                <a:ext cx="98034" cy="432418"/>
              </a:xfrm>
              <a:custGeom>
                <a:avLst/>
                <a:gdLst>
                  <a:gd name="connsiteX0" fmla="*/ 48516 w 98034"/>
                  <a:gd name="connsiteY0" fmla="*/ -1121 h 432418"/>
                  <a:gd name="connsiteX1" fmla="*/ 83430 w 98034"/>
                  <a:gd name="connsiteY1" fmla="*/ 13301 h 432418"/>
                  <a:gd name="connsiteX2" fmla="*/ 93806 w 98034"/>
                  <a:gd name="connsiteY2" fmla="*/ 29210 h 432418"/>
                  <a:gd name="connsiteX3" fmla="*/ 97627 w 98034"/>
                  <a:gd name="connsiteY3" fmla="*/ 48837 h 432418"/>
                  <a:gd name="connsiteX4" fmla="*/ 83344 w 98034"/>
                  <a:gd name="connsiteY4" fmla="*/ 84079 h 432418"/>
                  <a:gd name="connsiteX5" fmla="*/ 67780 w 98034"/>
                  <a:gd name="connsiteY5" fmla="*/ 94455 h 432418"/>
                  <a:gd name="connsiteX6" fmla="*/ 29201 w 98034"/>
                  <a:gd name="connsiteY6" fmla="*/ 94455 h 432418"/>
                  <a:gd name="connsiteX7" fmla="*/ 13637 w 98034"/>
                  <a:gd name="connsiteY7" fmla="*/ 84079 h 432418"/>
                  <a:gd name="connsiteX8" fmla="*/ 3262 w 98034"/>
                  <a:gd name="connsiteY8" fmla="*/ 68325 h 432418"/>
                  <a:gd name="connsiteX9" fmla="*/ -404 w 98034"/>
                  <a:gd name="connsiteY9" fmla="*/ 48837 h 432418"/>
                  <a:gd name="connsiteX10" fmla="*/ 3262 w 98034"/>
                  <a:gd name="connsiteY10" fmla="*/ 29210 h 432418"/>
                  <a:gd name="connsiteX11" fmla="*/ 13637 w 98034"/>
                  <a:gd name="connsiteY11" fmla="*/ 13301 h 432418"/>
                  <a:gd name="connsiteX12" fmla="*/ 29201 w 98034"/>
                  <a:gd name="connsiteY12" fmla="*/ 2735 h 432418"/>
                  <a:gd name="connsiteX13" fmla="*/ 48516 w 98034"/>
                  <a:gd name="connsiteY13" fmla="*/ -1121 h 432418"/>
                  <a:gd name="connsiteX14" fmla="*/ 87407 w 98034"/>
                  <a:gd name="connsiteY14" fmla="*/ 431296 h 432418"/>
                  <a:gd name="connsiteX15" fmla="*/ 10525 w 98034"/>
                  <a:gd name="connsiteY15" fmla="*/ 431296 h 432418"/>
                  <a:gd name="connsiteX16" fmla="*/ 10525 w 98034"/>
                  <a:gd name="connsiteY16" fmla="*/ 143116 h 432418"/>
                  <a:gd name="connsiteX17" fmla="*/ 87407 w 98034"/>
                  <a:gd name="connsiteY17" fmla="*/ 143116 h 43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34" h="432418">
                    <a:moveTo>
                      <a:pt x="48516" y="-1121"/>
                    </a:moveTo>
                    <a:cubicBezTo>
                      <a:pt x="61624" y="-1208"/>
                      <a:pt x="74196" y="3997"/>
                      <a:pt x="83430" y="13301"/>
                    </a:cubicBezTo>
                    <a:cubicBezTo>
                      <a:pt x="87891" y="17883"/>
                      <a:pt x="91419" y="23278"/>
                      <a:pt x="93806" y="29210"/>
                    </a:cubicBezTo>
                    <a:cubicBezTo>
                      <a:pt x="96365" y="35435"/>
                      <a:pt x="97662" y="42110"/>
                      <a:pt x="97627" y="48837"/>
                    </a:cubicBezTo>
                    <a:cubicBezTo>
                      <a:pt x="97731" y="62014"/>
                      <a:pt x="92595" y="74689"/>
                      <a:pt x="83344" y="84079"/>
                    </a:cubicBezTo>
                    <a:cubicBezTo>
                      <a:pt x="78917" y="88558"/>
                      <a:pt x="73608" y="92085"/>
                      <a:pt x="67780" y="94455"/>
                    </a:cubicBezTo>
                    <a:cubicBezTo>
                      <a:pt x="55399" y="99418"/>
                      <a:pt x="41582" y="99418"/>
                      <a:pt x="29201" y="94455"/>
                    </a:cubicBezTo>
                    <a:cubicBezTo>
                      <a:pt x="23373" y="92085"/>
                      <a:pt x="18064" y="88558"/>
                      <a:pt x="13637" y="84079"/>
                    </a:cubicBezTo>
                    <a:cubicBezTo>
                      <a:pt x="9158" y="79583"/>
                      <a:pt x="5631" y="74222"/>
                      <a:pt x="3262" y="68325"/>
                    </a:cubicBezTo>
                    <a:cubicBezTo>
                      <a:pt x="789" y="62135"/>
                      <a:pt x="-456" y="55512"/>
                      <a:pt x="-404" y="48837"/>
                    </a:cubicBezTo>
                    <a:cubicBezTo>
                      <a:pt x="-456" y="42127"/>
                      <a:pt x="789" y="35452"/>
                      <a:pt x="3262" y="29210"/>
                    </a:cubicBezTo>
                    <a:cubicBezTo>
                      <a:pt x="5614" y="23261"/>
                      <a:pt x="9141" y="17849"/>
                      <a:pt x="13637" y="13301"/>
                    </a:cubicBezTo>
                    <a:cubicBezTo>
                      <a:pt x="18099" y="8805"/>
                      <a:pt x="23373" y="5225"/>
                      <a:pt x="29201" y="2735"/>
                    </a:cubicBezTo>
                    <a:cubicBezTo>
                      <a:pt x="35305" y="141"/>
                      <a:pt x="41876" y="-1173"/>
                      <a:pt x="48516" y="-1121"/>
                    </a:cubicBezTo>
                    <a:close/>
                    <a:moveTo>
                      <a:pt x="87407" y="431296"/>
                    </a:moveTo>
                    <a:lnTo>
                      <a:pt x="10525" y="431296"/>
                    </a:lnTo>
                    <a:lnTo>
                      <a:pt x="10525" y="143116"/>
                    </a:lnTo>
                    <a:lnTo>
                      <a:pt x="87407" y="143116"/>
                    </a:lnTo>
                    <a:close/>
                  </a:path>
                </a:pathLst>
              </a:custGeom>
              <a:grpFill/>
              <a:ln w="1726" cap="flat">
                <a:noFill/>
                <a:prstDash val="solid"/>
                <a:miter/>
              </a:ln>
            </p:spPr>
            <p:txBody>
              <a:bodyPr rtlCol="0" anchor="ctr"/>
              <a:lstStyle/>
              <a:p>
                <a:endParaRPr lang="en-US"/>
              </a:p>
            </p:txBody>
          </p:sp>
          <p:sp>
            <p:nvSpPr>
              <p:cNvPr id="27" name="Freeform: Shape 66">
                <a:extLst>
                  <a:ext uri="{FF2B5EF4-FFF2-40B4-BE49-F238E27FC236}">
                    <a16:creationId xmlns:a16="http://schemas.microsoft.com/office/drawing/2014/main" id="{415FB2C5-F5B6-F5CB-3C1D-652AC67A509B}"/>
                  </a:ext>
                </a:extLst>
              </p:cNvPr>
              <p:cNvSpPr/>
              <p:nvPr/>
            </p:nvSpPr>
            <p:spPr>
              <a:xfrm>
                <a:off x="7290474" y="3963291"/>
                <a:ext cx="256552" cy="381231"/>
              </a:xfrm>
              <a:custGeom>
                <a:avLst/>
                <a:gdLst>
                  <a:gd name="connsiteX0" fmla="*/ 234877 w 256552"/>
                  <a:gd name="connsiteY0" fmla="*/ 153421 h 381231"/>
                  <a:gd name="connsiteX1" fmla="*/ 131467 w 256552"/>
                  <a:gd name="connsiteY1" fmla="*/ 153421 h 381231"/>
                  <a:gd name="connsiteX2" fmla="*/ 131467 w 256552"/>
                  <a:gd name="connsiteY2" fmla="*/ 258732 h 381231"/>
                  <a:gd name="connsiteX3" fmla="*/ 134926 w 256552"/>
                  <a:gd name="connsiteY3" fmla="*/ 281489 h 381231"/>
                  <a:gd name="connsiteX4" fmla="*/ 144056 w 256552"/>
                  <a:gd name="connsiteY4" fmla="*/ 296655 h 381231"/>
                  <a:gd name="connsiteX5" fmla="*/ 157614 w 256552"/>
                  <a:gd name="connsiteY5" fmla="*/ 305128 h 381231"/>
                  <a:gd name="connsiteX6" fmla="*/ 174249 w 256552"/>
                  <a:gd name="connsiteY6" fmla="*/ 307809 h 381231"/>
                  <a:gd name="connsiteX7" fmla="*/ 202090 w 256552"/>
                  <a:gd name="connsiteY7" fmla="*/ 302016 h 381231"/>
                  <a:gd name="connsiteX8" fmla="*/ 227873 w 256552"/>
                  <a:gd name="connsiteY8" fmla="*/ 289081 h 381231"/>
                  <a:gd name="connsiteX9" fmla="*/ 256147 w 256552"/>
                  <a:gd name="connsiteY9" fmla="*/ 349743 h 381231"/>
                  <a:gd name="connsiteX10" fmla="*/ 214645 w 256552"/>
                  <a:gd name="connsiteY10" fmla="*/ 371462 h 381231"/>
                  <a:gd name="connsiteX11" fmla="*/ 161626 w 256552"/>
                  <a:gd name="connsiteY11" fmla="*/ 380109 h 381231"/>
                  <a:gd name="connsiteX12" fmla="*/ 81492 w 256552"/>
                  <a:gd name="connsiteY12" fmla="*/ 350711 h 381231"/>
                  <a:gd name="connsiteX13" fmla="*/ 54689 w 256552"/>
                  <a:gd name="connsiteY13" fmla="*/ 265062 h 381231"/>
                  <a:gd name="connsiteX14" fmla="*/ 54689 w 256552"/>
                  <a:gd name="connsiteY14" fmla="*/ 153525 h 381231"/>
                  <a:gd name="connsiteX15" fmla="*/ -406 w 256552"/>
                  <a:gd name="connsiteY15" fmla="*/ 153525 h 381231"/>
                  <a:gd name="connsiteX16" fmla="*/ -406 w 256552"/>
                  <a:gd name="connsiteY16" fmla="*/ 84527 h 381231"/>
                  <a:gd name="connsiteX17" fmla="*/ 54689 w 256552"/>
                  <a:gd name="connsiteY17" fmla="*/ 84527 h 381231"/>
                  <a:gd name="connsiteX18" fmla="*/ 54689 w 256552"/>
                  <a:gd name="connsiteY18" fmla="*/ -1123 h 381231"/>
                  <a:gd name="connsiteX19" fmla="*/ 131571 w 256552"/>
                  <a:gd name="connsiteY19" fmla="*/ -1123 h 381231"/>
                  <a:gd name="connsiteX20" fmla="*/ 131571 w 256552"/>
                  <a:gd name="connsiteY20" fmla="*/ 84527 h 381231"/>
                  <a:gd name="connsiteX21" fmla="*/ 234980 w 256552"/>
                  <a:gd name="connsiteY21" fmla="*/ 84527 h 381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56552" h="381231">
                    <a:moveTo>
                      <a:pt x="234877" y="153421"/>
                    </a:moveTo>
                    <a:lnTo>
                      <a:pt x="131467" y="153421"/>
                    </a:lnTo>
                    <a:lnTo>
                      <a:pt x="131467" y="258732"/>
                    </a:lnTo>
                    <a:cubicBezTo>
                      <a:pt x="131294" y="266462"/>
                      <a:pt x="132470" y="274157"/>
                      <a:pt x="134926" y="281489"/>
                    </a:cubicBezTo>
                    <a:cubicBezTo>
                      <a:pt x="136828" y="287144"/>
                      <a:pt x="139941" y="292332"/>
                      <a:pt x="144056" y="296655"/>
                    </a:cubicBezTo>
                    <a:cubicBezTo>
                      <a:pt x="147843" y="300494"/>
                      <a:pt x="152495" y="303399"/>
                      <a:pt x="157614" y="305128"/>
                    </a:cubicBezTo>
                    <a:cubicBezTo>
                      <a:pt x="162974" y="306944"/>
                      <a:pt x="168595" y="307843"/>
                      <a:pt x="174249" y="307809"/>
                    </a:cubicBezTo>
                    <a:cubicBezTo>
                      <a:pt x="183829" y="307739"/>
                      <a:pt x="193288" y="305768"/>
                      <a:pt x="202090" y="302016"/>
                    </a:cubicBezTo>
                    <a:cubicBezTo>
                      <a:pt x="210996" y="298350"/>
                      <a:pt x="219608" y="294027"/>
                      <a:pt x="227873" y="289081"/>
                    </a:cubicBezTo>
                    <a:lnTo>
                      <a:pt x="256147" y="349743"/>
                    </a:lnTo>
                    <a:cubicBezTo>
                      <a:pt x="243246" y="358649"/>
                      <a:pt x="229309" y="365946"/>
                      <a:pt x="214645" y="371462"/>
                    </a:cubicBezTo>
                    <a:cubicBezTo>
                      <a:pt x="199514" y="377221"/>
                      <a:pt x="181840" y="380109"/>
                      <a:pt x="161626" y="380109"/>
                    </a:cubicBezTo>
                    <a:cubicBezTo>
                      <a:pt x="126072" y="380109"/>
                      <a:pt x="99355" y="370304"/>
                      <a:pt x="81492" y="350711"/>
                    </a:cubicBezTo>
                    <a:cubicBezTo>
                      <a:pt x="63629" y="331119"/>
                      <a:pt x="54689" y="302569"/>
                      <a:pt x="54689" y="265062"/>
                    </a:cubicBezTo>
                    <a:lnTo>
                      <a:pt x="54689" y="153525"/>
                    </a:lnTo>
                    <a:lnTo>
                      <a:pt x="-406" y="153525"/>
                    </a:lnTo>
                    <a:lnTo>
                      <a:pt x="-406" y="84527"/>
                    </a:lnTo>
                    <a:lnTo>
                      <a:pt x="54689" y="84527"/>
                    </a:lnTo>
                    <a:lnTo>
                      <a:pt x="54689" y="-1123"/>
                    </a:lnTo>
                    <a:lnTo>
                      <a:pt x="131571" y="-1123"/>
                    </a:lnTo>
                    <a:lnTo>
                      <a:pt x="131571" y="84527"/>
                    </a:lnTo>
                    <a:lnTo>
                      <a:pt x="234980" y="84527"/>
                    </a:lnTo>
                    <a:close/>
                  </a:path>
                </a:pathLst>
              </a:custGeom>
              <a:grpFill/>
              <a:ln w="1726" cap="flat">
                <a:noFill/>
                <a:prstDash val="solid"/>
                <a:miter/>
              </a:ln>
            </p:spPr>
            <p:txBody>
              <a:bodyPr rtlCol="0" anchor="ctr"/>
              <a:lstStyle/>
              <a:p>
                <a:endParaRPr lang="en-US"/>
              </a:p>
            </p:txBody>
          </p:sp>
          <p:sp>
            <p:nvSpPr>
              <p:cNvPr id="28" name="Freeform: Shape 67">
                <a:extLst>
                  <a:ext uri="{FF2B5EF4-FFF2-40B4-BE49-F238E27FC236}">
                    <a16:creationId xmlns:a16="http://schemas.microsoft.com/office/drawing/2014/main" id="{396E7C25-0F63-4E62-BCDC-49249068B9D6}"/>
                  </a:ext>
                </a:extLst>
              </p:cNvPr>
              <p:cNvSpPr/>
              <p:nvPr/>
            </p:nvSpPr>
            <p:spPr>
              <a:xfrm>
                <a:off x="5599695" y="4441062"/>
                <a:ext cx="298763" cy="303356"/>
              </a:xfrm>
              <a:custGeom>
                <a:avLst/>
                <a:gdLst>
                  <a:gd name="connsiteX0" fmla="*/ 298358 w 298763"/>
                  <a:gd name="connsiteY0" fmla="*/ 294793 h 303356"/>
                  <a:gd name="connsiteX1" fmla="*/ 223187 w 298763"/>
                  <a:gd name="connsiteY1" fmla="*/ 294793 h 303356"/>
                  <a:gd name="connsiteX2" fmla="*/ 223187 w 298763"/>
                  <a:gd name="connsiteY2" fmla="*/ 262974 h 303356"/>
                  <a:gd name="connsiteX3" fmla="*/ 188135 w 298763"/>
                  <a:gd name="connsiteY3" fmla="*/ 291369 h 303356"/>
                  <a:gd name="connsiteX4" fmla="*/ 137762 w 298763"/>
                  <a:gd name="connsiteY4" fmla="*/ 302228 h 303356"/>
                  <a:gd name="connsiteX5" fmla="*/ 82962 w 298763"/>
                  <a:gd name="connsiteY5" fmla="*/ 290625 h 303356"/>
                  <a:gd name="connsiteX6" fmla="*/ 39074 w 298763"/>
                  <a:gd name="connsiteY6" fmla="*/ 258807 h 303356"/>
                  <a:gd name="connsiteX7" fmla="*/ 10057 w 298763"/>
                  <a:gd name="connsiteY7" fmla="*/ 210786 h 303356"/>
                  <a:gd name="connsiteX8" fmla="*/ 10057 w 298763"/>
                  <a:gd name="connsiteY8" fmla="*/ 90326 h 303356"/>
                  <a:gd name="connsiteX9" fmla="*/ 39074 w 298763"/>
                  <a:gd name="connsiteY9" fmla="*/ 42304 h 303356"/>
                  <a:gd name="connsiteX10" fmla="*/ 82962 w 298763"/>
                  <a:gd name="connsiteY10" fmla="*/ 10486 h 303356"/>
                  <a:gd name="connsiteX11" fmla="*/ 137762 w 298763"/>
                  <a:gd name="connsiteY11" fmla="*/ -1117 h 303356"/>
                  <a:gd name="connsiteX12" fmla="*/ 188135 w 298763"/>
                  <a:gd name="connsiteY12" fmla="*/ 9742 h 303356"/>
                  <a:gd name="connsiteX13" fmla="*/ 223187 w 298763"/>
                  <a:gd name="connsiteY13" fmla="*/ 38431 h 303356"/>
                  <a:gd name="connsiteX14" fmla="*/ 223187 w 298763"/>
                  <a:gd name="connsiteY14" fmla="*/ 6612 h 303356"/>
                  <a:gd name="connsiteX15" fmla="*/ 298306 w 298763"/>
                  <a:gd name="connsiteY15" fmla="*/ 6612 h 303356"/>
                  <a:gd name="connsiteX16" fmla="*/ 151959 w 298763"/>
                  <a:gd name="connsiteY16" fmla="*/ 71148 h 303356"/>
                  <a:gd name="connsiteX17" fmla="*/ 121455 w 298763"/>
                  <a:gd name="connsiteY17" fmla="*/ 77391 h 303356"/>
                  <a:gd name="connsiteX18" fmla="*/ 98197 w 298763"/>
                  <a:gd name="connsiteY18" fmla="*/ 94355 h 303356"/>
                  <a:gd name="connsiteX19" fmla="*/ 83464 w 298763"/>
                  <a:gd name="connsiteY19" fmla="*/ 119619 h 303356"/>
                  <a:gd name="connsiteX20" fmla="*/ 83464 w 298763"/>
                  <a:gd name="connsiteY20" fmla="*/ 181630 h 303356"/>
                  <a:gd name="connsiteX21" fmla="*/ 98197 w 298763"/>
                  <a:gd name="connsiteY21" fmla="*/ 206774 h 303356"/>
                  <a:gd name="connsiteX22" fmla="*/ 121455 w 298763"/>
                  <a:gd name="connsiteY22" fmla="*/ 223720 h 303356"/>
                  <a:gd name="connsiteX23" fmla="*/ 151959 w 298763"/>
                  <a:gd name="connsiteY23" fmla="*/ 229963 h 303356"/>
                  <a:gd name="connsiteX24" fmla="*/ 181996 w 298763"/>
                  <a:gd name="connsiteY24" fmla="*/ 224014 h 303356"/>
                  <a:gd name="connsiteX25" fmla="*/ 205272 w 298763"/>
                  <a:gd name="connsiteY25" fmla="*/ 207362 h 303356"/>
                  <a:gd name="connsiteX26" fmla="*/ 220299 w 298763"/>
                  <a:gd name="connsiteY26" fmla="*/ 182080 h 303356"/>
                  <a:gd name="connsiteX27" fmla="*/ 220299 w 298763"/>
                  <a:gd name="connsiteY27" fmla="*/ 119031 h 303356"/>
                  <a:gd name="connsiteX28" fmla="*/ 205272 w 298763"/>
                  <a:gd name="connsiteY28" fmla="*/ 93750 h 303356"/>
                  <a:gd name="connsiteX29" fmla="*/ 181996 w 298763"/>
                  <a:gd name="connsiteY29" fmla="*/ 77097 h 303356"/>
                  <a:gd name="connsiteX30" fmla="*/ 151959 w 298763"/>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63" h="303356">
                    <a:moveTo>
                      <a:pt x="298358" y="294793"/>
                    </a:moveTo>
                    <a:lnTo>
                      <a:pt x="223187" y="294793"/>
                    </a:lnTo>
                    <a:lnTo>
                      <a:pt x="223187" y="262974"/>
                    </a:lnTo>
                    <a:cubicBezTo>
                      <a:pt x="213623" y="274785"/>
                      <a:pt x="201681" y="284469"/>
                      <a:pt x="188135" y="291369"/>
                    </a:cubicBezTo>
                    <a:cubicBezTo>
                      <a:pt x="174175" y="298614"/>
                      <a:pt x="15738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34" y="16694"/>
                      <a:pt x="213687" y="26481"/>
                      <a:pt x="223187" y="38431"/>
                    </a:cubicBezTo>
                    <a:lnTo>
                      <a:pt x="223187" y="6612"/>
                    </a:lnTo>
                    <a:lnTo>
                      <a:pt x="298306" y="6612"/>
                    </a:lnTo>
                    <a:close/>
                    <a:moveTo>
                      <a:pt x="151959" y="71148"/>
                    </a:moveTo>
                    <a:cubicBezTo>
                      <a:pt x="141459" y="70992"/>
                      <a:pt x="131053" y="73137"/>
                      <a:pt x="121455" y="77391"/>
                    </a:cubicBezTo>
                    <a:cubicBezTo>
                      <a:pt x="112598" y="81351"/>
                      <a:pt x="104675" y="87127"/>
                      <a:pt x="98197" y="94355"/>
                    </a:cubicBezTo>
                    <a:cubicBezTo>
                      <a:pt x="91662" y="101721"/>
                      <a:pt x="86654" y="110298"/>
                      <a:pt x="83464" y="119619"/>
                    </a:cubicBezTo>
                    <a:cubicBezTo>
                      <a:pt x="76593" y="139713"/>
                      <a:pt x="76593" y="161536"/>
                      <a:pt x="83464" y="181630"/>
                    </a:cubicBezTo>
                    <a:cubicBezTo>
                      <a:pt x="86677" y="190899"/>
                      <a:pt x="91683" y="199442"/>
                      <a:pt x="98197" y="206774"/>
                    </a:cubicBezTo>
                    <a:cubicBezTo>
                      <a:pt x="104681" y="213985"/>
                      <a:pt x="112603" y="219760"/>
                      <a:pt x="121455" y="223720"/>
                    </a:cubicBezTo>
                    <a:cubicBezTo>
                      <a:pt x="131053" y="227974"/>
                      <a:pt x="141459" y="230119"/>
                      <a:pt x="151959" y="229963"/>
                    </a:cubicBezTo>
                    <a:cubicBezTo>
                      <a:pt x="162278" y="230101"/>
                      <a:pt x="172510" y="228078"/>
                      <a:pt x="181996" y="224014"/>
                    </a:cubicBezTo>
                    <a:cubicBezTo>
                      <a:pt x="190850" y="220175"/>
                      <a:pt x="198786" y="214503"/>
                      <a:pt x="205272" y="207362"/>
                    </a:cubicBezTo>
                    <a:cubicBezTo>
                      <a:pt x="211887" y="199995"/>
                      <a:pt x="216991" y="191401"/>
                      <a:pt x="220299" y="182080"/>
                    </a:cubicBezTo>
                    <a:cubicBezTo>
                      <a:pt x="227355" y="161657"/>
                      <a:pt x="227355" y="139454"/>
                      <a:pt x="220299" y="119031"/>
                    </a:cubicBezTo>
                    <a:cubicBezTo>
                      <a:pt x="216991" y="109711"/>
                      <a:pt x="211887" y="101116"/>
                      <a:pt x="205272" y="93750"/>
                    </a:cubicBezTo>
                    <a:cubicBezTo>
                      <a:pt x="198781" y="86608"/>
                      <a:pt x="190847" y="80936"/>
                      <a:pt x="181996" y="77097"/>
                    </a:cubicBezTo>
                    <a:cubicBezTo>
                      <a:pt x="172508" y="73050"/>
                      <a:pt x="162276" y="71010"/>
                      <a:pt x="151959" y="71148"/>
                    </a:cubicBezTo>
                    <a:close/>
                  </a:path>
                </a:pathLst>
              </a:custGeom>
              <a:grpFill/>
              <a:ln w="1726" cap="flat">
                <a:noFill/>
                <a:prstDash val="solid"/>
                <a:miter/>
              </a:ln>
            </p:spPr>
            <p:txBody>
              <a:bodyPr rtlCol="0" anchor="ctr"/>
              <a:lstStyle/>
              <a:p>
                <a:endParaRPr lang="en-US"/>
              </a:p>
            </p:txBody>
          </p:sp>
          <p:sp>
            <p:nvSpPr>
              <p:cNvPr id="30" name="Freeform: Shape 68">
                <a:extLst>
                  <a:ext uri="{FF2B5EF4-FFF2-40B4-BE49-F238E27FC236}">
                    <a16:creationId xmlns:a16="http://schemas.microsoft.com/office/drawing/2014/main" id="{17FD4CD9-6226-98A3-0692-E31B6C781A51}"/>
                  </a:ext>
                </a:extLst>
              </p:cNvPr>
              <p:cNvSpPr/>
              <p:nvPr/>
            </p:nvSpPr>
            <p:spPr>
              <a:xfrm>
                <a:off x="5949714" y="4441024"/>
                <a:ext cx="462514" cy="295971"/>
              </a:xfrm>
              <a:custGeom>
                <a:avLst/>
                <a:gdLst>
                  <a:gd name="connsiteX0" fmla="*/ 349578 w 462514"/>
                  <a:gd name="connsiteY0" fmla="*/ -1114 h 295971"/>
                  <a:gd name="connsiteX1" fmla="*/ 395386 w 462514"/>
                  <a:gd name="connsiteY1" fmla="*/ 7066 h 295971"/>
                  <a:gd name="connsiteX2" fmla="*/ 431026 w 462514"/>
                  <a:gd name="connsiteY2" fmla="*/ 30013 h 295971"/>
                  <a:gd name="connsiteX3" fmla="*/ 454008 w 462514"/>
                  <a:gd name="connsiteY3" fmla="*/ 65549 h 295971"/>
                  <a:gd name="connsiteX4" fmla="*/ 462101 w 462514"/>
                  <a:gd name="connsiteY4" fmla="*/ 111357 h 295971"/>
                  <a:gd name="connsiteX5" fmla="*/ 462101 w 462514"/>
                  <a:gd name="connsiteY5" fmla="*/ 294848 h 295971"/>
                  <a:gd name="connsiteX6" fmla="*/ 385512 w 462514"/>
                  <a:gd name="connsiteY6" fmla="*/ 294848 h 295971"/>
                  <a:gd name="connsiteX7" fmla="*/ 385512 w 462514"/>
                  <a:gd name="connsiteY7" fmla="*/ 136327 h 295971"/>
                  <a:gd name="connsiteX8" fmla="*/ 370779 w 462514"/>
                  <a:gd name="connsiteY8" fmla="*/ 88306 h 295971"/>
                  <a:gd name="connsiteX9" fmla="*/ 329830 w 462514"/>
                  <a:gd name="connsiteY9" fmla="*/ 71792 h 295971"/>
                  <a:gd name="connsiteX10" fmla="*/ 306416 w 462514"/>
                  <a:gd name="connsiteY10" fmla="*/ 75821 h 295971"/>
                  <a:gd name="connsiteX11" fmla="*/ 287273 w 462514"/>
                  <a:gd name="connsiteY11" fmla="*/ 87926 h 295971"/>
                  <a:gd name="connsiteX12" fmla="*/ 274304 w 462514"/>
                  <a:gd name="connsiteY12" fmla="*/ 108296 h 295971"/>
                  <a:gd name="connsiteX13" fmla="*/ 269444 w 462514"/>
                  <a:gd name="connsiteY13" fmla="*/ 136846 h 295971"/>
                  <a:gd name="connsiteX14" fmla="*/ 269444 w 462514"/>
                  <a:gd name="connsiteY14" fmla="*/ 294762 h 295971"/>
                  <a:gd name="connsiteX15" fmla="*/ 192562 w 462514"/>
                  <a:gd name="connsiteY15" fmla="*/ 294762 h 295971"/>
                  <a:gd name="connsiteX16" fmla="*/ 192562 w 462514"/>
                  <a:gd name="connsiteY16" fmla="*/ 136241 h 295971"/>
                  <a:gd name="connsiteX17" fmla="*/ 177967 w 462514"/>
                  <a:gd name="connsiteY17" fmla="*/ 88220 h 295971"/>
                  <a:gd name="connsiteX18" fmla="*/ 136880 w 462514"/>
                  <a:gd name="connsiteY18" fmla="*/ 71705 h 295971"/>
                  <a:gd name="connsiteX19" fmla="*/ 113466 w 462514"/>
                  <a:gd name="connsiteY19" fmla="*/ 75734 h 295971"/>
                  <a:gd name="connsiteX20" fmla="*/ 94306 w 462514"/>
                  <a:gd name="connsiteY20" fmla="*/ 87839 h 295971"/>
                  <a:gd name="connsiteX21" fmla="*/ 81353 w 462514"/>
                  <a:gd name="connsiteY21" fmla="*/ 108210 h 295971"/>
                  <a:gd name="connsiteX22" fmla="*/ 76494 w 462514"/>
                  <a:gd name="connsiteY22" fmla="*/ 136760 h 295971"/>
                  <a:gd name="connsiteX23" fmla="*/ 76494 w 462514"/>
                  <a:gd name="connsiteY23" fmla="*/ 294676 h 295971"/>
                  <a:gd name="connsiteX24" fmla="*/ -406 w 462514"/>
                  <a:gd name="connsiteY24" fmla="*/ 294676 h 295971"/>
                  <a:gd name="connsiteX25" fmla="*/ -406 w 462514"/>
                  <a:gd name="connsiteY25" fmla="*/ 6651 h 295971"/>
                  <a:gd name="connsiteX26" fmla="*/ 74419 w 462514"/>
                  <a:gd name="connsiteY26" fmla="*/ 6651 h 295971"/>
                  <a:gd name="connsiteX27" fmla="*/ 74419 w 462514"/>
                  <a:gd name="connsiteY27" fmla="*/ 40561 h 295971"/>
                  <a:gd name="connsiteX28" fmla="*/ 111840 w 462514"/>
                  <a:gd name="connsiteY28" fmla="*/ 8293 h 295971"/>
                  <a:gd name="connsiteX29" fmla="*/ 158374 w 462514"/>
                  <a:gd name="connsiteY29" fmla="*/ -1079 h 295971"/>
                  <a:gd name="connsiteX30" fmla="*/ 213918 w 462514"/>
                  <a:gd name="connsiteY30" fmla="*/ 12011 h 295971"/>
                  <a:gd name="connsiteX31" fmla="*/ 252653 w 462514"/>
                  <a:gd name="connsiteY31" fmla="*/ 48326 h 295971"/>
                  <a:gd name="connsiteX32" fmla="*/ 295366 w 462514"/>
                  <a:gd name="connsiteY32" fmla="*/ 9815 h 295971"/>
                  <a:gd name="connsiteX33" fmla="*/ 321737 w 462514"/>
                  <a:gd name="connsiteY33" fmla="*/ 1480 h 295971"/>
                  <a:gd name="connsiteX34" fmla="*/ 349578 w 462514"/>
                  <a:gd name="connsiteY34" fmla="*/ -1114 h 295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514" h="295971">
                    <a:moveTo>
                      <a:pt x="349578" y="-1114"/>
                    </a:moveTo>
                    <a:cubicBezTo>
                      <a:pt x="365226" y="-1304"/>
                      <a:pt x="380769" y="1480"/>
                      <a:pt x="395386" y="7066"/>
                    </a:cubicBezTo>
                    <a:cubicBezTo>
                      <a:pt x="408712" y="12202"/>
                      <a:pt x="420842" y="20000"/>
                      <a:pt x="431026" y="30013"/>
                    </a:cubicBezTo>
                    <a:cubicBezTo>
                      <a:pt x="441109" y="40112"/>
                      <a:pt x="448941" y="52217"/>
                      <a:pt x="454008" y="65549"/>
                    </a:cubicBezTo>
                    <a:cubicBezTo>
                      <a:pt x="459536" y="80179"/>
                      <a:pt x="462282" y="95725"/>
                      <a:pt x="462101" y="111357"/>
                    </a:cubicBezTo>
                    <a:lnTo>
                      <a:pt x="462101" y="294848"/>
                    </a:lnTo>
                    <a:lnTo>
                      <a:pt x="385512" y="294848"/>
                    </a:lnTo>
                    <a:lnTo>
                      <a:pt x="385512" y="136327"/>
                    </a:lnTo>
                    <a:cubicBezTo>
                      <a:pt x="385512" y="115317"/>
                      <a:pt x="380601" y="99304"/>
                      <a:pt x="370779" y="88306"/>
                    </a:cubicBezTo>
                    <a:cubicBezTo>
                      <a:pt x="360957" y="77308"/>
                      <a:pt x="347308" y="71809"/>
                      <a:pt x="329830" y="71792"/>
                    </a:cubicBezTo>
                    <a:cubicBezTo>
                      <a:pt x="321850" y="71757"/>
                      <a:pt x="313923" y="73106"/>
                      <a:pt x="306416" y="75821"/>
                    </a:cubicBezTo>
                    <a:cubicBezTo>
                      <a:pt x="299208" y="78363"/>
                      <a:pt x="292667" y="82513"/>
                      <a:pt x="287273" y="87926"/>
                    </a:cubicBezTo>
                    <a:cubicBezTo>
                      <a:pt x="281611" y="93771"/>
                      <a:pt x="277198" y="100688"/>
                      <a:pt x="274304" y="108296"/>
                    </a:cubicBezTo>
                    <a:cubicBezTo>
                      <a:pt x="270892" y="117427"/>
                      <a:pt x="269242" y="127111"/>
                      <a:pt x="269444" y="136846"/>
                    </a:cubicBezTo>
                    <a:lnTo>
                      <a:pt x="269444" y="294762"/>
                    </a:lnTo>
                    <a:lnTo>
                      <a:pt x="192562" y="294762"/>
                    </a:lnTo>
                    <a:lnTo>
                      <a:pt x="192562" y="136241"/>
                    </a:lnTo>
                    <a:cubicBezTo>
                      <a:pt x="192562" y="115231"/>
                      <a:pt x="187697" y="99218"/>
                      <a:pt x="177967" y="88220"/>
                    </a:cubicBezTo>
                    <a:cubicBezTo>
                      <a:pt x="168236" y="77222"/>
                      <a:pt x="154541" y="71723"/>
                      <a:pt x="136880" y="71705"/>
                    </a:cubicBezTo>
                    <a:cubicBezTo>
                      <a:pt x="128899" y="71653"/>
                      <a:pt x="120972" y="73019"/>
                      <a:pt x="113466" y="75734"/>
                    </a:cubicBezTo>
                    <a:cubicBezTo>
                      <a:pt x="106253" y="78276"/>
                      <a:pt x="99706" y="82427"/>
                      <a:pt x="94306" y="87839"/>
                    </a:cubicBezTo>
                    <a:cubicBezTo>
                      <a:pt x="88654" y="93684"/>
                      <a:pt x="84248" y="100618"/>
                      <a:pt x="81353" y="108210"/>
                    </a:cubicBezTo>
                    <a:cubicBezTo>
                      <a:pt x="77933" y="117323"/>
                      <a:pt x="76283" y="127024"/>
                      <a:pt x="76494" y="136760"/>
                    </a:cubicBezTo>
                    <a:lnTo>
                      <a:pt x="76494" y="294676"/>
                    </a:lnTo>
                    <a:lnTo>
                      <a:pt x="-406" y="294676"/>
                    </a:lnTo>
                    <a:lnTo>
                      <a:pt x="-406" y="6651"/>
                    </a:lnTo>
                    <a:lnTo>
                      <a:pt x="74419" y="6651"/>
                    </a:lnTo>
                    <a:lnTo>
                      <a:pt x="74419" y="40561"/>
                    </a:lnTo>
                    <a:cubicBezTo>
                      <a:pt x="84634" y="25292"/>
                      <a:pt x="97107" y="14536"/>
                      <a:pt x="111840" y="8293"/>
                    </a:cubicBezTo>
                    <a:cubicBezTo>
                      <a:pt x="126554" y="2051"/>
                      <a:pt x="142387" y="-1148"/>
                      <a:pt x="158374" y="-1079"/>
                    </a:cubicBezTo>
                    <a:cubicBezTo>
                      <a:pt x="179195" y="-1079"/>
                      <a:pt x="197710" y="3279"/>
                      <a:pt x="213918" y="12011"/>
                    </a:cubicBezTo>
                    <a:cubicBezTo>
                      <a:pt x="229827" y="20467"/>
                      <a:pt x="243198" y="32987"/>
                      <a:pt x="252653" y="48326"/>
                    </a:cubicBezTo>
                    <a:cubicBezTo>
                      <a:pt x="262605" y="31414"/>
                      <a:pt x="277517" y="17977"/>
                      <a:pt x="295366" y="9815"/>
                    </a:cubicBezTo>
                    <a:cubicBezTo>
                      <a:pt x="303779" y="5959"/>
                      <a:pt x="312636" y="3158"/>
                      <a:pt x="321737" y="1480"/>
                    </a:cubicBezTo>
                    <a:cubicBezTo>
                      <a:pt x="330920" y="-232"/>
                      <a:pt x="340238" y="-1096"/>
                      <a:pt x="349578" y="-1114"/>
                    </a:cubicBezTo>
                    <a:close/>
                  </a:path>
                </a:pathLst>
              </a:custGeom>
              <a:grpFill/>
              <a:ln w="1726" cap="flat">
                <a:noFill/>
                <a:prstDash val="solid"/>
                <a:miter/>
              </a:ln>
            </p:spPr>
            <p:txBody>
              <a:bodyPr rtlCol="0" anchor="ctr"/>
              <a:lstStyle/>
              <a:p>
                <a:endParaRPr lang="en-US"/>
              </a:p>
            </p:txBody>
          </p:sp>
          <p:sp>
            <p:nvSpPr>
              <p:cNvPr id="31" name="Freeform: Shape 69">
                <a:extLst>
                  <a:ext uri="{FF2B5EF4-FFF2-40B4-BE49-F238E27FC236}">
                    <a16:creationId xmlns:a16="http://schemas.microsoft.com/office/drawing/2014/main" id="{69F8FED1-25B6-456C-BE8E-87E2175E0F89}"/>
                  </a:ext>
                </a:extLst>
              </p:cNvPr>
              <p:cNvSpPr/>
              <p:nvPr/>
            </p:nvSpPr>
            <p:spPr>
              <a:xfrm>
                <a:off x="6443450" y="4441062"/>
                <a:ext cx="298711" cy="303356"/>
              </a:xfrm>
              <a:custGeom>
                <a:avLst/>
                <a:gdLst>
                  <a:gd name="connsiteX0" fmla="*/ 298306 w 298711"/>
                  <a:gd name="connsiteY0" fmla="*/ 294793 h 303356"/>
                  <a:gd name="connsiteX1" fmla="*/ 223187 w 298711"/>
                  <a:gd name="connsiteY1" fmla="*/ 294793 h 303356"/>
                  <a:gd name="connsiteX2" fmla="*/ 223187 w 298711"/>
                  <a:gd name="connsiteY2" fmla="*/ 262974 h 303356"/>
                  <a:gd name="connsiteX3" fmla="*/ 188135 w 298711"/>
                  <a:gd name="connsiteY3" fmla="*/ 291369 h 303356"/>
                  <a:gd name="connsiteX4" fmla="*/ 137762 w 298711"/>
                  <a:gd name="connsiteY4" fmla="*/ 302228 h 303356"/>
                  <a:gd name="connsiteX5" fmla="*/ 82962 w 298711"/>
                  <a:gd name="connsiteY5" fmla="*/ 290625 h 303356"/>
                  <a:gd name="connsiteX6" fmla="*/ 39074 w 298711"/>
                  <a:gd name="connsiteY6" fmla="*/ 258807 h 303356"/>
                  <a:gd name="connsiteX7" fmla="*/ 10057 w 298711"/>
                  <a:gd name="connsiteY7" fmla="*/ 210786 h 303356"/>
                  <a:gd name="connsiteX8" fmla="*/ 10057 w 298711"/>
                  <a:gd name="connsiteY8" fmla="*/ 90326 h 303356"/>
                  <a:gd name="connsiteX9" fmla="*/ 39074 w 298711"/>
                  <a:gd name="connsiteY9" fmla="*/ 42304 h 303356"/>
                  <a:gd name="connsiteX10" fmla="*/ 82962 w 298711"/>
                  <a:gd name="connsiteY10" fmla="*/ 10486 h 303356"/>
                  <a:gd name="connsiteX11" fmla="*/ 137762 w 298711"/>
                  <a:gd name="connsiteY11" fmla="*/ -1117 h 303356"/>
                  <a:gd name="connsiteX12" fmla="*/ 188135 w 298711"/>
                  <a:gd name="connsiteY12" fmla="*/ 9742 h 303356"/>
                  <a:gd name="connsiteX13" fmla="*/ 223187 w 298711"/>
                  <a:gd name="connsiteY13" fmla="*/ 38431 h 303356"/>
                  <a:gd name="connsiteX14" fmla="*/ 223187 w 298711"/>
                  <a:gd name="connsiteY14" fmla="*/ 6612 h 303356"/>
                  <a:gd name="connsiteX15" fmla="*/ 298306 w 298711"/>
                  <a:gd name="connsiteY15" fmla="*/ 6612 h 303356"/>
                  <a:gd name="connsiteX16" fmla="*/ 151890 w 298711"/>
                  <a:gd name="connsiteY16" fmla="*/ 71148 h 303356"/>
                  <a:gd name="connsiteX17" fmla="*/ 121403 w 298711"/>
                  <a:gd name="connsiteY17" fmla="*/ 77391 h 303356"/>
                  <a:gd name="connsiteX18" fmla="*/ 98128 w 298711"/>
                  <a:gd name="connsiteY18" fmla="*/ 94355 h 303356"/>
                  <a:gd name="connsiteX19" fmla="*/ 83394 w 298711"/>
                  <a:gd name="connsiteY19" fmla="*/ 119619 h 303356"/>
                  <a:gd name="connsiteX20" fmla="*/ 83394 w 298711"/>
                  <a:gd name="connsiteY20" fmla="*/ 181630 h 303356"/>
                  <a:gd name="connsiteX21" fmla="*/ 98128 w 298711"/>
                  <a:gd name="connsiteY21" fmla="*/ 206774 h 303356"/>
                  <a:gd name="connsiteX22" fmla="*/ 121403 w 298711"/>
                  <a:gd name="connsiteY22" fmla="*/ 223720 h 303356"/>
                  <a:gd name="connsiteX23" fmla="*/ 151890 w 298711"/>
                  <a:gd name="connsiteY23" fmla="*/ 229963 h 303356"/>
                  <a:gd name="connsiteX24" fmla="*/ 181945 w 298711"/>
                  <a:gd name="connsiteY24" fmla="*/ 224014 h 303356"/>
                  <a:gd name="connsiteX25" fmla="*/ 205220 w 298711"/>
                  <a:gd name="connsiteY25" fmla="*/ 207362 h 303356"/>
                  <a:gd name="connsiteX26" fmla="*/ 220230 w 298711"/>
                  <a:gd name="connsiteY26" fmla="*/ 182080 h 303356"/>
                  <a:gd name="connsiteX27" fmla="*/ 220230 w 298711"/>
                  <a:gd name="connsiteY27" fmla="*/ 119031 h 303356"/>
                  <a:gd name="connsiteX28" fmla="*/ 205220 w 298711"/>
                  <a:gd name="connsiteY28" fmla="*/ 93750 h 303356"/>
                  <a:gd name="connsiteX29" fmla="*/ 181945 w 298711"/>
                  <a:gd name="connsiteY29" fmla="*/ 77097 h 303356"/>
                  <a:gd name="connsiteX30" fmla="*/ 151890 w 298711"/>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1" h="303356">
                    <a:moveTo>
                      <a:pt x="298306" y="294793"/>
                    </a:moveTo>
                    <a:lnTo>
                      <a:pt x="223187" y="294793"/>
                    </a:lnTo>
                    <a:lnTo>
                      <a:pt x="223187" y="262974"/>
                    </a:lnTo>
                    <a:cubicBezTo>
                      <a:pt x="213625" y="274785"/>
                      <a:pt x="201675" y="284469"/>
                      <a:pt x="188135" y="291369"/>
                    </a:cubicBezTo>
                    <a:cubicBezTo>
                      <a:pt x="174185" y="298614"/>
                      <a:pt x="15739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27" y="16694"/>
                      <a:pt x="213694" y="26481"/>
                      <a:pt x="223187" y="38431"/>
                    </a:cubicBezTo>
                    <a:lnTo>
                      <a:pt x="223187" y="6612"/>
                    </a:lnTo>
                    <a:lnTo>
                      <a:pt x="298306" y="6612"/>
                    </a:lnTo>
                    <a:close/>
                    <a:moveTo>
                      <a:pt x="151890" y="71148"/>
                    </a:moveTo>
                    <a:cubicBezTo>
                      <a:pt x="141397" y="71010"/>
                      <a:pt x="130996" y="73137"/>
                      <a:pt x="121403" y="77391"/>
                    </a:cubicBezTo>
                    <a:cubicBezTo>
                      <a:pt x="112544" y="81351"/>
                      <a:pt x="104616" y="87144"/>
                      <a:pt x="98128" y="94355"/>
                    </a:cubicBezTo>
                    <a:cubicBezTo>
                      <a:pt x="91607" y="101721"/>
                      <a:pt x="86600" y="110316"/>
                      <a:pt x="83394" y="119619"/>
                    </a:cubicBezTo>
                    <a:cubicBezTo>
                      <a:pt x="76524" y="139713"/>
                      <a:pt x="76524" y="161536"/>
                      <a:pt x="83394" y="181630"/>
                    </a:cubicBezTo>
                    <a:cubicBezTo>
                      <a:pt x="86621" y="190899"/>
                      <a:pt x="91626" y="199424"/>
                      <a:pt x="98128" y="206774"/>
                    </a:cubicBezTo>
                    <a:cubicBezTo>
                      <a:pt x="104621" y="213985"/>
                      <a:pt x="112550" y="219760"/>
                      <a:pt x="121403" y="223720"/>
                    </a:cubicBezTo>
                    <a:cubicBezTo>
                      <a:pt x="130996" y="227974"/>
                      <a:pt x="141397" y="230101"/>
                      <a:pt x="151890" y="229963"/>
                    </a:cubicBezTo>
                    <a:cubicBezTo>
                      <a:pt x="162214" y="230101"/>
                      <a:pt x="172453" y="228078"/>
                      <a:pt x="181945" y="224014"/>
                    </a:cubicBezTo>
                    <a:cubicBezTo>
                      <a:pt x="190798" y="220175"/>
                      <a:pt x="198736" y="214503"/>
                      <a:pt x="205220" y="207362"/>
                    </a:cubicBezTo>
                    <a:cubicBezTo>
                      <a:pt x="211826" y="199995"/>
                      <a:pt x="216927" y="191401"/>
                      <a:pt x="220230" y="182080"/>
                    </a:cubicBezTo>
                    <a:cubicBezTo>
                      <a:pt x="227303" y="161657"/>
                      <a:pt x="227303" y="139454"/>
                      <a:pt x="220230" y="119031"/>
                    </a:cubicBezTo>
                    <a:cubicBezTo>
                      <a:pt x="216927" y="109711"/>
                      <a:pt x="211826" y="101116"/>
                      <a:pt x="205220" y="93750"/>
                    </a:cubicBezTo>
                    <a:cubicBezTo>
                      <a:pt x="198736" y="86608"/>
                      <a:pt x="190798" y="80936"/>
                      <a:pt x="181945" y="77097"/>
                    </a:cubicBezTo>
                    <a:cubicBezTo>
                      <a:pt x="172449" y="73050"/>
                      <a:pt x="162214" y="71010"/>
                      <a:pt x="151890" y="71148"/>
                    </a:cubicBezTo>
                    <a:close/>
                  </a:path>
                </a:pathLst>
              </a:custGeom>
              <a:grpFill/>
              <a:ln w="1726" cap="flat">
                <a:noFill/>
                <a:prstDash val="solid"/>
                <a:miter/>
              </a:ln>
            </p:spPr>
            <p:txBody>
              <a:bodyPr rtlCol="0" anchor="ctr"/>
              <a:lstStyle/>
              <a:p>
                <a:endParaRPr lang="en-US"/>
              </a:p>
            </p:txBody>
          </p:sp>
          <p:sp>
            <p:nvSpPr>
              <p:cNvPr id="34" name="Freeform: Shape 70">
                <a:extLst>
                  <a:ext uri="{FF2B5EF4-FFF2-40B4-BE49-F238E27FC236}">
                    <a16:creationId xmlns:a16="http://schemas.microsoft.com/office/drawing/2014/main" id="{43DD4AF8-9AE1-EA1F-D0D7-2652F5DCE432}"/>
                  </a:ext>
                </a:extLst>
              </p:cNvPr>
              <p:cNvSpPr/>
              <p:nvPr/>
            </p:nvSpPr>
            <p:spPr>
              <a:xfrm>
                <a:off x="6781295" y="4448797"/>
                <a:ext cx="249859" cy="288180"/>
              </a:xfrm>
              <a:custGeom>
                <a:avLst/>
                <a:gdLst>
                  <a:gd name="connsiteX0" fmla="*/ 246203 w 249859"/>
                  <a:gd name="connsiteY0" fmla="*/ 55683 h 288180"/>
                  <a:gd name="connsiteX1" fmla="*/ 105390 w 249859"/>
                  <a:gd name="connsiteY1" fmla="*/ 217766 h 288180"/>
                  <a:gd name="connsiteX2" fmla="*/ 249454 w 249859"/>
                  <a:gd name="connsiteY2" fmla="*/ 217766 h 288180"/>
                  <a:gd name="connsiteX3" fmla="*/ 249454 w 249859"/>
                  <a:gd name="connsiteY3" fmla="*/ 287058 h 288180"/>
                  <a:gd name="connsiteX4" fmla="*/ -406 w 249859"/>
                  <a:gd name="connsiteY4" fmla="*/ 287058 h 288180"/>
                  <a:gd name="connsiteX5" fmla="*/ -406 w 249859"/>
                  <a:gd name="connsiteY5" fmla="*/ 231151 h 288180"/>
                  <a:gd name="connsiteX6" fmla="*/ 143641 w 249859"/>
                  <a:gd name="connsiteY6" fmla="*/ 67875 h 288180"/>
                  <a:gd name="connsiteX7" fmla="*/ 4592 w 249859"/>
                  <a:gd name="connsiteY7" fmla="*/ 67875 h 288180"/>
                  <a:gd name="connsiteX8" fmla="*/ 4592 w 249859"/>
                  <a:gd name="connsiteY8" fmla="*/ -1123 h 288180"/>
                  <a:gd name="connsiteX9" fmla="*/ 246151 w 249859"/>
                  <a:gd name="connsiteY9" fmla="*/ -1123 h 288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9859" h="288180">
                    <a:moveTo>
                      <a:pt x="246203" y="55683"/>
                    </a:moveTo>
                    <a:lnTo>
                      <a:pt x="105390" y="217766"/>
                    </a:lnTo>
                    <a:lnTo>
                      <a:pt x="249454" y="217766"/>
                    </a:lnTo>
                    <a:lnTo>
                      <a:pt x="249454" y="287058"/>
                    </a:lnTo>
                    <a:lnTo>
                      <a:pt x="-406" y="287058"/>
                    </a:lnTo>
                    <a:lnTo>
                      <a:pt x="-406" y="231151"/>
                    </a:lnTo>
                    <a:lnTo>
                      <a:pt x="143641" y="67875"/>
                    </a:lnTo>
                    <a:lnTo>
                      <a:pt x="4592" y="67875"/>
                    </a:lnTo>
                    <a:lnTo>
                      <a:pt x="4592" y="-1123"/>
                    </a:lnTo>
                    <a:lnTo>
                      <a:pt x="246151" y="-1123"/>
                    </a:lnTo>
                    <a:close/>
                  </a:path>
                </a:pathLst>
              </a:custGeom>
              <a:grpFill/>
              <a:ln w="1726" cap="flat">
                <a:noFill/>
                <a:prstDash val="solid"/>
                <a:miter/>
              </a:ln>
            </p:spPr>
            <p:txBody>
              <a:bodyPr rtlCol="0" anchor="ctr"/>
              <a:lstStyle/>
              <a:p>
                <a:endParaRPr lang="en-US"/>
              </a:p>
            </p:txBody>
          </p:sp>
          <p:sp>
            <p:nvSpPr>
              <p:cNvPr id="35" name="Freeform: Shape 71">
                <a:extLst>
                  <a:ext uri="{FF2B5EF4-FFF2-40B4-BE49-F238E27FC236}">
                    <a16:creationId xmlns:a16="http://schemas.microsoft.com/office/drawing/2014/main" id="{F3EB5DFC-13BD-CF5B-FBDB-AE998CF51905}"/>
                  </a:ext>
                </a:extLst>
              </p:cNvPr>
              <p:cNvSpPr/>
              <p:nvPr/>
            </p:nvSpPr>
            <p:spPr>
              <a:xfrm>
                <a:off x="7059462" y="4304558"/>
                <a:ext cx="98068" cy="432419"/>
              </a:xfrm>
              <a:custGeom>
                <a:avLst/>
                <a:gdLst>
                  <a:gd name="connsiteX0" fmla="*/ 48465 w 98068"/>
                  <a:gd name="connsiteY0" fmla="*/ -1121 h 432419"/>
                  <a:gd name="connsiteX1" fmla="*/ 67746 w 98068"/>
                  <a:gd name="connsiteY1" fmla="*/ 2735 h 432419"/>
                  <a:gd name="connsiteX2" fmla="*/ 93823 w 98068"/>
                  <a:gd name="connsiteY2" fmla="*/ 29210 h 432419"/>
                  <a:gd name="connsiteX3" fmla="*/ 97662 w 98068"/>
                  <a:gd name="connsiteY3" fmla="*/ 48837 h 432419"/>
                  <a:gd name="connsiteX4" fmla="*/ 83361 w 98068"/>
                  <a:gd name="connsiteY4" fmla="*/ 84079 h 432419"/>
                  <a:gd name="connsiteX5" fmla="*/ 67798 w 98068"/>
                  <a:gd name="connsiteY5" fmla="*/ 94455 h 432419"/>
                  <a:gd name="connsiteX6" fmla="*/ 29218 w 98068"/>
                  <a:gd name="connsiteY6" fmla="*/ 94455 h 432419"/>
                  <a:gd name="connsiteX7" fmla="*/ 13655 w 98068"/>
                  <a:gd name="connsiteY7" fmla="*/ 84079 h 432419"/>
                  <a:gd name="connsiteX8" fmla="*/ 3279 w 98068"/>
                  <a:gd name="connsiteY8" fmla="*/ 68326 h 432419"/>
                  <a:gd name="connsiteX9" fmla="*/ -404 w 98068"/>
                  <a:gd name="connsiteY9" fmla="*/ 48837 h 432419"/>
                  <a:gd name="connsiteX10" fmla="*/ 3279 w 98068"/>
                  <a:gd name="connsiteY10" fmla="*/ 29210 h 432419"/>
                  <a:gd name="connsiteX11" fmla="*/ 13655 w 98068"/>
                  <a:gd name="connsiteY11" fmla="*/ 13301 h 432419"/>
                  <a:gd name="connsiteX12" fmla="*/ 29218 w 98068"/>
                  <a:gd name="connsiteY12" fmla="*/ 2735 h 432419"/>
                  <a:gd name="connsiteX13" fmla="*/ 48465 w 98068"/>
                  <a:gd name="connsiteY13" fmla="*/ -1121 h 432419"/>
                  <a:gd name="connsiteX14" fmla="*/ 87338 w 98068"/>
                  <a:gd name="connsiteY14" fmla="*/ 431296 h 432419"/>
                  <a:gd name="connsiteX15" fmla="*/ 10456 w 98068"/>
                  <a:gd name="connsiteY15" fmla="*/ 431296 h 432419"/>
                  <a:gd name="connsiteX16" fmla="*/ 10456 w 98068"/>
                  <a:gd name="connsiteY16" fmla="*/ 143116 h 432419"/>
                  <a:gd name="connsiteX17" fmla="*/ 87338 w 98068"/>
                  <a:gd name="connsiteY17" fmla="*/ 143116 h 432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68" h="432419">
                    <a:moveTo>
                      <a:pt x="48465" y="-1121"/>
                    </a:moveTo>
                    <a:cubicBezTo>
                      <a:pt x="55088" y="-1173"/>
                      <a:pt x="61659" y="141"/>
                      <a:pt x="67746" y="2735"/>
                    </a:cubicBezTo>
                    <a:cubicBezTo>
                      <a:pt x="79608" y="7732"/>
                      <a:pt x="88998" y="17261"/>
                      <a:pt x="93823" y="29210"/>
                    </a:cubicBezTo>
                    <a:cubicBezTo>
                      <a:pt x="96399" y="35435"/>
                      <a:pt x="97696" y="42110"/>
                      <a:pt x="97662" y="48837"/>
                    </a:cubicBezTo>
                    <a:cubicBezTo>
                      <a:pt x="97748" y="62014"/>
                      <a:pt x="92595" y="74689"/>
                      <a:pt x="83361" y="84079"/>
                    </a:cubicBezTo>
                    <a:cubicBezTo>
                      <a:pt x="78934" y="88558"/>
                      <a:pt x="73625" y="92086"/>
                      <a:pt x="67798" y="94455"/>
                    </a:cubicBezTo>
                    <a:cubicBezTo>
                      <a:pt x="55416" y="99418"/>
                      <a:pt x="41599" y="99418"/>
                      <a:pt x="29218" y="94455"/>
                    </a:cubicBezTo>
                    <a:cubicBezTo>
                      <a:pt x="23390" y="92086"/>
                      <a:pt x="18082" y="88558"/>
                      <a:pt x="13655" y="84079"/>
                    </a:cubicBezTo>
                    <a:cubicBezTo>
                      <a:pt x="9176" y="79566"/>
                      <a:pt x="5648" y="74222"/>
                      <a:pt x="3279" y="68326"/>
                    </a:cubicBezTo>
                    <a:cubicBezTo>
                      <a:pt x="789" y="62135"/>
                      <a:pt x="-456" y="55512"/>
                      <a:pt x="-404" y="48837"/>
                    </a:cubicBezTo>
                    <a:cubicBezTo>
                      <a:pt x="-439" y="42127"/>
                      <a:pt x="806" y="35452"/>
                      <a:pt x="3279" y="29210"/>
                    </a:cubicBezTo>
                    <a:cubicBezTo>
                      <a:pt x="5614" y="23261"/>
                      <a:pt x="9159" y="17849"/>
                      <a:pt x="13655" y="13301"/>
                    </a:cubicBezTo>
                    <a:cubicBezTo>
                      <a:pt x="18099" y="8805"/>
                      <a:pt x="23390" y="5208"/>
                      <a:pt x="29218" y="2735"/>
                    </a:cubicBezTo>
                    <a:cubicBezTo>
                      <a:pt x="35305" y="141"/>
                      <a:pt x="41859" y="-1173"/>
                      <a:pt x="48465" y="-1121"/>
                    </a:cubicBezTo>
                    <a:close/>
                    <a:moveTo>
                      <a:pt x="87338" y="431296"/>
                    </a:moveTo>
                    <a:lnTo>
                      <a:pt x="10456" y="431296"/>
                    </a:lnTo>
                    <a:lnTo>
                      <a:pt x="10456" y="143116"/>
                    </a:lnTo>
                    <a:lnTo>
                      <a:pt x="87338" y="143116"/>
                    </a:lnTo>
                    <a:close/>
                  </a:path>
                </a:pathLst>
              </a:custGeom>
              <a:grpFill/>
              <a:ln w="1726" cap="flat">
                <a:noFill/>
                <a:prstDash val="solid"/>
                <a:miter/>
              </a:ln>
            </p:spPr>
            <p:txBody>
              <a:bodyPr rtlCol="0" anchor="ctr"/>
              <a:lstStyle/>
              <a:p>
                <a:endParaRPr lang="en-US"/>
              </a:p>
            </p:txBody>
          </p:sp>
          <p:sp>
            <p:nvSpPr>
              <p:cNvPr id="36" name="Freeform: Shape 72">
                <a:extLst>
                  <a:ext uri="{FF2B5EF4-FFF2-40B4-BE49-F238E27FC236}">
                    <a16:creationId xmlns:a16="http://schemas.microsoft.com/office/drawing/2014/main" id="{39BB5E42-49EB-207F-F770-9E0A4C42086D}"/>
                  </a:ext>
                </a:extLst>
              </p:cNvPr>
              <p:cNvSpPr/>
              <p:nvPr/>
            </p:nvSpPr>
            <p:spPr>
              <a:xfrm>
                <a:off x="7198461" y="4441027"/>
                <a:ext cx="269857" cy="295916"/>
              </a:xfrm>
              <a:custGeom>
                <a:avLst/>
                <a:gdLst>
                  <a:gd name="connsiteX0" fmla="*/ 158375 w 269857"/>
                  <a:gd name="connsiteY0" fmla="*/ -1117 h 295916"/>
                  <a:gd name="connsiteX1" fmla="*/ 203006 w 269857"/>
                  <a:gd name="connsiteY1" fmla="*/ 7063 h 295916"/>
                  <a:gd name="connsiteX2" fmla="*/ 261196 w 269857"/>
                  <a:gd name="connsiteY2" fmla="*/ 65494 h 295916"/>
                  <a:gd name="connsiteX3" fmla="*/ 269445 w 269857"/>
                  <a:gd name="connsiteY3" fmla="*/ 111302 h 295916"/>
                  <a:gd name="connsiteX4" fmla="*/ 269445 w 269857"/>
                  <a:gd name="connsiteY4" fmla="*/ 294794 h 295916"/>
                  <a:gd name="connsiteX5" fmla="*/ 192544 w 269857"/>
                  <a:gd name="connsiteY5" fmla="*/ 294794 h 295916"/>
                  <a:gd name="connsiteX6" fmla="*/ 192544 w 269857"/>
                  <a:gd name="connsiteY6" fmla="*/ 136273 h 295916"/>
                  <a:gd name="connsiteX7" fmla="*/ 177967 w 269857"/>
                  <a:gd name="connsiteY7" fmla="*/ 88251 h 295916"/>
                  <a:gd name="connsiteX8" fmla="*/ 136880 w 269857"/>
                  <a:gd name="connsiteY8" fmla="*/ 71737 h 295916"/>
                  <a:gd name="connsiteX9" fmla="*/ 113448 w 269857"/>
                  <a:gd name="connsiteY9" fmla="*/ 75766 h 295916"/>
                  <a:gd name="connsiteX10" fmla="*/ 94306 w 269857"/>
                  <a:gd name="connsiteY10" fmla="*/ 87871 h 295916"/>
                  <a:gd name="connsiteX11" fmla="*/ 81336 w 269857"/>
                  <a:gd name="connsiteY11" fmla="*/ 108241 h 295916"/>
                  <a:gd name="connsiteX12" fmla="*/ 76477 w 269857"/>
                  <a:gd name="connsiteY12" fmla="*/ 136791 h 295916"/>
                  <a:gd name="connsiteX13" fmla="*/ 76477 w 269857"/>
                  <a:gd name="connsiteY13" fmla="*/ 294707 h 295916"/>
                  <a:gd name="connsiteX14" fmla="*/ -406 w 269857"/>
                  <a:gd name="connsiteY14" fmla="*/ 294707 h 295916"/>
                  <a:gd name="connsiteX15" fmla="*/ -406 w 269857"/>
                  <a:gd name="connsiteY15" fmla="*/ 6648 h 295916"/>
                  <a:gd name="connsiteX16" fmla="*/ 74419 w 269857"/>
                  <a:gd name="connsiteY16" fmla="*/ 6648 h 295916"/>
                  <a:gd name="connsiteX17" fmla="*/ 74419 w 269857"/>
                  <a:gd name="connsiteY17" fmla="*/ 40558 h 295916"/>
                  <a:gd name="connsiteX18" fmla="*/ 111840 w 269857"/>
                  <a:gd name="connsiteY18" fmla="*/ 8290 h 295916"/>
                  <a:gd name="connsiteX19" fmla="*/ 158375 w 269857"/>
                  <a:gd name="connsiteY19" fmla="*/ -1117 h 295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9857" h="295916">
                    <a:moveTo>
                      <a:pt x="158375" y="-1117"/>
                    </a:moveTo>
                    <a:cubicBezTo>
                      <a:pt x="173644" y="-1272"/>
                      <a:pt x="188792" y="1512"/>
                      <a:pt x="203006" y="7063"/>
                    </a:cubicBezTo>
                    <a:cubicBezTo>
                      <a:pt x="229827" y="17386"/>
                      <a:pt x="250993" y="38639"/>
                      <a:pt x="261196" y="65494"/>
                    </a:cubicBezTo>
                    <a:cubicBezTo>
                      <a:pt x="266816" y="80106"/>
                      <a:pt x="269617" y="95652"/>
                      <a:pt x="269445" y="111302"/>
                    </a:cubicBezTo>
                    <a:lnTo>
                      <a:pt x="269445" y="294794"/>
                    </a:lnTo>
                    <a:lnTo>
                      <a:pt x="192544" y="294794"/>
                    </a:lnTo>
                    <a:lnTo>
                      <a:pt x="192544" y="136273"/>
                    </a:lnTo>
                    <a:cubicBezTo>
                      <a:pt x="192544" y="115262"/>
                      <a:pt x="187685" y="99249"/>
                      <a:pt x="177967" y="88251"/>
                    </a:cubicBezTo>
                    <a:cubicBezTo>
                      <a:pt x="168249" y="77253"/>
                      <a:pt x="154553" y="71754"/>
                      <a:pt x="136880" y="71737"/>
                    </a:cubicBezTo>
                    <a:cubicBezTo>
                      <a:pt x="128891" y="71702"/>
                      <a:pt x="120953" y="73051"/>
                      <a:pt x="113448" y="75766"/>
                    </a:cubicBezTo>
                    <a:cubicBezTo>
                      <a:pt x="106237" y="78308"/>
                      <a:pt x="99701" y="82458"/>
                      <a:pt x="94306" y="87871"/>
                    </a:cubicBezTo>
                    <a:cubicBezTo>
                      <a:pt x="88651" y="93716"/>
                      <a:pt x="84241" y="100650"/>
                      <a:pt x="81336" y="108241"/>
                    </a:cubicBezTo>
                    <a:cubicBezTo>
                      <a:pt x="77930" y="117372"/>
                      <a:pt x="76269" y="127056"/>
                      <a:pt x="76477" y="136791"/>
                    </a:cubicBezTo>
                    <a:lnTo>
                      <a:pt x="76477" y="294707"/>
                    </a:lnTo>
                    <a:lnTo>
                      <a:pt x="-406" y="294707"/>
                    </a:lnTo>
                    <a:lnTo>
                      <a:pt x="-406" y="6648"/>
                    </a:lnTo>
                    <a:lnTo>
                      <a:pt x="74419" y="6648"/>
                    </a:lnTo>
                    <a:lnTo>
                      <a:pt x="74419" y="40558"/>
                    </a:lnTo>
                    <a:cubicBezTo>
                      <a:pt x="84622" y="25289"/>
                      <a:pt x="97090" y="14533"/>
                      <a:pt x="111840" y="8290"/>
                    </a:cubicBezTo>
                    <a:cubicBezTo>
                      <a:pt x="126556" y="2031"/>
                      <a:pt x="142379" y="-1186"/>
                      <a:pt x="158375" y="-1117"/>
                    </a:cubicBezTo>
                    <a:close/>
                  </a:path>
                </a:pathLst>
              </a:custGeom>
              <a:grpFill/>
              <a:ln w="1726" cap="flat">
                <a:noFill/>
                <a:prstDash val="solid"/>
                <a:miter/>
              </a:ln>
            </p:spPr>
            <p:txBody>
              <a:bodyPr rtlCol="0" anchor="ctr"/>
              <a:lstStyle/>
              <a:p>
                <a:endParaRPr lang="en-US"/>
              </a:p>
            </p:txBody>
          </p:sp>
          <p:sp>
            <p:nvSpPr>
              <p:cNvPr id="37" name="Freeform: Shape 73">
                <a:extLst>
                  <a:ext uri="{FF2B5EF4-FFF2-40B4-BE49-F238E27FC236}">
                    <a16:creationId xmlns:a16="http://schemas.microsoft.com/office/drawing/2014/main" id="{867257F7-0B81-510C-96B2-F85AADE46A95}"/>
                  </a:ext>
                </a:extLst>
              </p:cNvPr>
              <p:cNvSpPr/>
              <p:nvPr/>
            </p:nvSpPr>
            <p:spPr>
              <a:xfrm>
                <a:off x="7499563" y="4441031"/>
                <a:ext cx="295075" cy="420452"/>
              </a:xfrm>
              <a:custGeom>
                <a:avLst/>
                <a:gdLst>
                  <a:gd name="connsiteX0" fmla="*/ 130944 w 295075"/>
                  <a:gd name="connsiteY0" fmla="*/ -1121 h 420452"/>
                  <a:gd name="connsiteX1" fmla="*/ 182822 w 295075"/>
                  <a:gd name="connsiteY1" fmla="*/ 9583 h 420452"/>
                  <a:gd name="connsiteX2" fmla="*/ 219343 w 295075"/>
                  <a:gd name="connsiteY2" fmla="*/ 38721 h 420452"/>
                  <a:gd name="connsiteX3" fmla="*/ 219343 w 295075"/>
                  <a:gd name="connsiteY3" fmla="*/ 6608 h 420452"/>
                  <a:gd name="connsiteX4" fmla="*/ 294670 w 295075"/>
                  <a:gd name="connsiteY4" fmla="*/ 6608 h 420452"/>
                  <a:gd name="connsiteX5" fmla="*/ 294670 w 295075"/>
                  <a:gd name="connsiteY5" fmla="*/ 270994 h 420452"/>
                  <a:gd name="connsiteX6" fmla="*/ 283914 w 295075"/>
                  <a:gd name="connsiteY6" fmla="*/ 333247 h 420452"/>
                  <a:gd name="connsiteX7" fmla="*/ 252978 w 295075"/>
                  <a:gd name="connsiteY7" fmla="*/ 379937 h 420452"/>
                  <a:gd name="connsiteX8" fmla="*/ 204368 w 295075"/>
                  <a:gd name="connsiteY8" fmla="*/ 409231 h 420452"/>
                  <a:gd name="connsiteX9" fmla="*/ 140593 w 295075"/>
                  <a:gd name="connsiteY9" fmla="*/ 419330 h 420452"/>
                  <a:gd name="connsiteX10" fmla="*/ 106562 w 295075"/>
                  <a:gd name="connsiteY10" fmla="*/ 417099 h 420452"/>
                  <a:gd name="connsiteX11" fmla="*/ 73273 w 295075"/>
                  <a:gd name="connsiteY11" fmla="*/ 410562 h 420452"/>
                  <a:gd name="connsiteX12" fmla="*/ 42493 w 295075"/>
                  <a:gd name="connsiteY12" fmla="*/ 399703 h 420452"/>
                  <a:gd name="connsiteX13" fmla="*/ 15689 w 295075"/>
                  <a:gd name="connsiteY13" fmla="*/ 384537 h 420452"/>
                  <a:gd name="connsiteX14" fmla="*/ 43081 w 295075"/>
                  <a:gd name="connsiteY14" fmla="*/ 321195 h 420452"/>
                  <a:gd name="connsiteX15" fmla="*/ 88041 w 295075"/>
                  <a:gd name="connsiteY15" fmla="*/ 343052 h 420452"/>
                  <a:gd name="connsiteX16" fmla="*/ 137394 w 295075"/>
                  <a:gd name="connsiteY16" fmla="*/ 350644 h 420452"/>
                  <a:gd name="connsiteX17" fmla="*/ 170250 w 295075"/>
                  <a:gd name="connsiteY17" fmla="*/ 345733 h 420452"/>
                  <a:gd name="connsiteX18" fmla="*/ 195878 w 295075"/>
                  <a:gd name="connsiteY18" fmla="*/ 331155 h 420452"/>
                  <a:gd name="connsiteX19" fmla="*/ 212669 w 295075"/>
                  <a:gd name="connsiteY19" fmla="*/ 307222 h 420452"/>
                  <a:gd name="connsiteX20" fmla="*/ 218704 w 295075"/>
                  <a:gd name="connsiteY20" fmla="*/ 274211 h 420452"/>
                  <a:gd name="connsiteX21" fmla="*/ 218704 w 295075"/>
                  <a:gd name="connsiteY21" fmla="*/ 253978 h 420452"/>
                  <a:gd name="connsiteX22" fmla="*/ 182389 w 295075"/>
                  <a:gd name="connsiteY22" fmla="*/ 282529 h 420452"/>
                  <a:gd name="connsiteX23" fmla="*/ 130979 w 295075"/>
                  <a:gd name="connsiteY23" fmla="*/ 292904 h 420452"/>
                  <a:gd name="connsiteX24" fmla="*/ 81038 w 295075"/>
                  <a:gd name="connsiteY24" fmla="*/ 282356 h 420452"/>
                  <a:gd name="connsiteX25" fmla="*/ 39207 w 295075"/>
                  <a:gd name="connsiteY25" fmla="*/ 252612 h 420452"/>
                  <a:gd name="connsiteX26" fmla="*/ 10346 w 295075"/>
                  <a:gd name="connsiteY26" fmla="*/ 206216 h 420452"/>
                  <a:gd name="connsiteX27" fmla="*/ 10346 w 295075"/>
                  <a:gd name="connsiteY27" fmla="*/ 85618 h 420452"/>
                  <a:gd name="connsiteX28" fmla="*/ 39207 w 295075"/>
                  <a:gd name="connsiteY28" fmla="*/ 39222 h 420452"/>
                  <a:gd name="connsiteX29" fmla="*/ 81038 w 295075"/>
                  <a:gd name="connsiteY29" fmla="*/ 9324 h 420452"/>
                  <a:gd name="connsiteX30" fmla="*/ 130944 w 295075"/>
                  <a:gd name="connsiteY30" fmla="*/ -1121 h 420452"/>
                  <a:gd name="connsiteX31" fmla="*/ 150381 w 295075"/>
                  <a:gd name="connsiteY31" fmla="*/ 70245 h 420452"/>
                  <a:gd name="connsiteX32" fmla="*/ 120638 w 295075"/>
                  <a:gd name="connsiteY32" fmla="*/ 76194 h 420452"/>
                  <a:gd name="connsiteX33" fmla="*/ 97950 w 295075"/>
                  <a:gd name="connsiteY33" fmla="*/ 92414 h 420452"/>
                  <a:gd name="connsiteX34" fmla="*/ 83511 w 295075"/>
                  <a:gd name="connsiteY34" fmla="*/ 116503 h 420452"/>
                  <a:gd name="connsiteX35" fmla="*/ 78496 w 295075"/>
                  <a:gd name="connsiteY35" fmla="*/ 146090 h 420452"/>
                  <a:gd name="connsiteX36" fmla="*/ 83511 w 295075"/>
                  <a:gd name="connsiteY36" fmla="*/ 175488 h 420452"/>
                  <a:gd name="connsiteX37" fmla="*/ 97950 w 295075"/>
                  <a:gd name="connsiteY37" fmla="*/ 199420 h 420452"/>
                  <a:gd name="connsiteX38" fmla="*/ 120638 w 295075"/>
                  <a:gd name="connsiteY38" fmla="*/ 215624 h 420452"/>
                  <a:gd name="connsiteX39" fmla="*/ 179554 w 295075"/>
                  <a:gd name="connsiteY39" fmla="*/ 215779 h 420452"/>
                  <a:gd name="connsiteX40" fmla="*/ 202224 w 295075"/>
                  <a:gd name="connsiteY40" fmla="*/ 199870 h 420452"/>
                  <a:gd name="connsiteX41" fmla="*/ 216819 w 295075"/>
                  <a:gd name="connsiteY41" fmla="*/ 175920 h 420452"/>
                  <a:gd name="connsiteX42" fmla="*/ 222007 w 295075"/>
                  <a:gd name="connsiteY42" fmla="*/ 146038 h 420452"/>
                  <a:gd name="connsiteX43" fmla="*/ 216819 w 295075"/>
                  <a:gd name="connsiteY43" fmla="*/ 116001 h 420452"/>
                  <a:gd name="connsiteX44" fmla="*/ 202224 w 295075"/>
                  <a:gd name="connsiteY44" fmla="*/ 91913 h 420452"/>
                  <a:gd name="connsiteX45" fmla="*/ 179554 w 295075"/>
                  <a:gd name="connsiteY45" fmla="*/ 76003 h 420452"/>
                  <a:gd name="connsiteX46" fmla="*/ 150381 w 295075"/>
                  <a:gd name="connsiteY46" fmla="*/ 70280 h 42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95075" h="420452">
                    <a:moveTo>
                      <a:pt x="130944" y="-1121"/>
                    </a:moveTo>
                    <a:cubicBezTo>
                      <a:pt x="150969" y="-1121"/>
                      <a:pt x="168261" y="2441"/>
                      <a:pt x="182822" y="9583"/>
                    </a:cubicBezTo>
                    <a:cubicBezTo>
                      <a:pt x="197019" y="16465"/>
                      <a:pt x="209487" y="26409"/>
                      <a:pt x="219343" y="38721"/>
                    </a:cubicBezTo>
                    <a:lnTo>
                      <a:pt x="219343" y="6608"/>
                    </a:lnTo>
                    <a:lnTo>
                      <a:pt x="294670" y="6608"/>
                    </a:lnTo>
                    <a:lnTo>
                      <a:pt x="294670" y="270994"/>
                    </a:lnTo>
                    <a:cubicBezTo>
                      <a:pt x="294670" y="294201"/>
                      <a:pt x="291090" y="314952"/>
                      <a:pt x="283914" y="333247"/>
                    </a:cubicBezTo>
                    <a:cubicBezTo>
                      <a:pt x="277187" y="350903"/>
                      <a:pt x="266621" y="366864"/>
                      <a:pt x="252978" y="379937"/>
                    </a:cubicBezTo>
                    <a:cubicBezTo>
                      <a:pt x="239022" y="393028"/>
                      <a:pt x="222456" y="403006"/>
                      <a:pt x="204368" y="409231"/>
                    </a:cubicBezTo>
                    <a:cubicBezTo>
                      <a:pt x="185416" y="415958"/>
                      <a:pt x="164163" y="419330"/>
                      <a:pt x="140593" y="419330"/>
                    </a:cubicBezTo>
                    <a:cubicBezTo>
                      <a:pt x="129215" y="419313"/>
                      <a:pt x="117854" y="418569"/>
                      <a:pt x="106562" y="417099"/>
                    </a:cubicBezTo>
                    <a:cubicBezTo>
                      <a:pt x="95339" y="415664"/>
                      <a:pt x="84220" y="413485"/>
                      <a:pt x="73273" y="410562"/>
                    </a:cubicBezTo>
                    <a:cubicBezTo>
                      <a:pt x="62742" y="407744"/>
                      <a:pt x="52453" y="404112"/>
                      <a:pt x="42493" y="399703"/>
                    </a:cubicBezTo>
                    <a:cubicBezTo>
                      <a:pt x="33068" y="395570"/>
                      <a:pt x="24094" y="390486"/>
                      <a:pt x="15689" y="384537"/>
                    </a:cubicBezTo>
                    <a:lnTo>
                      <a:pt x="43081" y="321195"/>
                    </a:lnTo>
                    <a:cubicBezTo>
                      <a:pt x="57001" y="330498"/>
                      <a:pt x="72132" y="337865"/>
                      <a:pt x="88041" y="343052"/>
                    </a:cubicBezTo>
                    <a:cubicBezTo>
                      <a:pt x="103985" y="348154"/>
                      <a:pt x="120655" y="350730"/>
                      <a:pt x="137394" y="350644"/>
                    </a:cubicBezTo>
                    <a:cubicBezTo>
                      <a:pt x="148531" y="350765"/>
                      <a:pt x="159632" y="349105"/>
                      <a:pt x="170250" y="345733"/>
                    </a:cubicBezTo>
                    <a:cubicBezTo>
                      <a:pt x="179709" y="342724"/>
                      <a:pt x="188442" y="337744"/>
                      <a:pt x="195878" y="331155"/>
                    </a:cubicBezTo>
                    <a:cubicBezTo>
                      <a:pt x="203175" y="324515"/>
                      <a:pt x="208916" y="316353"/>
                      <a:pt x="212669" y="307222"/>
                    </a:cubicBezTo>
                    <a:cubicBezTo>
                      <a:pt x="216871" y="296743"/>
                      <a:pt x="218928" y="285503"/>
                      <a:pt x="218704" y="274211"/>
                    </a:cubicBezTo>
                    <a:lnTo>
                      <a:pt x="218704" y="253978"/>
                    </a:lnTo>
                    <a:cubicBezTo>
                      <a:pt x="208882" y="266083"/>
                      <a:pt x="196465" y="275836"/>
                      <a:pt x="182389" y="282529"/>
                    </a:cubicBezTo>
                    <a:cubicBezTo>
                      <a:pt x="167950" y="289446"/>
                      <a:pt x="150813" y="292904"/>
                      <a:pt x="130979" y="292904"/>
                    </a:cubicBezTo>
                    <a:cubicBezTo>
                      <a:pt x="113773" y="292973"/>
                      <a:pt x="96757" y="289376"/>
                      <a:pt x="81038" y="282356"/>
                    </a:cubicBezTo>
                    <a:cubicBezTo>
                      <a:pt x="65250" y="275317"/>
                      <a:pt x="51035" y="265219"/>
                      <a:pt x="39207" y="252612"/>
                    </a:cubicBezTo>
                    <a:cubicBezTo>
                      <a:pt x="26705" y="239141"/>
                      <a:pt x="16900" y="223388"/>
                      <a:pt x="10346" y="206216"/>
                    </a:cubicBezTo>
                    <a:cubicBezTo>
                      <a:pt x="-3990" y="167291"/>
                      <a:pt x="-3990" y="124544"/>
                      <a:pt x="10346" y="85618"/>
                    </a:cubicBezTo>
                    <a:cubicBezTo>
                      <a:pt x="16952" y="68464"/>
                      <a:pt x="26739" y="52728"/>
                      <a:pt x="39207" y="39222"/>
                    </a:cubicBezTo>
                    <a:cubicBezTo>
                      <a:pt x="51001" y="26547"/>
                      <a:pt x="65232" y="16379"/>
                      <a:pt x="81038" y="9324"/>
                    </a:cubicBezTo>
                    <a:cubicBezTo>
                      <a:pt x="96757" y="2355"/>
                      <a:pt x="113755" y="-1208"/>
                      <a:pt x="130944" y="-1121"/>
                    </a:cubicBezTo>
                    <a:close/>
                    <a:moveTo>
                      <a:pt x="150381" y="70245"/>
                    </a:moveTo>
                    <a:cubicBezTo>
                      <a:pt x="140161" y="70090"/>
                      <a:pt x="130010" y="72113"/>
                      <a:pt x="120638" y="76194"/>
                    </a:cubicBezTo>
                    <a:cubicBezTo>
                      <a:pt x="112043" y="79981"/>
                      <a:pt x="104314" y="85514"/>
                      <a:pt x="97950" y="92414"/>
                    </a:cubicBezTo>
                    <a:cubicBezTo>
                      <a:pt x="91569" y="99400"/>
                      <a:pt x="86658" y="107580"/>
                      <a:pt x="83511" y="116503"/>
                    </a:cubicBezTo>
                    <a:cubicBezTo>
                      <a:pt x="80121" y="125996"/>
                      <a:pt x="78427" y="136009"/>
                      <a:pt x="78496" y="146090"/>
                    </a:cubicBezTo>
                    <a:cubicBezTo>
                      <a:pt x="78427" y="156103"/>
                      <a:pt x="80121" y="166063"/>
                      <a:pt x="83511" y="175488"/>
                    </a:cubicBezTo>
                    <a:cubicBezTo>
                      <a:pt x="86692" y="184341"/>
                      <a:pt x="91603" y="192486"/>
                      <a:pt x="97950" y="199420"/>
                    </a:cubicBezTo>
                    <a:cubicBezTo>
                      <a:pt x="104314" y="206320"/>
                      <a:pt x="112043" y="211837"/>
                      <a:pt x="120638" y="215624"/>
                    </a:cubicBezTo>
                    <a:cubicBezTo>
                      <a:pt x="139469" y="223509"/>
                      <a:pt x="160670" y="223561"/>
                      <a:pt x="179554" y="215779"/>
                    </a:cubicBezTo>
                    <a:cubicBezTo>
                      <a:pt x="188131" y="212096"/>
                      <a:pt x="195843" y="206683"/>
                      <a:pt x="202224" y="199870"/>
                    </a:cubicBezTo>
                    <a:cubicBezTo>
                      <a:pt x="208640" y="192936"/>
                      <a:pt x="213602" y="184791"/>
                      <a:pt x="216819" y="175920"/>
                    </a:cubicBezTo>
                    <a:cubicBezTo>
                      <a:pt x="220329" y="166357"/>
                      <a:pt x="222076" y="156224"/>
                      <a:pt x="222007" y="146038"/>
                    </a:cubicBezTo>
                    <a:cubicBezTo>
                      <a:pt x="222076" y="135801"/>
                      <a:pt x="220312" y="125633"/>
                      <a:pt x="216819" y="116001"/>
                    </a:cubicBezTo>
                    <a:cubicBezTo>
                      <a:pt x="213620" y="107078"/>
                      <a:pt x="208657" y="98881"/>
                      <a:pt x="202224" y="91913"/>
                    </a:cubicBezTo>
                    <a:cubicBezTo>
                      <a:pt x="195843" y="85099"/>
                      <a:pt x="188131" y="79687"/>
                      <a:pt x="179554" y="76003"/>
                    </a:cubicBezTo>
                    <a:cubicBezTo>
                      <a:pt x="170336" y="72078"/>
                      <a:pt x="160393" y="70141"/>
                      <a:pt x="150381" y="70280"/>
                    </a:cubicBezTo>
                    <a:close/>
                  </a:path>
                </a:pathLst>
              </a:custGeom>
              <a:grpFill/>
              <a:ln w="1726" cap="flat">
                <a:noFill/>
                <a:prstDash val="solid"/>
                <a:miter/>
              </a:ln>
            </p:spPr>
            <p:txBody>
              <a:bodyPr rtlCol="0" anchor="ctr"/>
              <a:lstStyle/>
              <a:p>
                <a:endParaRPr lang="en-US"/>
              </a:p>
            </p:txBody>
          </p:sp>
        </p:grpSp>
        <p:cxnSp>
          <p:nvCxnSpPr>
            <p:cNvPr id="19" name="Straight Connector 18">
              <a:extLst>
                <a:ext uri="{FF2B5EF4-FFF2-40B4-BE49-F238E27FC236}">
                  <a16:creationId xmlns:a16="http://schemas.microsoft.com/office/drawing/2014/main" id="{A26159C0-A09A-1A90-1D7E-FFB66755EF7E}"/>
                </a:ext>
              </a:extLst>
            </p:cNvPr>
            <p:cNvCxnSpPr>
              <a:cxnSpLocks/>
            </p:cNvCxnSpPr>
            <p:nvPr userDrawn="1"/>
          </p:nvCxnSpPr>
          <p:spPr>
            <a:xfrm>
              <a:off x="11020866" y="6400010"/>
              <a:ext cx="0" cy="286021"/>
            </a:xfrm>
            <a:prstGeom prst="line">
              <a:avLst/>
            </a:prstGeom>
            <a:grpFill/>
            <a:ln w="1587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41" name="Footer Placeholder 3" hidden="1">
            <a:extLst>
              <a:ext uri="{FF2B5EF4-FFF2-40B4-BE49-F238E27FC236}">
                <a16:creationId xmlns:a16="http://schemas.microsoft.com/office/drawing/2014/main" id="{8E83AA66-42CC-7EED-F60B-1AF5D3452729}"/>
              </a:ext>
            </a:extLst>
          </p:cNvPr>
          <p:cNvSpPr txBox="1">
            <a:spLocks/>
          </p:cNvSpPr>
          <p:nvPr userDrawn="1"/>
        </p:nvSpPr>
        <p:spPr>
          <a:xfrm>
            <a:off x="1178532" y="6347385"/>
            <a:ext cx="4917467" cy="365125"/>
          </a:xfrm>
          <a:prstGeom prst="rect">
            <a:avLst/>
          </a:prstGeom>
        </p:spPr>
        <p:txBody>
          <a:bodyPr vert="horz" lIns="91440" tIns="45720" rIns="91440" bIns="45720" rtlCol="0" anchor="ctr"/>
          <a:lstStyle>
            <a:defPPr>
              <a:defRPr lang="en-US"/>
            </a:defPPr>
            <a:lvl1pPr marL="0" algn="l" defTabSz="914400" rtl="0" eaLnBrk="1" latinLnBrk="0" hangingPunct="1">
              <a:defRPr lang="en-US" sz="700" kern="1200" smtClean="0">
                <a:solidFill>
                  <a:srgbClr val="A6AAC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tx1">
                    <a:lumMod val="50000"/>
                    <a:lumOff val="50000"/>
                  </a:schemeClr>
                </a:solidFill>
              </a:rPr>
              <a:t>Information Security Level 2 – Sensitive. © 2024 – Proprietary &amp; Confidential Information of Amdocs</a:t>
            </a:r>
          </a:p>
        </p:txBody>
      </p:sp>
      <p:sp>
        <p:nvSpPr>
          <p:cNvPr id="5" name="Rectangle 12_B">
            <a:extLst>
              <a:ext uri="{FF2B5EF4-FFF2-40B4-BE49-F238E27FC236}">
                <a16:creationId xmlns:a16="http://schemas.microsoft.com/office/drawing/2014/main" id="{8DA57752-47B6-1835-7E95-56C9D3E519EC}"/>
              </a:ext>
            </a:extLst>
          </p:cNvPr>
          <p:cNvSpPr/>
          <p:nvPr userDrawn="1"/>
        </p:nvSpPr>
        <p:spPr>
          <a:xfrm>
            <a:off x="5310478" y="0"/>
            <a:ext cx="2194992" cy="6851720"/>
          </a:xfrm>
          <a:prstGeom prst="rect">
            <a:avLst/>
          </a:prstGeom>
          <a:gradFill flip="none" rotWithShape="1">
            <a:gsLst>
              <a:gs pos="0">
                <a:schemeClr val="tx1"/>
              </a:gs>
              <a:gs pos="100000">
                <a:schemeClr val="tx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 Placeholder 4">
            <a:extLst>
              <a:ext uri="{FF2B5EF4-FFF2-40B4-BE49-F238E27FC236}">
                <a16:creationId xmlns:a16="http://schemas.microsoft.com/office/drawing/2014/main" id="{E5A616B6-1D8E-4782-BEA6-F849F306082A}"/>
              </a:ext>
            </a:extLst>
          </p:cNvPr>
          <p:cNvSpPr>
            <a:spLocks noGrp="1"/>
          </p:cNvSpPr>
          <p:nvPr>
            <p:ph type="body" sz="quarter" idx="10" hasCustomPrompt="1"/>
          </p:nvPr>
        </p:nvSpPr>
        <p:spPr>
          <a:xfrm>
            <a:off x="695324" y="3439202"/>
            <a:ext cx="5517354" cy="719138"/>
          </a:xfrm>
        </p:spPr>
        <p:txBody>
          <a:bodyPr>
            <a:noAutofit/>
          </a:bodyPr>
          <a:lstStyle>
            <a:lvl1pPr marL="0" indent="0">
              <a:lnSpc>
                <a:spcPct val="100000"/>
              </a:lnSpc>
              <a:buNone/>
              <a:defRPr sz="2000" b="1">
                <a:solidFill>
                  <a:schemeClr val="bg1"/>
                </a:solidFill>
              </a:defRPr>
            </a:lvl1pPr>
          </a:lstStyle>
          <a:p>
            <a:pPr lvl="0"/>
            <a:r>
              <a:rPr lang="en-US" dirty="0"/>
              <a:t>Body header text</a:t>
            </a:r>
          </a:p>
        </p:txBody>
      </p:sp>
      <p:sp>
        <p:nvSpPr>
          <p:cNvPr id="8" name="Title 1">
            <a:extLst>
              <a:ext uri="{FF2B5EF4-FFF2-40B4-BE49-F238E27FC236}">
                <a16:creationId xmlns:a16="http://schemas.microsoft.com/office/drawing/2014/main" id="{BAD893B4-7568-4029-4EA8-1C33C2275756}"/>
              </a:ext>
            </a:extLst>
          </p:cNvPr>
          <p:cNvSpPr>
            <a:spLocks noGrp="1"/>
          </p:cNvSpPr>
          <p:nvPr>
            <p:ph type="title" hasCustomPrompt="1"/>
          </p:nvPr>
        </p:nvSpPr>
        <p:spPr>
          <a:xfrm>
            <a:off x="664371" y="2671963"/>
            <a:ext cx="5517354" cy="738664"/>
          </a:xfrm>
        </p:spPr>
        <p:txBody>
          <a:bodyPr vert="horz" wrap="square" lIns="0" tIns="0" rIns="0" bIns="0" rtlCol="0" anchor="b" anchorCtr="0">
            <a:spAutoFit/>
          </a:bodyPr>
          <a:lstStyle>
            <a:lvl1pPr>
              <a:defRPr kumimoji="0" lang="en-US" sz="4800" i="0" u="none" strike="noStrike" cap="none" spc="0" normalizeH="0" baseline="0" dirty="0">
                <a:ln>
                  <a:noFill/>
                </a:ln>
                <a:effectLst/>
                <a:uLnTx/>
                <a:uFillTx/>
                <a:latin typeface="Century Gothic" panose="020F0302020204030204"/>
                <a:ea typeface="+mn-ea"/>
                <a:cs typeface="+mn-cs"/>
              </a:defRPr>
            </a:lvl1pPr>
          </a:lstStyle>
          <a:p>
            <a:pPr marL="0" marR="0" lvl="0" indent="0" fontAlgn="auto">
              <a:spcBef>
                <a:spcPts val="0"/>
              </a:spcBef>
              <a:spcAft>
                <a:spcPts val="0"/>
              </a:spcAft>
              <a:buClrTx/>
              <a:buSzTx/>
              <a:buFontTx/>
              <a:tabLst/>
            </a:pPr>
            <a:r>
              <a:rPr lang="en-US" dirty="0"/>
              <a:t>DIVIDER SLIDE</a:t>
            </a:r>
          </a:p>
        </p:txBody>
      </p:sp>
    </p:spTree>
    <p:extLst>
      <p:ext uri="{BB962C8B-B14F-4D97-AF65-F5344CB8AC3E}">
        <p14:creationId xmlns:p14="http://schemas.microsoft.com/office/powerpoint/2010/main" val="41969592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58_Utlity 2">
    <p:bg>
      <p:bgPr>
        <a:solidFill>
          <a:schemeClr val="tx1"/>
        </a:solidFill>
        <a:effectLst/>
      </p:bgPr>
    </p:bg>
    <p:spTree>
      <p:nvGrpSpPr>
        <p:cNvPr id="1" name=""/>
        <p:cNvGrpSpPr/>
        <p:nvPr/>
      </p:nvGrpSpPr>
      <p:grpSpPr>
        <a:xfrm>
          <a:off x="0" y="0"/>
          <a:ext cx="0" cy="0"/>
          <a:chOff x="0" y="0"/>
          <a:chExt cx="0" cy="0"/>
        </a:xfrm>
      </p:grpSpPr>
      <p:pic>
        <p:nvPicPr>
          <p:cNvPr id="4" name="Picture 3" descr="A person and person on a ride&#10;&#10;Description automatically generated">
            <a:extLst>
              <a:ext uri="{FF2B5EF4-FFF2-40B4-BE49-F238E27FC236}">
                <a16:creationId xmlns:a16="http://schemas.microsoft.com/office/drawing/2014/main" id="{F431C027-39E4-1437-7C7E-33A56FF83AA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48532" y="0"/>
            <a:ext cx="10243468" cy="6858000"/>
          </a:xfrm>
          <a:prstGeom prst="rect">
            <a:avLst/>
          </a:prstGeom>
        </p:spPr>
      </p:pic>
      <p:grpSp>
        <p:nvGrpSpPr>
          <p:cNvPr id="16" name="Group 15">
            <a:extLst>
              <a:ext uri="{FF2B5EF4-FFF2-40B4-BE49-F238E27FC236}">
                <a16:creationId xmlns:a16="http://schemas.microsoft.com/office/drawing/2014/main" id="{9EA57208-EB56-E8C6-A102-A1816A141648}"/>
              </a:ext>
            </a:extLst>
          </p:cNvPr>
          <p:cNvGrpSpPr/>
          <p:nvPr userDrawn="1"/>
        </p:nvGrpSpPr>
        <p:grpSpPr>
          <a:xfrm>
            <a:off x="10554061" y="6345623"/>
            <a:ext cx="1465983" cy="391342"/>
            <a:chOff x="10554061" y="6345623"/>
            <a:chExt cx="1465983" cy="391342"/>
          </a:xfrm>
          <a:solidFill>
            <a:schemeClr val="bg1"/>
          </a:solidFill>
        </p:grpSpPr>
        <p:grpSp>
          <p:nvGrpSpPr>
            <p:cNvPr id="17" name="Amdocs_Logomark">
              <a:extLst>
                <a:ext uri="{FF2B5EF4-FFF2-40B4-BE49-F238E27FC236}">
                  <a16:creationId xmlns:a16="http://schemas.microsoft.com/office/drawing/2014/main" id="{BCE34903-FE07-9F69-5B93-BB95ABBE264E}"/>
                </a:ext>
              </a:extLst>
            </p:cNvPr>
            <p:cNvGrpSpPr>
              <a:grpSpLocks noChangeAspect="1"/>
            </p:cNvGrpSpPr>
            <p:nvPr userDrawn="1"/>
          </p:nvGrpSpPr>
          <p:grpSpPr>
            <a:xfrm>
              <a:off x="10554061" y="6400942"/>
              <a:ext cx="384048" cy="285861"/>
              <a:chOff x="4624387" y="2333625"/>
              <a:chExt cx="2943225" cy="2190750"/>
            </a:xfrm>
            <a:grpFill/>
          </p:grpSpPr>
          <p:sp>
            <p:nvSpPr>
              <p:cNvPr id="38" name="Freeform: Shape 6">
                <a:extLst>
                  <a:ext uri="{FF2B5EF4-FFF2-40B4-BE49-F238E27FC236}">
                    <a16:creationId xmlns:a16="http://schemas.microsoft.com/office/drawing/2014/main" id="{C7ADA892-E459-4F07-4127-2D348ABD81F6}"/>
                  </a:ext>
                </a:extLst>
              </p:cNvPr>
              <p:cNvSpPr/>
              <p:nvPr/>
            </p:nvSpPr>
            <p:spPr>
              <a:xfrm>
                <a:off x="4617243" y="2326481"/>
                <a:ext cx="2200275" cy="2200275"/>
              </a:xfrm>
              <a:custGeom>
                <a:avLst/>
                <a:gdLst>
                  <a:gd name="connsiteX0" fmla="*/ 1541621 w 2200275"/>
                  <a:gd name="connsiteY0" fmla="*/ 7144 h 2200275"/>
                  <a:gd name="connsiteX1" fmla="*/ 254794 w 2200275"/>
                  <a:gd name="connsiteY1" fmla="*/ 7144 h 2200275"/>
                  <a:gd name="connsiteX2" fmla="*/ 381476 w 2200275"/>
                  <a:gd name="connsiteY2" fmla="*/ 445294 h 2200275"/>
                  <a:gd name="connsiteX3" fmla="*/ 1541621 w 2200275"/>
                  <a:gd name="connsiteY3" fmla="*/ 445294 h 2200275"/>
                  <a:gd name="connsiteX4" fmla="*/ 1760696 w 2200275"/>
                  <a:gd name="connsiteY4" fmla="*/ 664369 h 2200275"/>
                  <a:gd name="connsiteX5" fmla="*/ 1760696 w 2200275"/>
                  <a:gd name="connsiteY5" fmla="*/ 883444 h 2200275"/>
                  <a:gd name="connsiteX6" fmla="*/ 664369 w 2200275"/>
                  <a:gd name="connsiteY6" fmla="*/ 883444 h 2200275"/>
                  <a:gd name="connsiteX7" fmla="*/ 7144 w 2200275"/>
                  <a:gd name="connsiteY7" fmla="*/ 1540669 h 2200275"/>
                  <a:gd name="connsiteX8" fmla="*/ 664369 w 2200275"/>
                  <a:gd name="connsiteY8" fmla="*/ 2197894 h 2200275"/>
                  <a:gd name="connsiteX9" fmla="*/ 1540669 w 2200275"/>
                  <a:gd name="connsiteY9" fmla="*/ 2197894 h 2200275"/>
                  <a:gd name="connsiteX10" fmla="*/ 2197894 w 2200275"/>
                  <a:gd name="connsiteY10" fmla="*/ 1540669 h 2200275"/>
                  <a:gd name="connsiteX11" fmla="*/ 2197894 w 2200275"/>
                  <a:gd name="connsiteY11" fmla="*/ 1102519 h 2200275"/>
                  <a:gd name="connsiteX12" fmla="*/ 2197894 w 2200275"/>
                  <a:gd name="connsiteY12" fmla="*/ 883444 h 2200275"/>
                  <a:gd name="connsiteX13" fmla="*/ 2197894 w 2200275"/>
                  <a:gd name="connsiteY13" fmla="*/ 664369 h 2200275"/>
                  <a:gd name="connsiteX14" fmla="*/ 1541621 w 2200275"/>
                  <a:gd name="connsiteY14" fmla="*/ 7144 h 2200275"/>
                  <a:gd name="connsiteX15" fmla="*/ 1760696 w 2200275"/>
                  <a:gd name="connsiteY15" fmla="*/ 1541621 h 2200275"/>
                  <a:gd name="connsiteX16" fmla="*/ 1541621 w 2200275"/>
                  <a:gd name="connsiteY16" fmla="*/ 1760696 h 2200275"/>
                  <a:gd name="connsiteX17" fmla="*/ 664369 w 2200275"/>
                  <a:gd name="connsiteY17" fmla="*/ 1760696 h 2200275"/>
                  <a:gd name="connsiteX18" fmla="*/ 445294 w 2200275"/>
                  <a:gd name="connsiteY18" fmla="*/ 1541621 h 2200275"/>
                  <a:gd name="connsiteX19" fmla="*/ 664369 w 2200275"/>
                  <a:gd name="connsiteY19" fmla="*/ 1322546 h 2200275"/>
                  <a:gd name="connsiteX20" fmla="*/ 1759744 w 2200275"/>
                  <a:gd name="connsiteY20" fmla="*/ 1322546 h 2200275"/>
                  <a:gd name="connsiteX21" fmla="*/ 1759744 w 2200275"/>
                  <a:gd name="connsiteY21" fmla="*/ 1541621 h 2200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200275" h="2200275">
                    <a:moveTo>
                      <a:pt x="1541621" y="7144"/>
                    </a:moveTo>
                    <a:lnTo>
                      <a:pt x="254794" y="7144"/>
                    </a:lnTo>
                    <a:lnTo>
                      <a:pt x="381476" y="445294"/>
                    </a:lnTo>
                    <a:lnTo>
                      <a:pt x="1541621" y="445294"/>
                    </a:lnTo>
                    <a:cubicBezTo>
                      <a:pt x="1662589" y="445294"/>
                      <a:pt x="1760696" y="543401"/>
                      <a:pt x="1760696" y="664369"/>
                    </a:cubicBezTo>
                    <a:lnTo>
                      <a:pt x="1760696" y="883444"/>
                    </a:lnTo>
                    <a:lnTo>
                      <a:pt x="664369" y="883444"/>
                    </a:lnTo>
                    <a:cubicBezTo>
                      <a:pt x="301466" y="883444"/>
                      <a:pt x="7144" y="1178719"/>
                      <a:pt x="7144" y="1540669"/>
                    </a:cubicBezTo>
                    <a:cubicBezTo>
                      <a:pt x="7144" y="1903571"/>
                      <a:pt x="302419" y="2197894"/>
                      <a:pt x="664369" y="2197894"/>
                    </a:cubicBezTo>
                    <a:lnTo>
                      <a:pt x="1540669" y="2197894"/>
                    </a:lnTo>
                    <a:cubicBezTo>
                      <a:pt x="1903571" y="2197894"/>
                      <a:pt x="2197894" y="1902619"/>
                      <a:pt x="2197894" y="1540669"/>
                    </a:cubicBezTo>
                    <a:lnTo>
                      <a:pt x="2197894" y="1102519"/>
                    </a:lnTo>
                    <a:lnTo>
                      <a:pt x="2197894" y="883444"/>
                    </a:lnTo>
                    <a:lnTo>
                      <a:pt x="2197894" y="664369"/>
                    </a:lnTo>
                    <a:cubicBezTo>
                      <a:pt x="2198846" y="302419"/>
                      <a:pt x="1903571" y="7144"/>
                      <a:pt x="1541621" y="7144"/>
                    </a:cubicBezTo>
                    <a:close/>
                    <a:moveTo>
                      <a:pt x="1760696" y="1541621"/>
                    </a:moveTo>
                    <a:cubicBezTo>
                      <a:pt x="1760696" y="1662589"/>
                      <a:pt x="1662589" y="1760696"/>
                      <a:pt x="1541621" y="1760696"/>
                    </a:cubicBezTo>
                    <a:lnTo>
                      <a:pt x="664369" y="1760696"/>
                    </a:lnTo>
                    <a:cubicBezTo>
                      <a:pt x="543401" y="1760696"/>
                      <a:pt x="445294" y="1662589"/>
                      <a:pt x="445294" y="1541621"/>
                    </a:cubicBezTo>
                    <a:cubicBezTo>
                      <a:pt x="445294" y="1420654"/>
                      <a:pt x="543401" y="1322546"/>
                      <a:pt x="664369" y="1322546"/>
                    </a:cubicBezTo>
                    <a:lnTo>
                      <a:pt x="1759744" y="1322546"/>
                    </a:lnTo>
                    <a:lnTo>
                      <a:pt x="1759744" y="1541621"/>
                    </a:lnTo>
                    <a:close/>
                  </a:path>
                </a:pathLst>
              </a:custGeom>
              <a:grpFill/>
              <a:ln w="9525" cap="flat">
                <a:noFill/>
                <a:prstDash val="solid"/>
                <a:miter/>
              </a:ln>
            </p:spPr>
            <p:txBody>
              <a:bodyPr rtlCol="0" anchor="ctr"/>
              <a:lstStyle/>
              <a:p>
                <a:endParaRPr lang="en-US"/>
              </a:p>
            </p:txBody>
          </p:sp>
          <p:sp>
            <p:nvSpPr>
              <p:cNvPr id="39" name="Freeform: Shape 7">
                <a:extLst>
                  <a:ext uri="{FF2B5EF4-FFF2-40B4-BE49-F238E27FC236}">
                    <a16:creationId xmlns:a16="http://schemas.microsoft.com/office/drawing/2014/main" id="{C6368481-B537-73DF-FCBC-4B78E53F3D00}"/>
                  </a:ext>
                </a:extLst>
              </p:cNvPr>
              <p:cNvSpPr/>
              <p:nvPr/>
            </p:nvSpPr>
            <p:spPr>
              <a:xfrm>
                <a:off x="7036593" y="3202781"/>
                <a:ext cx="533400" cy="447675"/>
              </a:xfrm>
              <a:custGeom>
                <a:avLst/>
                <a:gdLst>
                  <a:gd name="connsiteX0" fmla="*/ 407194 w 533400"/>
                  <a:gd name="connsiteY0" fmla="*/ 7144 h 447675"/>
                  <a:gd name="connsiteX1" fmla="*/ 7144 w 533400"/>
                  <a:gd name="connsiteY1" fmla="*/ 7144 h 447675"/>
                  <a:gd name="connsiteX2" fmla="*/ 7144 w 533400"/>
                  <a:gd name="connsiteY2" fmla="*/ 446246 h 447675"/>
                  <a:gd name="connsiteX3" fmla="*/ 533876 w 533400"/>
                  <a:gd name="connsiteY3" fmla="*/ 446246 h 447675"/>
                </a:gdLst>
                <a:ahLst/>
                <a:cxnLst>
                  <a:cxn ang="0">
                    <a:pos x="connsiteX0" y="connsiteY0"/>
                  </a:cxn>
                  <a:cxn ang="0">
                    <a:pos x="connsiteX1" y="connsiteY1"/>
                  </a:cxn>
                  <a:cxn ang="0">
                    <a:pos x="connsiteX2" y="connsiteY2"/>
                  </a:cxn>
                  <a:cxn ang="0">
                    <a:pos x="connsiteX3" y="connsiteY3"/>
                  </a:cxn>
                </a:cxnLst>
                <a:rect l="l" t="t" r="r" b="b"/>
                <a:pathLst>
                  <a:path w="533400" h="447675">
                    <a:moveTo>
                      <a:pt x="407194" y="7144"/>
                    </a:moveTo>
                    <a:lnTo>
                      <a:pt x="7144" y="7144"/>
                    </a:lnTo>
                    <a:lnTo>
                      <a:pt x="7144" y="446246"/>
                    </a:lnTo>
                    <a:lnTo>
                      <a:pt x="533876" y="446246"/>
                    </a:lnTo>
                    <a:close/>
                  </a:path>
                </a:pathLst>
              </a:custGeom>
              <a:grpFill/>
              <a:ln w="9525" cap="flat">
                <a:noFill/>
                <a:prstDash val="solid"/>
                <a:miter/>
              </a:ln>
            </p:spPr>
            <p:txBody>
              <a:bodyPr rtlCol="0" anchor="ctr"/>
              <a:lstStyle/>
              <a:p>
                <a:endParaRPr lang="en-US"/>
              </a:p>
            </p:txBody>
          </p:sp>
        </p:grpSp>
        <p:grpSp>
          <p:nvGrpSpPr>
            <p:cNvPr id="18" name="Group 17">
              <a:extLst>
                <a:ext uri="{FF2B5EF4-FFF2-40B4-BE49-F238E27FC236}">
                  <a16:creationId xmlns:a16="http://schemas.microsoft.com/office/drawing/2014/main" id="{13ABD756-C1B2-2BFA-87F0-46CB02958584}"/>
                </a:ext>
              </a:extLst>
            </p:cNvPr>
            <p:cNvGrpSpPr/>
            <p:nvPr userDrawn="1"/>
          </p:nvGrpSpPr>
          <p:grpSpPr>
            <a:xfrm>
              <a:off x="11122366" y="6345623"/>
              <a:ext cx="897678" cy="391342"/>
              <a:chOff x="5599695" y="3904599"/>
              <a:chExt cx="2194943" cy="956884"/>
            </a:xfrm>
            <a:grpFill/>
          </p:grpSpPr>
          <p:sp>
            <p:nvSpPr>
              <p:cNvPr id="20" name="Freeform: Shape 61">
                <a:extLst>
                  <a:ext uri="{FF2B5EF4-FFF2-40B4-BE49-F238E27FC236}">
                    <a16:creationId xmlns:a16="http://schemas.microsoft.com/office/drawing/2014/main" id="{B7A1293D-591C-71C4-B75E-545F01068C7F}"/>
                  </a:ext>
                </a:extLst>
              </p:cNvPr>
              <p:cNvSpPr/>
              <p:nvPr/>
            </p:nvSpPr>
            <p:spPr>
              <a:xfrm>
                <a:off x="5617507" y="4041099"/>
                <a:ext cx="462428" cy="295919"/>
              </a:xfrm>
              <a:custGeom>
                <a:avLst/>
                <a:gdLst>
                  <a:gd name="connsiteX0" fmla="*/ 349492 w 462428"/>
                  <a:gd name="connsiteY0" fmla="*/ -1114 h 295919"/>
                  <a:gd name="connsiteX1" fmla="*/ 395300 w 462428"/>
                  <a:gd name="connsiteY1" fmla="*/ 7066 h 295919"/>
                  <a:gd name="connsiteX2" fmla="*/ 430940 w 462428"/>
                  <a:gd name="connsiteY2" fmla="*/ 29961 h 295919"/>
                  <a:gd name="connsiteX3" fmla="*/ 453921 w 462428"/>
                  <a:gd name="connsiteY3" fmla="*/ 65497 h 295919"/>
                  <a:gd name="connsiteX4" fmla="*/ 462014 w 462428"/>
                  <a:gd name="connsiteY4" fmla="*/ 111305 h 295919"/>
                  <a:gd name="connsiteX5" fmla="*/ 462014 w 462428"/>
                  <a:gd name="connsiteY5" fmla="*/ 294796 h 295919"/>
                  <a:gd name="connsiteX6" fmla="*/ 385426 w 462428"/>
                  <a:gd name="connsiteY6" fmla="*/ 294796 h 295919"/>
                  <a:gd name="connsiteX7" fmla="*/ 385426 w 462428"/>
                  <a:gd name="connsiteY7" fmla="*/ 136293 h 295919"/>
                  <a:gd name="connsiteX8" fmla="*/ 370692 w 462428"/>
                  <a:gd name="connsiteY8" fmla="*/ 88254 h 295919"/>
                  <a:gd name="connsiteX9" fmla="*/ 329744 w 462428"/>
                  <a:gd name="connsiteY9" fmla="*/ 71757 h 295919"/>
                  <a:gd name="connsiteX10" fmla="*/ 306329 w 462428"/>
                  <a:gd name="connsiteY10" fmla="*/ 75769 h 295919"/>
                  <a:gd name="connsiteX11" fmla="*/ 287169 w 462428"/>
                  <a:gd name="connsiteY11" fmla="*/ 87874 h 295919"/>
                  <a:gd name="connsiteX12" fmla="*/ 274217 w 462428"/>
                  <a:gd name="connsiteY12" fmla="*/ 108244 h 295919"/>
                  <a:gd name="connsiteX13" fmla="*/ 269358 w 462428"/>
                  <a:gd name="connsiteY13" fmla="*/ 136794 h 295919"/>
                  <a:gd name="connsiteX14" fmla="*/ 269358 w 462428"/>
                  <a:gd name="connsiteY14" fmla="*/ 294710 h 295919"/>
                  <a:gd name="connsiteX15" fmla="*/ 192475 w 462428"/>
                  <a:gd name="connsiteY15" fmla="*/ 294710 h 295919"/>
                  <a:gd name="connsiteX16" fmla="*/ 192475 w 462428"/>
                  <a:gd name="connsiteY16" fmla="*/ 136207 h 295919"/>
                  <a:gd name="connsiteX17" fmla="*/ 177880 w 462428"/>
                  <a:gd name="connsiteY17" fmla="*/ 88168 h 295919"/>
                  <a:gd name="connsiteX18" fmla="*/ 136793 w 462428"/>
                  <a:gd name="connsiteY18" fmla="*/ 71671 h 295919"/>
                  <a:gd name="connsiteX19" fmla="*/ 113379 w 462428"/>
                  <a:gd name="connsiteY19" fmla="*/ 75683 h 295919"/>
                  <a:gd name="connsiteX20" fmla="*/ 94219 w 462428"/>
                  <a:gd name="connsiteY20" fmla="*/ 87787 h 295919"/>
                  <a:gd name="connsiteX21" fmla="*/ 81267 w 462428"/>
                  <a:gd name="connsiteY21" fmla="*/ 108158 h 295919"/>
                  <a:gd name="connsiteX22" fmla="*/ 76408 w 462428"/>
                  <a:gd name="connsiteY22" fmla="*/ 136708 h 295919"/>
                  <a:gd name="connsiteX23" fmla="*/ 76408 w 462428"/>
                  <a:gd name="connsiteY23" fmla="*/ 294624 h 295919"/>
                  <a:gd name="connsiteX24" fmla="*/ -406 w 462428"/>
                  <a:gd name="connsiteY24" fmla="*/ 294624 h 295919"/>
                  <a:gd name="connsiteX25" fmla="*/ -406 w 462428"/>
                  <a:gd name="connsiteY25" fmla="*/ 6616 h 295919"/>
                  <a:gd name="connsiteX26" fmla="*/ 74419 w 462428"/>
                  <a:gd name="connsiteY26" fmla="*/ 6616 h 295919"/>
                  <a:gd name="connsiteX27" fmla="*/ 74419 w 462428"/>
                  <a:gd name="connsiteY27" fmla="*/ 40527 h 295919"/>
                  <a:gd name="connsiteX28" fmla="*/ 111840 w 462428"/>
                  <a:gd name="connsiteY28" fmla="*/ 8259 h 295919"/>
                  <a:gd name="connsiteX29" fmla="*/ 158374 w 462428"/>
                  <a:gd name="connsiteY29" fmla="*/ -1114 h 295919"/>
                  <a:gd name="connsiteX30" fmla="*/ 213918 w 462428"/>
                  <a:gd name="connsiteY30" fmla="*/ 11977 h 295919"/>
                  <a:gd name="connsiteX31" fmla="*/ 252653 w 462428"/>
                  <a:gd name="connsiteY31" fmla="*/ 48291 h 295919"/>
                  <a:gd name="connsiteX32" fmla="*/ 295297 w 462428"/>
                  <a:gd name="connsiteY32" fmla="*/ 9729 h 295919"/>
                  <a:gd name="connsiteX33" fmla="*/ 321668 w 462428"/>
                  <a:gd name="connsiteY33" fmla="*/ 1394 h 295919"/>
                  <a:gd name="connsiteX34" fmla="*/ 349492 w 462428"/>
                  <a:gd name="connsiteY34" fmla="*/ -1114 h 295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428" h="295919">
                    <a:moveTo>
                      <a:pt x="349492" y="-1114"/>
                    </a:moveTo>
                    <a:cubicBezTo>
                      <a:pt x="365140" y="-1304"/>
                      <a:pt x="380682" y="1480"/>
                      <a:pt x="395300" y="7066"/>
                    </a:cubicBezTo>
                    <a:cubicBezTo>
                      <a:pt x="408617" y="12184"/>
                      <a:pt x="420746" y="19983"/>
                      <a:pt x="430940" y="29961"/>
                    </a:cubicBezTo>
                    <a:cubicBezTo>
                      <a:pt x="441023" y="40060"/>
                      <a:pt x="448855" y="52165"/>
                      <a:pt x="453921" y="65497"/>
                    </a:cubicBezTo>
                    <a:cubicBezTo>
                      <a:pt x="459450" y="80127"/>
                      <a:pt x="462196" y="95673"/>
                      <a:pt x="462014" y="111305"/>
                    </a:cubicBezTo>
                    <a:lnTo>
                      <a:pt x="462014" y="294796"/>
                    </a:lnTo>
                    <a:lnTo>
                      <a:pt x="385426" y="294796"/>
                    </a:lnTo>
                    <a:lnTo>
                      <a:pt x="385426" y="136293"/>
                    </a:lnTo>
                    <a:cubicBezTo>
                      <a:pt x="385426" y="115265"/>
                      <a:pt x="380515" y="99252"/>
                      <a:pt x="370692" y="88254"/>
                    </a:cubicBezTo>
                    <a:cubicBezTo>
                      <a:pt x="360870" y="77256"/>
                      <a:pt x="347221" y="71757"/>
                      <a:pt x="329744" y="71757"/>
                    </a:cubicBezTo>
                    <a:cubicBezTo>
                      <a:pt x="321763" y="71705"/>
                      <a:pt x="313838" y="73071"/>
                      <a:pt x="306329" y="75769"/>
                    </a:cubicBezTo>
                    <a:cubicBezTo>
                      <a:pt x="299122" y="78328"/>
                      <a:pt x="292577" y="82461"/>
                      <a:pt x="287169" y="87874"/>
                    </a:cubicBezTo>
                    <a:cubicBezTo>
                      <a:pt x="281518" y="93719"/>
                      <a:pt x="277112" y="100653"/>
                      <a:pt x="274217" y="108244"/>
                    </a:cubicBezTo>
                    <a:cubicBezTo>
                      <a:pt x="270805" y="117375"/>
                      <a:pt x="269157" y="127059"/>
                      <a:pt x="269358" y="136794"/>
                    </a:cubicBezTo>
                    <a:lnTo>
                      <a:pt x="269358" y="294710"/>
                    </a:lnTo>
                    <a:lnTo>
                      <a:pt x="192475" y="294710"/>
                    </a:lnTo>
                    <a:lnTo>
                      <a:pt x="192475" y="136207"/>
                    </a:lnTo>
                    <a:cubicBezTo>
                      <a:pt x="192475" y="115179"/>
                      <a:pt x="187611" y="99166"/>
                      <a:pt x="177880" y="88168"/>
                    </a:cubicBezTo>
                    <a:cubicBezTo>
                      <a:pt x="168150" y="77170"/>
                      <a:pt x="154454" y="71671"/>
                      <a:pt x="136793" y="71671"/>
                    </a:cubicBezTo>
                    <a:cubicBezTo>
                      <a:pt x="128813" y="71619"/>
                      <a:pt x="120888" y="72985"/>
                      <a:pt x="113379" y="75683"/>
                    </a:cubicBezTo>
                    <a:cubicBezTo>
                      <a:pt x="106170" y="78242"/>
                      <a:pt x="99623" y="82375"/>
                      <a:pt x="94219" y="87787"/>
                    </a:cubicBezTo>
                    <a:cubicBezTo>
                      <a:pt x="88568" y="93632"/>
                      <a:pt x="84162" y="100567"/>
                      <a:pt x="81267" y="108158"/>
                    </a:cubicBezTo>
                    <a:cubicBezTo>
                      <a:pt x="77848" y="117271"/>
                      <a:pt x="76199" y="126972"/>
                      <a:pt x="76408" y="136708"/>
                    </a:cubicBezTo>
                    <a:lnTo>
                      <a:pt x="76408" y="294624"/>
                    </a:lnTo>
                    <a:lnTo>
                      <a:pt x="-406" y="294624"/>
                    </a:lnTo>
                    <a:lnTo>
                      <a:pt x="-406" y="6616"/>
                    </a:lnTo>
                    <a:lnTo>
                      <a:pt x="74419" y="6616"/>
                    </a:lnTo>
                    <a:lnTo>
                      <a:pt x="74419" y="40527"/>
                    </a:lnTo>
                    <a:cubicBezTo>
                      <a:pt x="84634" y="25257"/>
                      <a:pt x="97107" y="14502"/>
                      <a:pt x="111840" y="8259"/>
                    </a:cubicBezTo>
                    <a:cubicBezTo>
                      <a:pt x="126558" y="2016"/>
                      <a:pt x="142389" y="-1166"/>
                      <a:pt x="158374" y="-1114"/>
                    </a:cubicBezTo>
                    <a:cubicBezTo>
                      <a:pt x="179195" y="-1114"/>
                      <a:pt x="197710" y="3244"/>
                      <a:pt x="213918" y="11977"/>
                    </a:cubicBezTo>
                    <a:cubicBezTo>
                      <a:pt x="229824" y="20433"/>
                      <a:pt x="243193" y="32970"/>
                      <a:pt x="252653" y="48291"/>
                    </a:cubicBezTo>
                    <a:cubicBezTo>
                      <a:pt x="262579" y="31362"/>
                      <a:pt x="277467" y="17908"/>
                      <a:pt x="295297" y="9729"/>
                    </a:cubicBezTo>
                    <a:cubicBezTo>
                      <a:pt x="303710" y="5873"/>
                      <a:pt x="312567" y="3071"/>
                      <a:pt x="321668" y="1394"/>
                    </a:cubicBezTo>
                    <a:cubicBezTo>
                      <a:pt x="330847" y="-284"/>
                      <a:pt x="340161" y="-1131"/>
                      <a:pt x="349492" y="-1114"/>
                    </a:cubicBezTo>
                    <a:close/>
                  </a:path>
                </a:pathLst>
              </a:custGeom>
              <a:grpFill/>
              <a:ln w="1726" cap="flat">
                <a:noFill/>
                <a:prstDash val="solid"/>
                <a:miter/>
              </a:ln>
            </p:spPr>
            <p:txBody>
              <a:bodyPr rtlCol="0" anchor="ctr"/>
              <a:lstStyle/>
              <a:p>
                <a:endParaRPr lang="en-US"/>
              </a:p>
            </p:txBody>
          </p:sp>
          <p:sp>
            <p:nvSpPr>
              <p:cNvPr id="21" name="Freeform: Shape 62">
                <a:extLst>
                  <a:ext uri="{FF2B5EF4-FFF2-40B4-BE49-F238E27FC236}">
                    <a16:creationId xmlns:a16="http://schemas.microsoft.com/office/drawing/2014/main" id="{E5A79D75-FA33-8C49-5CB7-CCAFA44F994B}"/>
                  </a:ext>
                </a:extLst>
              </p:cNvPr>
              <p:cNvSpPr/>
              <p:nvPr/>
            </p:nvSpPr>
            <p:spPr>
              <a:xfrm>
                <a:off x="6117053" y="4041034"/>
                <a:ext cx="298712" cy="303424"/>
              </a:xfrm>
              <a:custGeom>
                <a:avLst/>
                <a:gdLst>
                  <a:gd name="connsiteX0" fmla="*/ 298307 w 298712"/>
                  <a:gd name="connsiteY0" fmla="*/ 294861 h 303424"/>
                  <a:gd name="connsiteX1" fmla="*/ 223188 w 298712"/>
                  <a:gd name="connsiteY1" fmla="*/ 294861 h 303424"/>
                  <a:gd name="connsiteX2" fmla="*/ 223188 w 298712"/>
                  <a:gd name="connsiteY2" fmla="*/ 263043 h 303424"/>
                  <a:gd name="connsiteX3" fmla="*/ 188118 w 298712"/>
                  <a:gd name="connsiteY3" fmla="*/ 291454 h 303424"/>
                  <a:gd name="connsiteX4" fmla="*/ 137745 w 298712"/>
                  <a:gd name="connsiteY4" fmla="*/ 302297 h 303424"/>
                  <a:gd name="connsiteX5" fmla="*/ 82963 w 298712"/>
                  <a:gd name="connsiteY5" fmla="*/ 290711 h 303424"/>
                  <a:gd name="connsiteX6" fmla="*/ 39057 w 298712"/>
                  <a:gd name="connsiteY6" fmla="*/ 258806 h 303424"/>
                  <a:gd name="connsiteX7" fmla="*/ 10040 w 298712"/>
                  <a:gd name="connsiteY7" fmla="*/ 210785 h 303424"/>
                  <a:gd name="connsiteX8" fmla="*/ 10040 w 298712"/>
                  <a:gd name="connsiteY8" fmla="*/ 90325 h 303424"/>
                  <a:gd name="connsiteX9" fmla="*/ 39057 w 298712"/>
                  <a:gd name="connsiteY9" fmla="*/ 42303 h 303424"/>
                  <a:gd name="connsiteX10" fmla="*/ 82963 w 298712"/>
                  <a:gd name="connsiteY10" fmla="*/ 10485 h 303424"/>
                  <a:gd name="connsiteX11" fmla="*/ 137745 w 298712"/>
                  <a:gd name="connsiteY11" fmla="*/ -1118 h 303424"/>
                  <a:gd name="connsiteX12" fmla="*/ 188118 w 298712"/>
                  <a:gd name="connsiteY12" fmla="*/ 9741 h 303424"/>
                  <a:gd name="connsiteX13" fmla="*/ 223188 w 298712"/>
                  <a:gd name="connsiteY13" fmla="*/ 38430 h 303424"/>
                  <a:gd name="connsiteX14" fmla="*/ 223188 w 298712"/>
                  <a:gd name="connsiteY14" fmla="*/ 6612 h 303424"/>
                  <a:gd name="connsiteX15" fmla="*/ 298307 w 298712"/>
                  <a:gd name="connsiteY15" fmla="*/ 6612 h 303424"/>
                  <a:gd name="connsiteX16" fmla="*/ 151977 w 298712"/>
                  <a:gd name="connsiteY16" fmla="*/ 71216 h 303424"/>
                  <a:gd name="connsiteX17" fmla="*/ 121490 w 298712"/>
                  <a:gd name="connsiteY17" fmla="*/ 77459 h 303424"/>
                  <a:gd name="connsiteX18" fmla="*/ 98214 w 298712"/>
                  <a:gd name="connsiteY18" fmla="*/ 94423 h 303424"/>
                  <a:gd name="connsiteX19" fmla="*/ 83481 w 298712"/>
                  <a:gd name="connsiteY19" fmla="*/ 119705 h 303424"/>
                  <a:gd name="connsiteX20" fmla="*/ 83481 w 298712"/>
                  <a:gd name="connsiteY20" fmla="*/ 181699 h 303424"/>
                  <a:gd name="connsiteX21" fmla="*/ 98214 w 298712"/>
                  <a:gd name="connsiteY21" fmla="*/ 206842 h 303424"/>
                  <a:gd name="connsiteX22" fmla="*/ 121490 w 298712"/>
                  <a:gd name="connsiteY22" fmla="*/ 223789 h 303424"/>
                  <a:gd name="connsiteX23" fmla="*/ 151977 w 298712"/>
                  <a:gd name="connsiteY23" fmla="*/ 230031 h 303424"/>
                  <a:gd name="connsiteX24" fmla="*/ 182031 w 298712"/>
                  <a:gd name="connsiteY24" fmla="*/ 224083 h 303424"/>
                  <a:gd name="connsiteX25" fmla="*/ 205290 w 298712"/>
                  <a:gd name="connsiteY25" fmla="*/ 207430 h 303424"/>
                  <a:gd name="connsiteX26" fmla="*/ 220317 w 298712"/>
                  <a:gd name="connsiteY26" fmla="*/ 182148 h 303424"/>
                  <a:gd name="connsiteX27" fmla="*/ 220317 w 298712"/>
                  <a:gd name="connsiteY27" fmla="*/ 119099 h 303424"/>
                  <a:gd name="connsiteX28" fmla="*/ 205290 w 298712"/>
                  <a:gd name="connsiteY28" fmla="*/ 93818 h 303424"/>
                  <a:gd name="connsiteX29" fmla="*/ 182031 w 298712"/>
                  <a:gd name="connsiteY29" fmla="*/ 77165 h 303424"/>
                  <a:gd name="connsiteX30" fmla="*/ 151977 w 298712"/>
                  <a:gd name="connsiteY30" fmla="*/ 71216 h 303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2" h="303424">
                    <a:moveTo>
                      <a:pt x="298307" y="294861"/>
                    </a:moveTo>
                    <a:lnTo>
                      <a:pt x="223188" y="294861"/>
                    </a:lnTo>
                    <a:lnTo>
                      <a:pt x="223188" y="263043"/>
                    </a:lnTo>
                    <a:cubicBezTo>
                      <a:pt x="213611" y="274854"/>
                      <a:pt x="201665" y="284537"/>
                      <a:pt x="188118" y="291454"/>
                    </a:cubicBezTo>
                    <a:cubicBezTo>
                      <a:pt x="174181" y="298683"/>
                      <a:pt x="157390" y="302297"/>
                      <a:pt x="137745" y="302297"/>
                    </a:cubicBezTo>
                    <a:cubicBezTo>
                      <a:pt x="118860" y="302452"/>
                      <a:pt x="100165" y="298510"/>
                      <a:pt x="82963" y="290711"/>
                    </a:cubicBezTo>
                    <a:cubicBezTo>
                      <a:pt x="66329" y="283137"/>
                      <a:pt x="51395" y="272294"/>
                      <a:pt x="39057" y="258806"/>
                    </a:cubicBezTo>
                    <a:cubicBezTo>
                      <a:pt x="26376" y="244816"/>
                      <a:pt x="16523" y="228509"/>
                      <a:pt x="10040" y="210785"/>
                    </a:cubicBezTo>
                    <a:cubicBezTo>
                      <a:pt x="-3888" y="171842"/>
                      <a:pt x="-3888" y="129267"/>
                      <a:pt x="10040" y="90325"/>
                    </a:cubicBezTo>
                    <a:cubicBezTo>
                      <a:pt x="16531" y="72600"/>
                      <a:pt x="26383" y="56293"/>
                      <a:pt x="39057" y="42303"/>
                    </a:cubicBezTo>
                    <a:cubicBezTo>
                      <a:pt x="51397" y="28850"/>
                      <a:pt x="66332" y="18025"/>
                      <a:pt x="82963" y="10485"/>
                    </a:cubicBezTo>
                    <a:cubicBezTo>
                      <a:pt x="100163" y="2686"/>
                      <a:pt x="118858" y="-1274"/>
                      <a:pt x="137745" y="-1118"/>
                    </a:cubicBezTo>
                    <a:cubicBezTo>
                      <a:pt x="157343" y="-1118"/>
                      <a:pt x="174134" y="2496"/>
                      <a:pt x="188118" y="9741"/>
                    </a:cubicBezTo>
                    <a:cubicBezTo>
                      <a:pt x="201723" y="16693"/>
                      <a:pt x="213682" y="26463"/>
                      <a:pt x="223188" y="38430"/>
                    </a:cubicBezTo>
                    <a:lnTo>
                      <a:pt x="223188" y="6612"/>
                    </a:lnTo>
                    <a:lnTo>
                      <a:pt x="298307" y="6612"/>
                    </a:lnTo>
                    <a:close/>
                    <a:moveTo>
                      <a:pt x="151977" y="71216"/>
                    </a:moveTo>
                    <a:cubicBezTo>
                      <a:pt x="141484" y="71078"/>
                      <a:pt x="131084" y="73205"/>
                      <a:pt x="121490" y="77459"/>
                    </a:cubicBezTo>
                    <a:cubicBezTo>
                      <a:pt x="112631" y="81419"/>
                      <a:pt x="104703" y="87212"/>
                      <a:pt x="98214" y="94423"/>
                    </a:cubicBezTo>
                    <a:cubicBezTo>
                      <a:pt x="91690" y="101807"/>
                      <a:pt x="86682" y="110384"/>
                      <a:pt x="83481" y="119705"/>
                    </a:cubicBezTo>
                    <a:cubicBezTo>
                      <a:pt x="76611" y="139799"/>
                      <a:pt x="76611" y="161605"/>
                      <a:pt x="83481" y="181699"/>
                    </a:cubicBezTo>
                    <a:cubicBezTo>
                      <a:pt x="86708" y="190967"/>
                      <a:pt x="91713" y="199493"/>
                      <a:pt x="98214" y="206842"/>
                    </a:cubicBezTo>
                    <a:cubicBezTo>
                      <a:pt x="104708" y="214053"/>
                      <a:pt x="112636" y="219829"/>
                      <a:pt x="121490" y="223789"/>
                    </a:cubicBezTo>
                    <a:cubicBezTo>
                      <a:pt x="131082" y="228043"/>
                      <a:pt x="141484" y="230169"/>
                      <a:pt x="151977" y="230031"/>
                    </a:cubicBezTo>
                    <a:cubicBezTo>
                      <a:pt x="162301" y="230169"/>
                      <a:pt x="172540" y="228146"/>
                      <a:pt x="182031" y="224083"/>
                    </a:cubicBezTo>
                    <a:cubicBezTo>
                      <a:pt x="190882" y="220261"/>
                      <a:pt x="198812" y="214572"/>
                      <a:pt x="205290" y="207430"/>
                    </a:cubicBezTo>
                    <a:cubicBezTo>
                      <a:pt x="211910" y="200063"/>
                      <a:pt x="217016" y="191486"/>
                      <a:pt x="220317" y="182148"/>
                    </a:cubicBezTo>
                    <a:cubicBezTo>
                      <a:pt x="227395" y="161726"/>
                      <a:pt x="227395" y="139522"/>
                      <a:pt x="220317" y="119099"/>
                    </a:cubicBezTo>
                    <a:cubicBezTo>
                      <a:pt x="217016" y="109762"/>
                      <a:pt x="211910" y="101184"/>
                      <a:pt x="205290" y="93818"/>
                    </a:cubicBezTo>
                    <a:cubicBezTo>
                      <a:pt x="198807" y="86676"/>
                      <a:pt x="190878" y="81004"/>
                      <a:pt x="182031" y="77165"/>
                    </a:cubicBezTo>
                    <a:cubicBezTo>
                      <a:pt x="172536" y="73119"/>
                      <a:pt x="162301" y="71078"/>
                      <a:pt x="151977" y="71216"/>
                    </a:cubicBezTo>
                    <a:close/>
                  </a:path>
                </a:pathLst>
              </a:custGeom>
              <a:grpFill/>
              <a:ln w="1726" cap="flat">
                <a:noFill/>
                <a:prstDash val="solid"/>
                <a:miter/>
              </a:ln>
            </p:spPr>
            <p:txBody>
              <a:bodyPr rtlCol="0" anchor="ctr"/>
              <a:lstStyle/>
              <a:p>
                <a:endParaRPr lang="en-US"/>
              </a:p>
            </p:txBody>
          </p:sp>
          <p:sp>
            <p:nvSpPr>
              <p:cNvPr id="23" name="Freeform: Shape 63">
                <a:extLst>
                  <a:ext uri="{FF2B5EF4-FFF2-40B4-BE49-F238E27FC236}">
                    <a16:creationId xmlns:a16="http://schemas.microsoft.com/office/drawing/2014/main" id="{95EF6CE1-11CF-2EF8-24F1-5A2142809EB8}"/>
                  </a:ext>
                </a:extLst>
              </p:cNvPr>
              <p:cNvSpPr/>
              <p:nvPr/>
            </p:nvSpPr>
            <p:spPr>
              <a:xfrm>
                <a:off x="6472900" y="3908768"/>
                <a:ext cx="279568" cy="428250"/>
              </a:xfrm>
              <a:custGeom>
                <a:avLst/>
                <a:gdLst>
                  <a:gd name="connsiteX0" fmla="*/ 76494 w 279568"/>
                  <a:gd name="connsiteY0" fmla="*/ 241561 h 428250"/>
                  <a:gd name="connsiteX1" fmla="*/ 103592 w 279568"/>
                  <a:gd name="connsiteY1" fmla="*/ 241561 h 428250"/>
                  <a:gd name="connsiteX2" fmla="*/ 184019 w 279568"/>
                  <a:gd name="connsiteY2" fmla="*/ 138947 h 428250"/>
                  <a:gd name="connsiteX3" fmla="*/ 278281 w 279568"/>
                  <a:gd name="connsiteY3" fmla="*/ 138947 h 428250"/>
                  <a:gd name="connsiteX4" fmla="*/ 165741 w 279568"/>
                  <a:gd name="connsiteY4" fmla="*/ 274572 h 428250"/>
                  <a:gd name="connsiteX5" fmla="*/ 279163 w 279568"/>
                  <a:gd name="connsiteY5" fmla="*/ 427127 h 428250"/>
                  <a:gd name="connsiteX6" fmla="*/ 184607 w 279568"/>
                  <a:gd name="connsiteY6" fmla="*/ 427127 h 428250"/>
                  <a:gd name="connsiteX7" fmla="*/ 102416 w 279568"/>
                  <a:gd name="connsiteY7" fmla="*/ 310558 h 428250"/>
                  <a:gd name="connsiteX8" fmla="*/ 76477 w 279568"/>
                  <a:gd name="connsiteY8" fmla="*/ 310558 h 428250"/>
                  <a:gd name="connsiteX9" fmla="*/ 76477 w 279568"/>
                  <a:gd name="connsiteY9" fmla="*/ 427127 h 428250"/>
                  <a:gd name="connsiteX10" fmla="*/ -406 w 279568"/>
                  <a:gd name="connsiteY10" fmla="*/ 427127 h 428250"/>
                  <a:gd name="connsiteX11" fmla="*/ -406 w 279568"/>
                  <a:gd name="connsiteY11" fmla="*/ -1123 h 428250"/>
                  <a:gd name="connsiteX12" fmla="*/ 76494 w 279568"/>
                  <a:gd name="connsiteY12" fmla="*/ -1123 h 428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568" h="428250">
                    <a:moveTo>
                      <a:pt x="76494" y="241561"/>
                    </a:moveTo>
                    <a:lnTo>
                      <a:pt x="103592" y="241561"/>
                    </a:lnTo>
                    <a:lnTo>
                      <a:pt x="184019" y="138947"/>
                    </a:lnTo>
                    <a:lnTo>
                      <a:pt x="278281" y="138947"/>
                    </a:lnTo>
                    <a:lnTo>
                      <a:pt x="165741" y="274572"/>
                    </a:lnTo>
                    <a:lnTo>
                      <a:pt x="279163" y="427127"/>
                    </a:lnTo>
                    <a:lnTo>
                      <a:pt x="184607" y="427127"/>
                    </a:lnTo>
                    <a:lnTo>
                      <a:pt x="102416" y="310558"/>
                    </a:lnTo>
                    <a:lnTo>
                      <a:pt x="76477" y="310558"/>
                    </a:lnTo>
                    <a:lnTo>
                      <a:pt x="76477" y="427127"/>
                    </a:lnTo>
                    <a:lnTo>
                      <a:pt x="-406" y="427127"/>
                    </a:lnTo>
                    <a:lnTo>
                      <a:pt x="-406" y="-1123"/>
                    </a:lnTo>
                    <a:lnTo>
                      <a:pt x="76494" y="-1123"/>
                    </a:lnTo>
                    <a:close/>
                  </a:path>
                </a:pathLst>
              </a:custGeom>
              <a:grpFill/>
              <a:ln w="1726" cap="flat">
                <a:noFill/>
                <a:prstDash val="solid"/>
                <a:miter/>
              </a:ln>
            </p:spPr>
            <p:txBody>
              <a:bodyPr rtlCol="0" anchor="ctr"/>
              <a:lstStyle/>
              <a:p>
                <a:endParaRPr lang="en-US"/>
              </a:p>
            </p:txBody>
          </p:sp>
          <p:sp>
            <p:nvSpPr>
              <p:cNvPr id="24" name="Freeform: Shape 64">
                <a:extLst>
                  <a:ext uri="{FF2B5EF4-FFF2-40B4-BE49-F238E27FC236}">
                    <a16:creationId xmlns:a16="http://schemas.microsoft.com/office/drawing/2014/main" id="{B2A8993A-40CA-3691-F135-8DB5BCA76931}"/>
                  </a:ext>
                </a:extLst>
              </p:cNvPr>
              <p:cNvSpPr/>
              <p:nvPr/>
            </p:nvSpPr>
            <p:spPr>
              <a:xfrm>
                <a:off x="6740055" y="4041097"/>
                <a:ext cx="283157" cy="303403"/>
              </a:xfrm>
              <a:custGeom>
                <a:avLst/>
                <a:gdLst>
                  <a:gd name="connsiteX0" fmla="*/ 143984 w 283157"/>
                  <a:gd name="connsiteY0" fmla="*/ -1112 h 303403"/>
                  <a:gd name="connsiteX1" fmla="*/ 200392 w 283157"/>
                  <a:gd name="connsiteY1" fmla="*/ 9886 h 303403"/>
                  <a:gd name="connsiteX2" fmla="*/ 244142 w 283157"/>
                  <a:gd name="connsiteY2" fmla="*/ 40823 h 303403"/>
                  <a:gd name="connsiteX3" fmla="*/ 272572 w 283157"/>
                  <a:gd name="connsiteY3" fmla="*/ 88706 h 303403"/>
                  <a:gd name="connsiteX4" fmla="*/ 282740 w 283157"/>
                  <a:gd name="connsiteY4" fmla="*/ 150267 h 303403"/>
                  <a:gd name="connsiteX5" fmla="*/ 282290 w 283157"/>
                  <a:gd name="connsiteY5" fmla="*/ 164240 h 303403"/>
                  <a:gd name="connsiteX6" fmla="*/ 281270 w 283157"/>
                  <a:gd name="connsiteY6" fmla="*/ 176431 h 303403"/>
                  <a:gd name="connsiteX7" fmla="*/ 78878 w 283157"/>
                  <a:gd name="connsiteY7" fmla="*/ 176431 h 303403"/>
                  <a:gd name="connsiteX8" fmla="*/ 88596 w 283157"/>
                  <a:gd name="connsiteY8" fmla="*/ 203355 h 303403"/>
                  <a:gd name="connsiteX9" fmla="*/ 104955 w 283157"/>
                  <a:gd name="connsiteY9" fmla="*/ 221945 h 303403"/>
                  <a:gd name="connsiteX10" fmla="*/ 126605 w 283157"/>
                  <a:gd name="connsiteY10" fmla="*/ 232787 h 303403"/>
                  <a:gd name="connsiteX11" fmla="*/ 152233 w 283157"/>
                  <a:gd name="connsiteY11" fmla="*/ 236246 h 303403"/>
                  <a:gd name="connsiteX12" fmla="*/ 189792 w 283157"/>
                  <a:gd name="connsiteY12" fmla="*/ 229121 h 303403"/>
                  <a:gd name="connsiteX13" fmla="*/ 224377 w 283157"/>
                  <a:gd name="connsiteY13" fmla="*/ 208595 h 303403"/>
                  <a:gd name="connsiteX14" fmla="*/ 269441 w 283157"/>
                  <a:gd name="connsiteY14" fmla="*/ 258553 h 303403"/>
                  <a:gd name="connsiteX15" fmla="*/ 214503 w 283157"/>
                  <a:gd name="connsiteY15" fmla="*/ 291720 h 303403"/>
                  <a:gd name="connsiteX16" fmla="*/ 147771 w 283157"/>
                  <a:gd name="connsiteY16" fmla="*/ 302269 h 303403"/>
                  <a:gd name="connsiteX17" fmla="*/ 87835 w 283157"/>
                  <a:gd name="connsiteY17" fmla="*/ 291426 h 303403"/>
                  <a:gd name="connsiteX18" fmla="*/ 40990 w 283157"/>
                  <a:gd name="connsiteY18" fmla="*/ 260784 h 303403"/>
                  <a:gd name="connsiteX19" fmla="*/ 10503 w 283157"/>
                  <a:gd name="connsiteY19" fmla="*/ 213195 h 303403"/>
                  <a:gd name="connsiteX20" fmla="*/ -391 w 283157"/>
                  <a:gd name="connsiteY20" fmla="*/ 151495 h 303403"/>
                  <a:gd name="connsiteX21" fmla="*/ 10209 w 283157"/>
                  <a:gd name="connsiteY21" fmla="*/ 89484 h 303403"/>
                  <a:gd name="connsiteX22" fmla="*/ 39814 w 283157"/>
                  <a:gd name="connsiteY22" fmla="*/ 41307 h 303403"/>
                  <a:gd name="connsiteX23" fmla="*/ 85328 w 283157"/>
                  <a:gd name="connsiteY23" fmla="*/ 10076 h 303403"/>
                  <a:gd name="connsiteX24" fmla="*/ 143984 w 283157"/>
                  <a:gd name="connsiteY24" fmla="*/ -1112 h 303403"/>
                  <a:gd name="connsiteX25" fmla="*/ 143396 w 283157"/>
                  <a:gd name="connsiteY25" fmla="*/ 65811 h 303403"/>
                  <a:gd name="connsiteX26" fmla="*/ 100165 w 283157"/>
                  <a:gd name="connsiteY26" fmla="*/ 81114 h 303403"/>
                  <a:gd name="connsiteX27" fmla="*/ 79241 w 283157"/>
                  <a:gd name="connsiteY27" fmla="*/ 123498 h 303403"/>
                  <a:gd name="connsiteX28" fmla="*/ 205615 w 283157"/>
                  <a:gd name="connsiteY28" fmla="*/ 123498 h 303403"/>
                  <a:gd name="connsiteX29" fmla="*/ 184414 w 283157"/>
                  <a:gd name="connsiteY29" fmla="*/ 80682 h 303403"/>
                  <a:gd name="connsiteX30" fmla="*/ 143396 w 283157"/>
                  <a:gd name="connsiteY30" fmla="*/ 65811 h 303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83157" h="303403">
                    <a:moveTo>
                      <a:pt x="143984" y="-1112"/>
                    </a:moveTo>
                    <a:cubicBezTo>
                      <a:pt x="163334" y="-1354"/>
                      <a:pt x="182546" y="2381"/>
                      <a:pt x="200392" y="9886"/>
                    </a:cubicBezTo>
                    <a:cubicBezTo>
                      <a:pt x="217011" y="16959"/>
                      <a:pt x="231934" y="27508"/>
                      <a:pt x="244142" y="40823"/>
                    </a:cubicBezTo>
                    <a:cubicBezTo>
                      <a:pt x="256697" y="54743"/>
                      <a:pt x="266364" y="71015"/>
                      <a:pt x="272572" y="88706"/>
                    </a:cubicBezTo>
                    <a:cubicBezTo>
                      <a:pt x="279540" y="108471"/>
                      <a:pt x="282982" y="129309"/>
                      <a:pt x="282740" y="150267"/>
                    </a:cubicBezTo>
                    <a:cubicBezTo>
                      <a:pt x="282740" y="154884"/>
                      <a:pt x="282584" y="159536"/>
                      <a:pt x="282290" y="164240"/>
                    </a:cubicBezTo>
                    <a:cubicBezTo>
                      <a:pt x="281996" y="168995"/>
                      <a:pt x="281650" y="173076"/>
                      <a:pt x="281270" y="176431"/>
                    </a:cubicBezTo>
                    <a:lnTo>
                      <a:pt x="78878" y="176431"/>
                    </a:lnTo>
                    <a:cubicBezTo>
                      <a:pt x="80469" y="185925"/>
                      <a:pt x="83754" y="195038"/>
                      <a:pt x="88596" y="203355"/>
                    </a:cubicBezTo>
                    <a:cubicBezTo>
                      <a:pt x="92867" y="210497"/>
                      <a:pt x="98401" y="216809"/>
                      <a:pt x="104955" y="221945"/>
                    </a:cubicBezTo>
                    <a:cubicBezTo>
                      <a:pt x="111405" y="226925"/>
                      <a:pt x="118754" y="230608"/>
                      <a:pt x="126605" y="232787"/>
                    </a:cubicBezTo>
                    <a:cubicBezTo>
                      <a:pt x="134940" y="235122"/>
                      <a:pt x="143569" y="236280"/>
                      <a:pt x="152233" y="236246"/>
                    </a:cubicBezTo>
                    <a:cubicBezTo>
                      <a:pt x="165081" y="236159"/>
                      <a:pt x="177808" y="233738"/>
                      <a:pt x="189792" y="229121"/>
                    </a:cubicBezTo>
                    <a:cubicBezTo>
                      <a:pt x="202433" y="224366"/>
                      <a:pt x="214140" y="217414"/>
                      <a:pt x="224377" y="208595"/>
                    </a:cubicBezTo>
                    <a:lnTo>
                      <a:pt x="269441" y="258553"/>
                    </a:lnTo>
                    <a:cubicBezTo>
                      <a:pt x="253636" y="273321"/>
                      <a:pt x="234926" y="284613"/>
                      <a:pt x="214503" y="291720"/>
                    </a:cubicBezTo>
                    <a:cubicBezTo>
                      <a:pt x="193008" y="298949"/>
                      <a:pt x="170442" y="302511"/>
                      <a:pt x="147771" y="302269"/>
                    </a:cubicBezTo>
                    <a:cubicBezTo>
                      <a:pt x="127280" y="302511"/>
                      <a:pt x="106943" y="298828"/>
                      <a:pt x="87835" y="291426"/>
                    </a:cubicBezTo>
                    <a:cubicBezTo>
                      <a:pt x="70266" y="284578"/>
                      <a:pt x="54305" y="274151"/>
                      <a:pt x="40990" y="260784"/>
                    </a:cubicBezTo>
                    <a:cubicBezTo>
                      <a:pt x="27657" y="247192"/>
                      <a:pt x="17282" y="230989"/>
                      <a:pt x="10503" y="213195"/>
                    </a:cubicBezTo>
                    <a:cubicBezTo>
                      <a:pt x="3033" y="193499"/>
                      <a:pt x="-668" y="172557"/>
                      <a:pt x="-391" y="151495"/>
                    </a:cubicBezTo>
                    <a:cubicBezTo>
                      <a:pt x="-651" y="130346"/>
                      <a:pt x="2946" y="109336"/>
                      <a:pt x="10209" y="89484"/>
                    </a:cubicBezTo>
                    <a:cubicBezTo>
                      <a:pt x="16745" y="71604"/>
                      <a:pt x="26810" y="55210"/>
                      <a:pt x="39814" y="41307"/>
                    </a:cubicBezTo>
                    <a:cubicBezTo>
                      <a:pt x="52628" y="27819"/>
                      <a:pt x="68139" y="17184"/>
                      <a:pt x="85328" y="10076"/>
                    </a:cubicBezTo>
                    <a:cubicBezTo>
                      <a:pt x="103935" y="2451"/>
                      <a:pt x="123873" y="-1354"/>
                      <a:pt x="143984" y="-1112"/>
                    </a:cubicBezTo>
                    <a:close/>
                    <a:moveTo>
                      <a:pt x="143396" y="65811"/>
                    </a:moveTo>
                    <a:cubicBezTo>
                      <a:pt x="125135" y="65811"/>
                      <a:pt x="110731" y="70912"/>
                      <a:pt x="100165" y="81114"/>
                    </a:cubicBezTo>
                    <a:cubicBezTo>
                      <a:pt x="89599" y="91317"/>
                      <a:pt x="82630" y="105445"/>
                      <a:pt x="79241" y="123498"/>
                    </a:cubicBezTo>
                    <a:lnTo>
                      <a:pt x="205615" y="123498"/>
                    </a:lnTo>
                    <a:cubicBezTo>
                      <a:pt x="202087" y="104874"/>
                      <a:pt x="195014" y="90608"/>
                      <a:pt x="184414" y="80682"/>
                    </a:cubicBezTo>
                    <a:cubicBezTo>
                      <a:pt x="173814" y="70756"/>
                      <a:pt x="160135" y="65793"/>
                      <a:pt x="143396" y="65811"/>
                    </a:cubicBezTo>
                    <a:close/>
                  </a:path>
                </a:pathLst>
              </a:custGeom>
              <a:grpFill/>
              <a:ln w="1726" cap="flat">
                <a:noFill/>
                <a:prstDash val="solid"/>
                <a:miter/>
              </a:ln>
            </p:spPr>
            <p:txBody>
              <a:bodyPr rtlCol="0" anchor="ctr"/>
              <a:lstStyle/>
              <a:p>
                <a:endParaRPr lang="en-US"/>
              </a:p>
            </p:txBody>
          </p:sp>
          <p:sp>
            <p:nvSpPr>
              <p:cNvPr id="26" name="Freeform: Shape 65">
                <a:extLst>
                  <a:ext uri="{FF2B5EF4-FFF2-40B4-BE49-F238E27FC236}">
                    <a16:creationId xmlns:a16="http://schemas.microsoft.com/office/drawing/2014/main" id="{3E8C42C9-8CB5-1CA4-07BB-23914EAF77A3}"/>
                  </a:ext>
                </a:extLst>
              </p:cNvPr>
              <p:cNvSpPr/>
              <p:nvPr/>
            </p:nvSpPr>
            <p:spPr>
              <a:xfrm>
                <a:off x="7173696" y="3904599"/>
                <a:ext cx="98034" cy="432418"/>
              </a:xfrm>
              <a:custGeom>
                <a:avLst/>
                <a:gdLst>
                  <a:gd name="connsiteX0" fmla="*/ 48516 w 98034"/>
                  <a:gd name="connsiteY0" fmla="*/ -1121 h 432418"/>
                  <a:gd name="connsiteX1" fmla="*/ 83430 w 98034"/>
                  <a:gd name="connsiteY1" fmla="*/ 13301 h 432418"/>
                  <a:gd name="connsiteX2" fmla="*/ 93806 w 98034"/>
                  <a:gd name="connsiteY2" fmla="*/ 29210 h 432418"/>
                  <a:gd name="connsiteX3" fmla="*/ 97627 w 98034"/>
                  <a:gd name="connsiteY3" fmla="*/ 48837 h 432418"/>
                  <a:gd name="connsiteX4" fmla="*/ 83344 w 98034"/>
                  <a:gd name="connsiteY4" fmla="*/ 84079 h 432418"/>
                  <a:gd name="connsiteX5" fmla="*/ 67780 w 98034"/>
                  <a:gd name="connsiteY5" fmla="*/ 94455 h 432418"/>
                  <a:gd name="connsiteX6" fmla="*/ 29201 w 98034"/>
                  <a:gd name="connsiteY6" fmla="*/ 94455 h 432418"/>
                  <a:gd name="connsiteX7" fmla="*/ 13637 w 98034"/>
                  <a:gd name="connsiteY7" fmla="*/ 84079 h 432418"/>
                  <a:gd name="connsiteX8" fmla="*/ 3262 w 98034"/>
                  <a:gd name="connsiteY8" fmla="*/ 68325 h 432418"/>
                  <a:gd name="connsiteX9" fmla="*/ -404 w 98034"/>
                  <a:gd name="connsiteY9" fmla="*/ 48837 h 432418"/>
                  <a:gd name="connsiteX10" fmla="*/ 3262 w 98034"/>
                  <a:gd name="connsiteY10" fmla="*/ 29210 h 432418"/>
                  <a:gd name="connsiteX11" fmla="*/ 13637 w 98034"/>
                  <a:gd name="connsiteY11" fmla="*/ 13301 h 432418"/>
                  <a:gd name="connsiteX12" fmla="*/ 29201 w 98034"/>
                  <a:gd name="connsiteY12" fmla="*/ 2735 h 432418"/>
                  <a:gd name="connsiteX13" fmla="*/ 48516 w 98034"/>
                  <a:gd name="connsiteY13" fmla="*/ -1121 h 432418"/>
                  <a:gd name="connsiteX14" fmla="*/ 87407 w 98034"/>
                  <a:gd name="connsiteY14" fmla="*/ 431296 h 432418"/>
                  <a:gd name="connsiteX15" fmla="*/ 10525 w 98034"/>
                  <a:gd name="connsiteY15" fmla="*/ 431296 h 432418"/>
                  <a:gd name="connsiteX16" fmla="*/ 10525 w 98034"/>
                  <a:gd name="connsiteY16" fmla="*/ 143116 h 432418"/>
                  <a:gd name="connsiteX17" fmla="*/ 87407 w 98034"/>
                  <a:gd name="connsiteY17" fmla="*/ 143116 h 43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34" h="432418">
                    <a:moveTo>
                      <a:pt x="48516" y="-1121"/>
                    </a:moveTo>
                    <a:cubicBezTo>
                      <a:pt x="61624" y="-1208"/>
                      <a:pt x="74196" y="3997"/>
                      <a:pt x="83430" y="13301"/>
                    </a:cubicBezTo>
                    <a:cubicBezTo>
                      <a:pt x="87891" y="17883"/>
                      <a:pt x="91419" y="23278"/>
                      <a:pt x="93806" y="29210"/>
                    </a:cubicBezTo>
                    <a:cubicBezTo>
                      <a:pt x="96365" y="35435"/>
                      <a:pt x="97662" y="42110"/>
                      <a:pt x="97627" y="48837"/>
                    </a:cubicBezTo>
                    <a:cubicBezTo>
                      <a:pt x="97731" y="62014"/>
                      <a:pt x="92595" y="74689"/>
                      <a:pt x="83344" y="84079"/>
                    </a:cubicBezTo>
                    <a:cubicBezTo>
                      <a:pt x="78917" y="88558"/>
                      <a:pt x="73608" y="92085"/>
                      <a:pt x="67780" y="94455"/>
                    </a:cubicBezTo>
                    <a:cubicBezTo>
                      <a:pt x="55399" y="99418"/>
                      <a:pt x="41582" y="99418"/>
                      <a:pt x="29201" y="94455"/>
                    </a:cubicBezTo>
                    <a:cubicBezTo>
                      <a:pt x="23373" y="92085"/>
                      <a:pt x="18064" y="88558"/>
                      <a:pt x="13637" y="84079"/>
                    </a:cubicBezTo>
                    <a:cubicBezTo>
                      <a:pt x="9158" y="79583"/>
                      <a:pt x="5631" y="74222"/>
                      <a:pt x="3262" y="68325"/>
                    </a:cubicBezTo>
                    <a:cubicBezTo>
                      <a:pt x="789" y="62135"/>
                      <a:pt x="-456" y="55512"/>
                      <a:pt x="-404" y="48837"/>
                    </a:cubicBezTo>
                    <a:cubicBezTo>
                      <a:pt x="-456" y="42127"/>
                      <a:pt x="789" y="35452"/>
                      <a:pt x="3262" y="29210"/>
                    </a:cubicBezTo>
                    <a:cubicBezTo>
                      <a:pt x="5614" y="23261"/>
                      <a:pt x="9141" y="17849"/>
                      <a:pt x="13637" y="13301"/>
                    </a:cubicBezTo>
                    <a:cubicBezTo>
                      <a:pt x="18099" y="8805"/>
                      <a:pt x="23373" y="5225"/>
                      <a:pt x="29201" y="2735"/>
                    </a:cubicBezTo>
                    <a:cubicBezTo>
                      <a:pt x="35305" y="141"/>
                      <a:pt x="41876" y="-1173"/>
                      <a:pt x="48516" y="-1121"/>
                    </a:cubicBezTo>
                    <a:close/>
                    <a:moveTo>
                      <a:pt x="87407" y="431296"/>
                    </a:moveTo>
                    <a:lnTo>
                      <a:pt x="10525" y="431296"/>
                    </a:lnTo>
                    <a:lnTo>
                      <a:pt x="10525" y="143116"/>
                    </a:lnTo>
                    <a:lnTo>
                      <a:pt x="87407" y="143116"/>
                    </a:lnTo>
                    <a:close/>
                  </a:path>
                </a:pathLst>
              </a:custGeom>
              <a:grpFill/>
              <a:ln w="1726" cap="flat">
                <a:noFill/>
                <a:prstDash val="solid"/>
                <a:miter/>
              </a:ln>
            </p:spPr>
            <p:txBody>
              <a:bodyPr rtlCol="0" anchor="ctr"/>
              <a:lstStyle/>
              <a:p>
                <a:endParaRPr lang="en-US"/>
              </a:p>
            </p:txBody>
          </p:sp>
          <p:sp>
            <p:nvSpPr>
              <p:cNvPr id="27" name="Freeform: Shape 66">
                <a:extLst>
                  <a:ext uri="{FF2B5EF4-FFF2-40B4-BE49-F238E27FC236}">
                    <a16:creationId xmlns:a16="http://schemas.microsoft.com/office/drawing/2014/main" id="{415FB2C5-F5B6-F5CB-3C1D-652AC67A509B}"/>
                  </a:ext>
                </a:extLst>
              </p:cNvPr>
              <p:cNvSpPr/>
              <p:nvPr/>
            </p:nvSpPr>
            <p:spPr>
              <a:xfrm>
                <a:off x="7290474" y="3963291"/>
                <a:ext cx="256552" cy="381231"/>
              </a:xfrm>
              <a:custGeom>
                <a:avLst/>
                <a:gdLst>
                  <a:gd name="connsiteX0" fmla="*/ 234877 w 256552"/>
                  <a:gd name="connsiteY0" fmla="*/ 153421 h 381231"/>
                  <a:gd name="connsiteX1" fmla="*/ 131467 w 256552"/>
                  <a:gd name="connsiteY1" fmla="*/ 153421 h 381231"/>
                  <a:gd name="connsiteX2" fmla="*/ 131467 w 256552"/>
                  <a:gd name="connsiteY2" fmla="*/ 258732 h 381231"/>
                  <a:gd name="connsiteX3" fmla="*/ 134926 w 256552"/>
                  <a:gd name="connsiteY3" fmla="*/ 281489 h 381231"/>
                  <a:gd name="connsiteX4" fmla="*/ 144056 w 256552"/>
                  <a:gd name="connsiteY4" fmla="*/ 296655 h 381231"/>
                  <a:gd name="connsiteX5" fmla="*/ 157614 w 256552"/>
                  <a:gd name="connsiteY5" fmla="*/ 305128 h 381231"/>
                  <a:gd name="connsiteX6" fmla="*/ 174249 w 256552"/>
                  <a:gd name="connsiteY6" fmla="*/ 307809 h 381231"/>
                  <a:gd name="connsiteX7" fmla="*/ 202090 w 256552"/>
                  <a:gd name="connsiteY7" fmla="*/ 302016 h 381231"/>
                  <a:gd name="connsiteX8" fmla="*/ 227873 w 256552"/>
                  <a:gd name="connsiteY8" fmla="*/ 289081 h 381231"/>
                  <a:gd name="connsiteX9" fmla="*/ 256147 w 256552"/>
                  <a:gd name="connsiteY9" fmla="*/ 349743 h 381231"/>
                  <a:gd name="connsiteX10" fmla="*/ 214645 w 256552"/>
                  <a:gd name="connsiteY10" fmla="*/ 371462 h 381231"/>
                  <a:gd name="connsiteX11" fmla="*/ 161626 w 256552"/>
                  <a:gd name="connsiteY11" fmla="*/ 380109 h 381231"/>
                  <a:gd name="connsiteX12" fmla="*/ 81492 w 256552"/>
                  <a:gd name="connsiteY12" fmla="*/ 350711 h 381231"/>
                  <a:gd name="connsiteX13" fmla="*/ 54689 w 256552"/>
                  <a:gd name="connsiteY13" fmla="*/ 265062 h 381231"/>
                  <a:gd name="connsiteX14" fmla="*/ 54689 w 256552"/>
                  <a:gd name="connsiteY14" fmla="*/ 153525 h 381231"/>
                  <a:gd name="connsiteX15" fmla="*/ -406 w 256552"/>
                  <a:gd name="connsiteY15" fmla="*/ 153525 h 381231"/>
                  <a:gd name="connsiteX16" fmla="*/ -406 w 256552"/>
                  <a:gd name="connsiteY16" fmla="*/ 84527 h 381231"/>
                  <a:gd name="connsiteX17" fmla="*/ 54689 w 256552"/>
                  <a:gd name="connsiteY17" fmla="*/ 84527 h 381231"/>
                  <a:gd name="connsiteX18" fmla="*/ 54689 w 256552"/>
                  <a:gd name="connsiteY18" fmla="*/ -1123 h 381231"/>
                  <a:gd name="connsiteX19" fmla="*/ 131571 w 256552"/>
                  <a:gd name="connsiteY19" fmla="*/ -1123 h 381231"/>
                  <a:gd name="connsiteX20" fmla="*/ 131571 w 256552"/>
                  <a:gd name="connsiteY20" fmla="*/ 84527 h 381231"/>
                  <a:gd name="connsiteX21" fmla="*/ 234980 w 256552"/>
                  <a:gd name="connsiteY21" fmla="*/ 84527 h 381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56552" h="381231">
                    <a:moveTo>
                      <a:pt x="234877" y="153421"/>
                    </a:moveTo>
                    <a:lnTo>
                      <a:pt x="131467" y="153421"/>
                    </a:lnTo>
                    <a:lnTo>
                      <a:pt x="131467" y="258732"/>
                    </a:lnTo>
                    <a:cubicBezTo>
                      <a:pt x="131294" y="266462"/>
                      <a:pt x="132470" y="274157"/>
                      <a:pt x="134926" y="281489"/>
                    </a:cubicBezTo>
                    <a:cubicBezTo>
                      <a:pt x="136828" y="287144"/>
                      <a:pt x="139941" y="292332"/>
                      <a:pt x="144056" y="296655"/>
                    </a:cubicBezTo>
                    <a:cubicBezTo>
                      <a:pt x="147843" y="300494"/>
                      <a:pt x="152495" y="303399"/>
                      <a:pt x="157614" y="305128"/>
                    </a:cubicBezTo>
                    <a:cubicBezTo>
                      <a:pt x="162974" y="306944"/>
                      <a:pt x="168595" y="307843"/>
                      <a:pt x="174249" y="307809"/>
                    </a:cubicBezTo>
                    <a:cubicBezTo>
                      <a:pt x="183829" y="307739"/>
                      <a:pt x="193288" y="305768"/>
                      <a:pt x="202090" y="302016"/>
                    </a:cubicBezTo>
                    <a:cubicBezTo>
                      <a:pt x="210996" y="298350"/>
                      <a:pt x="219608" y="294027"/>
                      <a:pt x="227873" y="289081"/>
                    </a:cubicBezTo>
                    <a:lnTo>
                      <a:pt x="256147" y="349743"/>
                    </a:lnTo>
                    <a:cubicBezTo>
                      <a:pt x="243246" y="358649"/>
                      <a:pt x="229309" y="365946"/>
                      <a:pt x="214645" y="371462"/>
                    </a:cubicBezTo>
                    <a:cubicBezTo>
                      <a:pt x="199514" y="377221"/>
                      <a:pt x="181840" y="380109"/>
                      <a:pt x="161626" y="380109"/>
                    </a:cubicBezTo>
                    <a:cubicBezTo>
                      <a:pt x="126072" y="380109"/>
                      <a:pt x="99355" y="370304"/>
                      <a:pt x="81492" y="350711"/>
                    </a:cubicBezTo>
                    <a:cubicBezTo>
                      <a:pt x="63629" y="331119"/>
                      <a:pt x="54689" y="302569"/>
                      <a:pt x="54689" y="265062"/>
                    </a:cubicBezTo>
                    <a:lnTo>
                      <a:pt x="54689" y="153525"/>
                    </a:lnTo>
                    <a:lnTo>
                      <a:pt x="-406" y="153525"/>
                    </a:lnTo>
                    <a:lnTo>
                      <a:pt x="-406" y="84527"/>
                    </a:lnTo>
                    <a:lnTo>
                      <a:pt x="54689" y="84527"/>
                    </a:lnTo>
                    <a:lnTo>
                      <a:pt x="54689" y="-1123"/>
                    </a:lnTo>
                    <a:lnTo>
                      <a:pt x="131571" y="-1123"/>
                    </a:lnTo>
                    <a:lnTo>
                      <a:pt x="131571" y="84527"/>
                    </a:lnTo>
                    <a:lnTo>
                      <a:pt x="234980" y="84527"/>
                    </a:lnTo>
                    <a:close/>
                  </a:path>
                </a:pathLst>
              </a:custGeom>
              <a:grpFill/>
              <a:ln w="1726" cap="flat">
                <a:noFill/>
                <a:prstDash val="solid"/>
                <a:miter/>
              </a:ln>
            </p:spPr>
            <p:txBody>
              <a:bodyPr rtlCol="0" anchor="ctr"/>
              <a:lstStyle/>
              <a:p>
                <a:endParaRPr lang="en-US"/>
              </a:p>
            </p:txBody>
          </p:sp>
          <p:sp>
            <p:nvSpPr>
              <p:cNvPr id="28" name="Freeform: Shape 67">
                <a:extLst>
                  <a:ext uri="{FF2B5EF4-FFF2-40B4-BE49-F238E27FC236}">
                    <a16:creationId xmlns:a16="http://schemas.microsoft.com/office/drawing/2014/main" id="{396E7C25-0F63-4E62-BCDC-49249068B9D6}"/>
                  </a:ext>
                </a:extLst>
              </p:cNvPr>
              <p:cNvSpPr/>
              <p:nvPr/>
            </p:nvSpPr>
            <p:spPr>
              <a:xfrm>
                <a:off x="5599695" y="4441062"/>
                <a:ext cx="298763" cy="303356"/>
              </a:xfrm>
              <a:custGeom>
                <a:avLst/>
                <a:gdLst>
                  <a:gd name="connsiteX0" fmla="*/ 298358 w 298763"/>
                  <a:gd name="connsiteY0" fmla="*/ 294793 h 303356"/>
                  <a:gd name="connsiteX1" fmla="*/ 223187 w 298763"/>
                  <a:gd name="connsiteY1" fmla="*/ 294793 h 303356"/>
                  <a:gd name="connsiteX2" fmla="*/ 223187 w 298763"/>
                  <a:gd name="connsiteY2" fmla="*/ 262974 h 303356"/>
                  <a:gd name="connsiteX3" fmla="*/ 188135 w 298763"/>
                  <a:gd name="connsiteY3" fmla="*/ 291369 h 303356"/>
                  <a:gd name="connsiteX4" fmla="*/ 137762 w 298763"/>
                  <a:gd name="connsiteY4" fmla="*/ 302228 h 303356"/>
                  <a:gd name="connsiteX5" fmla="*/ 82962 w 298763"/>
                  <a:gd name="connsiteY5" fmla="*/ 290625 h 303356"/>
                  <a:gd name="connsiteX6" fmla="*/ 39074 w 298763"/>
                  <a:gd name="connsiteY6" fmla="*/ 258807 h 303356"/>
                  <a:gd name="connsiteX7" fmla="*/ 10057 w 298763"/>
                  <a:gd name="connsiteY7" fmla="*/ 210786 h 303356"/>
                  <a:gd name="connsiteX8" fmla="*/ 10057 w 298763"/>
                  <a:gd name="connsiteY8" fmla="*/ 90326 h 303356"/>
                  <a:gd name="connsiteX9" fmla="*/ 39074 w 298763"/>
                  <a:gd name="connsiteY9" fmla="*/ 42304 h 303356"/>
                  <a:gd name="connsiteX10" fmla="*/ 82962 w 298763"/>
                  <a:gd name="connsiteY10" fmla="*/ 10486 h 303356"/>
                  <a:gd name="connsiteX11" fmla="*/ 137762 w 298763"/>
                  <a:gd name="connsiteY11" fmla="*/ -1117 h 303356"/>
                  <a:gd name="connsiteX12" fmla="*/ 188135 w 298763"/>
                  <a:gd name="connsiteY12" fmla="*/ 9742 h 303356"/>
                  <a:gd name="connsiteX13" fmla="*/ 223187 w 298763"/>
                  <a:gd name="connsiteY13" fmla="*/ 38431 h 303356"/>
                  <a:gd name="connsiteX14" fmla="*/ 223187 w 298763"/>
                  <a:gd name="connsiteY14" fmla="*/ 6612 h 303356"/>
                  <a:gd name="connsiteX15" fmla="*/ 298306 w 298763"/>
                  <a:gd name="connsiteY15" fmla="*/ 6612 h 303356"/>
                  <a:gd name="connsiteX16" fmla="*/ 151959 w 298763"/>
                  <a:gd name="connsiteY16" fmla="*/ 71148 h 303356"/>
                  <a:gd name="connsiteX17" fmla="*/ 121455 w 298763"/>
                  <a:gd name="connsiteY17" fmla="*/ 77391 h 303356"/>
                  <a:gd name="connsiteX18" fmla="*/ 98197 w 298763"/>
                  <a:gd name="connsiteY18" fmla="*/ 94355 h 303356"/>
                  <a:gd name="connsiteX19" fmla="*/ 83464 w 298763"/>
                  <a:gd name="connsiteY19" fmla="*/ 119619 h 303356"/>
                  <a:gd name="connsiteX20" fmla="*/ 83464 w 298763"/>
                  <a:gd name="connsiteY20" fmla="*/ 181630 h 303356"/>
                  <a:gd name="connsiteX21" fmla="*/ 98197 w 298763"/>
                  <a:gd name="connsiteY21" fmla="*/ 206774 h 303356"/>
                  <a:gd name="connsiteX22" fmla="*/ 121455 w 298763"/>
                  <a:gd name="connsiteY22" fmla="*/ 223720 h 303356"/>
                  <a:gd name="connsiteX23" fmla="*/ 151959 w 298763"/>
                  <a:gd name="connsiteY23" fmla="*/ 229963 h 303356"/>
                  <a:gd name="connsiteX24" fmla="*/ 181996 w 298763"/>
                  <a:gd name="connsiteY24" fmla="*/ 224014 h 303356"/>
                  <a:gd name="connsiteX25" fmla="*/ 205272 w 298763"/>
                  <a:gd name="connsiteY25" fmla="*/ 207362 h 303356"/>
                  <a:gd name="connsiteX26" fmla="*/ 220299 w 298763"/>
                  <a:gd name="connsiteY26" fmla="*/ 182080 h 303356"/>
                  <a:gd name="connsiteX27" fmla="*/ 220299 w 298763"/>
                  <a:gd name="connsiteY27" fmla="*/ 119031 h 303356"/>
                  <a:gd name="connsiteX28" fmla="*/ 205272 w 298763"/>
                  <a:gd name="connsiteY28" fmla="*/ 93750 h 303356"/>
                  <a:gd name="connsiteX29" fmla="*/ 181996 w 298763"/>
                  <a:gd name="connsiteY29" fmla="*/ 77097 h 303356"/>
                  <a:gd name="connsiteX30" fmla="*/ 151959 w 298763"/>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63" h="303356">
                    <a:moveTo>
                      <a:pt x="298358" y="294793"/>
                    </a:moveTo>
                    <a:lnTo>
                      <a:pt x="223187" y="294793"/>
                    </a:lnTo>
                    <a:lnTo>
                      <a:pt x="223187" y="262974"/>
                    </a:lnTo>
                    <a:cubicBezTo>
                      <a:pt x="213623" y="274785"/>
                      <a:pt x="201681" y="284469"/>
                      <a:pt x="188135" y="291369"/>
                    </a:cubicBezTo>
                    <a:cubicBezTo>
                      <a:pt x="174175" y="298614"/>
                      <a:pt x="15738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34" y="16694"/>
                      <a:pt x="213687" y="26481"/>
                      <a:pt x="223187" y="38431"/>
                    </a:cubicBezTo>
                    <a:lnTo>
                      <a:pt x="223187" y="6612"/>
                    </a:lnTo>
                    <a:lnTo>
                      <a:pt x="298306" y="6612"/>
                    </a:lnTo>
                    <a:close/>
                    <a:moveTo>
                      <a:pt x="151959" y="71148"/>
                    </a:moveTo>
                    <a:cubicBezTo>
                      <a:pt x="141459" y="70992"/>
                      <a:pt x="131053" y="73137"/>
                      <a:pt x="121455" y="77391"/>
                    </a:cubicBezTo>
                    <a:cubicBezTo>
                      <a:pt x="112598" y="81351"/>
                      <a:pt x="104675" y="87127"/>
                      <a:pt x="98197" y="94355"/>
                    </a:cubicBezTo>
                    <a:cubicBezTo>
                      <a:pt x="91662" y="101721"/>
                      <a:pt x="86654" y="110298"/>
                      <a:pt x="83464" y="119619"/>
                    </a:cubicBezTo>
                    <a:cubicBezTo>
                      <a:pt x="76593" y="139713"/>
                      <a:pt x="76593" y="161536"/>
                      <a:pt x="83464" y="181630"/>
                    </a:cubicBezTo>
                    <a:cubicBezTo>
                      <a:pt x="86677" y="190899"/>
                      <a:pt x="91683" y="199442"/>
                      <a:pt x="98197" y="206774"/>
                    </a:cubicBezTo>
                    <a:cubicBezTo>
                      <a:pt x="104681" y="213985"/>
                      <a:pt x="112603" y="219760"/>
                      <a:pt x="121455" y="223720"/>
                    </a:cubicBezTo>
                    <a:cubicBezTo>
                      <a:pt x="131053" y="227974"/>
                      <a:pt x="141459" y="230119"/>
                      <a:pt x="151959" y="229963"/>
                    </a:cubicBezTo>
                    <a:cubicBezTo>
                      <a:pt x="162278" y="230101"/>
                      <a:pt x="172510" y="228078"/>
                      <a:pt x="181996" y="224014"/>
                    </a:cubicBezTo>
                    <a:cubicBezTo>
                      <a:pt x="190850" y="220175"/>
                      <a:pt x="198786" y="214503"/>
                      <a:pt x="205272" y="207362"/>
                    </a:cubicBezTo>
                    <a:cubicBezTo>
                      <a:pt x="211887" y="199995"/>
                      <a:pt x="216991" y="191401"/>
                      <a:pt x="220299" y="182080"/>
                    </a:cubicBezTo>
                    <a:cubicBezTo>
                      <a:pt x="227355" y="161657"/>
                      <a:pt x="227355" y="139454"/>
                      <a:pt x="220299" y="119031"/>
                    </a:cubicBezTo>
                    <a:cubicBezTo>
                      <a:pt x="216991" y="109711"/>
                      <a:pt x="211887" y="101116"/>
                      <a:pt x="205272" y="93750"/>
                    </a:cubicBezTo>
                    <a:cubicBezTo>
                      <a:pt x="198781" y="86608"/>
                      <a:pt x="190847" y="80936"/>
                      <a:pt x="181996" y="77097"/>
                    </a:cubicBezTo>
                    <a:cubicBezTo>
                      <a:pt x="172508" y="73050"/>
                      <a:pt x="162276" y="71010"/>
                      <a:pt x="151959" y="71148"/>
                    </a:cubicBezTo>
                    <a:close/>
                  </a:path>
                </a:pathLst>
              </a:custGeom>
              <a:grpFill/>
              <a:ln w="1726" cap="flat">
                <a:noFill/>
                <a:prstDash val="solid"/>
                <a:miter/>
              </a:ln>
            </p:spPr>
            <p:txBody>
              <a:bodyPr rtlCol="0" anchor="ctr"/>
              <a:lstStyle/>
              <a:p>
                <a:endParaRPr lang="en-US"/>
              </a:p>
            </p:txBody>
          </p:sp>
          <p:sp>
            <p:nvSpPr>
              <p:cNvPr id="30" name="Freeform: Shape 68">
                <a:extLst>
                  <a:ext uri="{FF2B5EF4-FFF2-40B4-BE49-F238E27FC236}">
                    <a16:creationId xmlns:a16="http://schemas.microsoft.com/office/drawing/2014/main" id="{17FD4CD9-6226-98A3-0692-E31B6C781A51}"/>
                  </a:ext>
                </a:extLst>
              </p:cNvPr>
              <p:cNvSpPr/>
              <p:nvPr/>
            </p:nvSpPr>
            <p:spPr>
              <a:xfrm>
                <a:off x="5949714" y="4441024"/>
                <a:ext cx="462514" cy="295971"/>
              </a:xfrm>
              <a:custGeom>
                <a:avLst/>
                <a:gdLst>
                  <a:gd name="connsiteX0" fmla="*/ 349578 w 462514"/>
                  <a:gd name="connsiteY0" fmla="*/ -1114 h 295971"/>
                  <a:gd name="connsiteX1" fmla="*/ 395386 w 462514"/>
                  <a:gd name="connsiteY1" fmla="*/ 7066 h 295971"/>
                  <a:gd name="connsiteX2" fmla="*/ 431026 w 462514"/>
                  <a:gd name="connsiteY2" fmla="*/ 30013 h 295971"/>
                  <a:gd name="connsiteX3" fmla="*/ 454008 w 462514"/>
                  <a:gd name="connsiteY3" fmla="*/ 65549 h 295971"/>
                  <a:gd name="connsiteX4" fmla="*/ 462101 w 462514"/>
                  <a:gd name="connsiteY4" fmla="*/ 111357 h 295971"/>
                  <a:gd name="connsiteX5" fmla="*/ 462101 w 462514"/>
                  <a:gd name="connsiteY5" fmla="*/ 294848 h 295971"/>
                  <a:gd name="connsiteX6" fmla="*/ 385512 w 462514"/>
                  <a:gd name="connsiteY6" fmla="*/ 294848 h 295971"/>
                  <a:gd name="connsiteX7" fmla="*/ 385512 w 462514"/>
                  <a:gd name="connsiteY7" fmla="*/ 136327 h 295971"/>
                  <a:gd name="connsiteX8" fmla="*/ 370779 w 462514"/>
                  <a:gd name="connsiteY8" fmla="*/ 88306 h 295971"/>
                  <a:gd name="connsiteX9" fmla="*/ 329830 w 462514"/>
                  <a:gd name="connsiteY9" fmla="*/ 71792 h 295971"/>
                  <a:gd name="connsiteX10" fmla="*/ 306416 w 462514"/>
                  <a:gd name="connsiteY10" fmla="*/ 75821 h 295971"/>
                  <a:gd name="connsiteX11" fmla="*/ 287273 w 462514"/>
                  <a:gd name="connsiteY11" fmla="*/ 87926 h 295971"/>
                  <a:gd name="connsiteX12" fmla="*/ 274304 w 462514"/>
                  <a:gd name="connsiteY12" fmla="*/ 108296 h 295971"/>
                  <a:gd name="connsiteX13" fmla="*/ 269444 w 462514"/>
                  <a:gd name="connsiteY13" fmla="*/ 136846 h 295971"/>
                  <a:gd name="connsiteX14" fmla="*/ 269444 w 462514"/>
                  <a:gd name="connsiteY14" fmla="*/ 294762 h 295971"/>
                  <a:gd name="connsiteX15" fmla="*/ 192562 w 462514"/>
                  <a:gd name="connsiteY15" fmla="*/ 294762 h 295971"/>
                  <a:gd name="connsiteX16" fmla="*/ 192562 w 462514"/>
                  <a:gd name="connsiteY16" fmla="*/ 136241 h 295971"/>
                  <a:gd name="connsiteX17" fmla="*/ 177967 w 462514"/>
                  <a:gd name="connsiteY17" fmla="*/ 88220 h 295971"/>
                  <a:gd name="connsiteX18" fmla="*/ 136880 w 462514"/>
                  <a:gd name="connsiteY18" fmla="*/ 71705 h 295971"/>
                  <a:gd name="connsiteX19" fmla="*/ 113466 w 462514"/>
                  <a:gd name="connsiteY19" fmla="*/ 75734 h 295971"/>
                  <a:gd name="connsiteX20" fmla="*/ 94306 w 462514"/>
                  <a:gd name="connsiteY20" fmla="*/ 87839 h 295971"/>
                  <a:gd name="connsiteX21" fmla="*/ 81353 w 462514"/>
                  <a:gd name="connsiteY21" fmla="*/ 108210 h 295971"/>
                  <a:gd name="connsiteX22" fmla="*/ 76494 w 462514"/>
                  <a:gd name="connsiteY22" fmla="*/ 136760 h 295971"/>
                  <a:gd name="connsiteX23" fmla="*/ 76494 w 462514"/>
                  <a:gd name="connsiteY23" fmla="*/ 294676 h 295971"/>
                  <a:gd name="connsiteX24" fmla="*/ -406 w 462514"/>
                  <a:gd name="connsiteY24" fmla="*/ 294676 h 295971"/>
                  <a:gd name="connsiteX25" fmla="*/ -406 w 462514"/>
                  <a:gd name="connsiteY25" fmla="*/ 6651 h 295971"/>
                  <a:gd name="connsiteX26" fmla="*/ 74419 w 462514"/>
                  <a:gd name="connsiteY26" fmla="*/ 6651 h 295971"/>
                  <a:gd name="connsiteX27" fmla="*/ 74419 w 462514"/>
                  <a:gd name="connsiteY27" fmla="*/ 40561 h 295971"/>
                  <a:gd name="connsiteX28" fmla="*/ 111840 w 462514"/>
                  <a:gd name="connsiteY28" fmla="*/ 8293 h 295971"/>
                  <a:gd name="connsiteX29" fmla="*/ 158374 w 462514"/>
                  <a:gd name="connsiteY29" fmla="*/ -1079 h 295971"/>
                  <a:gd name="connsiteX30" fmla="*/ 213918 w 462514"/>
                  <a:gd name="connsiteY30" fmla="*/ 12011 h 295971"/>
                  <a:gd name="connsiteX31" fmla="*/ 252653 w 462514"/>
                  <a:gd name="connsiteY31" fmla="*/ 48326 h 295971"/>
                  <a:gd name="connsiteX32" fmla="*/ 295366 w 462514"/>
                  <a:gd name="connsiteY32" fmla="*/ 9815 h 295971"/>
                  <a:gd name="connsiteX33" fmla="*/ 321737 w 462514"/>
                  <a:gd name="connsiteY33" fmla="*/ 1480 h 295971"/>
                  <a:gd name="connsiteX34" fmla="*/ 349578 w 462514"/>
                  <a:gd name="connsiteY34" fmla="*/ -1114 h 295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514" h="295971">
                    <a:moveTo>
                      <a:pt x="349578" y="-1114"/>
                    </a:moveTo>
                    <a:cubicBezTo>
                      <a:pt x="365226" y="-1304"/>
                      <a:pt x="380769" y="1480"/>
                      <a:pt x="395386" y="7066"/>
                    </a:cubicBezTo>
                    <a:cubicBezTo>
                      <a:pt x="408712" y="12202"/>
                      <a:pt x="420842" y="20000"/>
                      <a:pt x="431026" y="30013"/>
                    </a:cubicBezTo>
                    <a:cubicBezTo>
                      <a:pt x="441109" y="40112"/>
                      <a:pt x="448941" y="52217"/>
                      <a:pt x="454008" y="65549"/>
                    </a:cubicBezTo>
                    <a:cubicBezTo>
                      <a:pt x="459536" y="80179"/>
                      <a:pt x="462282" y="95725"/>
                      <a:pt x="462101" y="111357"/>
                    </a:cubicBezTo>
                    <a:lnTo>
                      <a:pt x="462101" y="294848"/>
                    </a:lnTo>
                    <a:lnTo>
                      <a:pt x="385512" y="294848"/>
                    </a:lnTo>
                    <a:lnTo>
                      <a:pt x="385512" y="136327"/>
                    </a:lnTo>
                    <a:cubicBezTo>
                      <a:pt x="385512" y="115317"/>
                      <a:pt x="380601" y="99304"/>
                      <a:pt x="370779" y="88306"/>
                    </a:cubicBezTo>
                    <a:cubicBezTo>
                      <a:pt x="360957" y="77308"/>
                      <a:pt x="347308" y="71809"/>
                      <a:pt x="329830" y="71792"/>
                    </a:cubicBezTo>
                    <a:cubicBezTo>
                      <a:pt x="321850" y="71757"/>
                      <a:pt x="313923" y="73106"/>
                      <a:pt x="306416" y="75821"/>
                    </a:cubicBezTo>
                    <a:cubicBezTo>
                      <a:pt x="299208" y="78363"/>
                      <a:pt x="292667" y="82513"/>
                      <a:pt x="287273" y="87926"/>
                    </a:cubicBezTo>
                    <a:cubicBezTo>
                      <a:pt x="281611" y="93771"/>
                      <a:pt x="277198" y="100688"/>
                      <a:pt x="274304" y="108296"/>
                    </a:cubicBezTo>
                    <a:cubicBezTo>
                      <a:pt x="270892" y="117427"/>
                      <a:pt x="269242" y="127111"/>
                      <a:pt x="269444" y="136846"/>
                    </a:cubicBezTo>
                    <a:lnTo>
                      <a:pt x="269444" y="294762"/>
                    </a:lnTo>
                    <a:lnTo>
                      <a:pt x="192562" y="294762"/>
                    </a:lnTo>
                    <a:lnTo>
                      <a:pt x="192562" y="136241"/>
                    </a:lnTo>
                    <a:cubicBezTo>
                      <a:pt x="192562" y="115231"/>
                      <a:pt x="187697" y="99218"/>
                      <a:pt x="177967" y="88220"/>
                    </a:cubicBezTo>
                    <a:cubicBezTo>
                      <a:pt x="168236" y="77222"/>
                      <a:pt x="154541" y="71723"/>
                      <a:pt x="136880" y="71705"/>
                    </a:cubicBezTo>
                    <a:cubicBezTo>
                      <a:pt x="128899" y="71653"/>
                      <a:pt x="120972" y="73019"/>
                      <a:pt x="113466" y="75734"/>
                    </a:cubicBezTo>
                    <a:cubicBezTo>
                      <a:pt x="106253" y="78276"/>
                      <a:pt x="99706" y="82427"/>
                      <a:pt x="94306" y="87839"/>
                    </a:cubicBezTo>
                    <a:cubicBezTo>
                      <a:pt x="88654" y="93684"/>
                      <a:pt x="84248" y="100618"/>
                      <a:pt x="81353" y="108210"/>
                    </a:cubicBezTo>
                    <a:cubicBezTo>
                      <a:pt x="77933" y="117323"/>
                      <a:pt x="76283" y="127024"/>
                      <a:pt x="76494" y="136760"/>
                    </a:cubicBezTo>
                    <a:lnTo>
                      <a:pt x="76494" y="294676"/>
                    </a:lnTo>
                    <a:lnTo>
                      <a:pt x="-406" y="294676"/>
                    </a:lnTo>
                    <a:lnTo>
                      <a:pt x="-406" y="6651"/>
                    </a:lnTo>
                    <a:lnTo>
                      <a:pt x="74419" y="6651"/>
                    </a:lnTo>
                    <a:lnTo>
                      <a:pt x="74419" y="40561"/>
                    </a:lnTo>
                    <a:cubicBezTo>
                      <a:pt x="84634" y="25292"/>
                      <a:pt x="97107" y="14536"/>
                      <a:pt x="111840" y="8293"/>
                    </a:cubicBezTo>
                    <a:cubicBezTo>
                      <a:pt x="126554" y="2051"/>
                      <a:pt x="142387" y="-1148"/>
                      <a:pt x="158374" y="-1079"/>
                    </a:cubicBezTo>
                    <a:cubicBezTo>
                      <a:pt x="179195" y="-1079"/>
                      <a:pt x="197710" y="3279"/>
                      <a:pt x="213918" y="12011"/>
                    </a:cubicBezTo>
                    <a:cubicBezTo>
                      <a:pt x="229827" y="20467"/>
                      <a:pt x="243198" y="32987"/>
                      <a:pt x="252653" y="48326"/>
                    </a:cubicBezTo>
                    <a:cubicBezTo>
                      <a:pt x="262605" y="31414"/>
                      <a:pt x="277517" y="17977"/>
                      <a:pt x="295366" y="9815"/>
                    </a:cubicBezTo>
                    <a:cubicBezTo>
                      <a:pt x="303779" y="5959"/>
                      <a:pt x="312636" y="3158"/>
                      <a:pt x="321737" y="1480"/>
                    </a:cubicBezTo>
                    <a:cubicBezTo>
                      <a:pt x="330920" y="-232"/>
                      <a:pt x="340238" y="-1096"/>
                      <a:pt x="349578" y="-1114"/>
                    </a:cubicBezTo>
                    <a:close/>
                  </a:path>
                </a:pathLst>
              </a:custGeom>
              <a:grpFill/>
              <a:ln w="1726" cap="flat">
                <a:noFill/>
                <a:prstDash val="solid"/>
                <a:miter/>
              </a:ln>
            </p:spPr>
            <p:txBody>
              <a:bodyPr rtlCol="0" anchor="ctr"/>
              <a:lstStyle/>
              <a:p>
                <a:endParaRPr lang="en-US"/>
              </a:p>
            </p:txBody>
          </p:sp>
          <p:sp>
            <p:nvSpPr>
              <p:cNvPr id="31" name="Freeform: Shape 69">
                <a:extLst>
                  <a:ext uri="{FF2B5EF4-FFF2-40B4-BE49-F238E27FC236}">
                    <a16:creationId xmlns:a16="http://schemas.microsoft.com/office/drawing/2014/main" id="{69F8FED1-25B6-456C-BE8E-87E2175E0F89}"/>
                  </a:ext>
                </a:extLst>
              </p:cNvPr>
              <p:cNvSpPr/>
              <p:nvPr/>
            </p:nvSpPr>
            <p:spPr>
              <a:xfrm>
                <a:off x="6443450" y="4441062"/>
                <a:ext cx="298711" cy="303356"/>
              </a:xfrm>
              <a:custGeom>
                <a:avLst/>
                <a:gdLst>
                  <a:gd name="connsiteX0" fmla="*/ 298306 w 298711"/>
                  <a:gd name="connsiteY0" fmla="*/ 294793 h 303356"/>
                  <a:gd name="connsiteX1" fmla="*/ 223187 w 298711"/>
                  <a:gd name="connsiteY1" fmla="*/ 294793 h 303356"/>
                  <a:gd name="connsiteX2" fmla="*/ 223187 w 298711"/>
                  <a:gd name="connsiteY2" fmla="*/ 262974 h 303356"/>
                  <a:gd name="connsiteX3" fmla="*/ 188135 w 298711"/>
                  <a:gd name="connsiteY3" fmla="*/ 291369 h 303356"/>
                  <a:gd name="connsiteX4" fmla="*/ 137762 w 298711"/>
                  <a:gd name="connsiteY4" fmla="*/ 302228 h 303356"/>
                  <a:gd name="connsiteX5" fmla="*/ 82962 w 298711"/>
                  <a:gd name="connsiteY5" fmla="*/ 290625 h 303356"/>
                  <a:gd name="connsiteX6" fmla="*/ 39074 w 298711"/>
                  <a:gd name="connsiteY6" fmla="*/ 258807 h 303356"/>
                  <a:gd name="connsiteX7" fmla="*/ 10057 w 298711"/>
                  <a:gd name="connsiteY7" fmla="*/ 210786 h 303356"/>
                  <a:gd name="connsiteX8" fmla="*/ 10057 w 298711"/>
                  <a:gd name="connsiteY8" fmla="*/ 90326 h 303356"/>
                  <a:gd name="connsiteX9" fmla="*/ 39074 w 298711"/>
                  <a:gd name="connsiteY9" fmla="*/ 42304 h 303356"/>
                  <a:gd name="connsiteX10" fmla="*/ 82962 w 298711"/>
                  <a:gd name="connsiteY10" fmla="*/ 10486 h 303356"/>
                  <a:gd name="connsiteX11" fmla="*/ 137762 w 298711"/>
                  <a:gd name="connsiteY11" fmla="*/ -1117 h 303356"/>
                  <a:gd name="connsiteX12" fmla="*/ 188135 w 298711"/>
                  <a:gd name="connsiteY12" fmla="*/ 9742 h 303356"/>
                  <a:gd name="connsiteX13" fmla="*/ 223187 w 298711"/>
                  <a:gd name="connsiteY13" fmla="*/ 38431 h 303356"/>
                  <a:gd name="connsiteX14" fmla="*/ 223187 w 298711"/>
                  <a:gd name="connsiteY14" fmla="*/ 6612 h 303356"/>
                  <a:gd name="connsiteX15" fmla="*/ 298306 w 298711"/>
                  <a:gd name="connsiteY15" fmla="*/ 6612 h 303356"/>
                  <a:gd name="connsiteX16" fmla="*/ 151890 w 298711"/>
                  <a:gd name="connsiteY16" fmla="*/ 71148 h 303356"/>
                  <a:gd name="connsiteX17" fmla="*/ 121403 w 298711"/>
                  <a:gd name="connsiteY17" fmla="*/ 77391 h 303356"/>
                  <a:gd name="connsiteX18" fmla="*/ 98128 w 298711"/>
                  <a:gd name="connsiteY18" fmla="*/ 94355 h 303356"/>
                  <a:gd name="connsiteX19" fmla="*/ 83394 w 298711"/>
                  <a:gd name="connsiteY19" fmla="*/ 119619 h 303356"/>
                  <a:gd name="connsiteX20" fmla="*/ 83394 w 298711"/>
                  <a:gd name="connsiteY20" fmla="*/ 181630 h 303356"/>
                  <a:gd name="connsiteX21" fmla="*/ 98128 w 298711"/>
                  <a:gd name="connsiteY21" fmla="*/ 206774 h 303356"/>
                  <a:gd name="connsiteX22" fmla="*/ 121403 w 298711"/>
                  <a:gd name="connsiteY22" fmla="*/ 223720 h 303356"/>
                  <a:gd name="connsiteX23" fmla="*/ 151890 w 298711"/>
                  <a:gd name="connsiteY23" fmla="*/ 229963 h 303356"/>
                  <a:gd name="connsiteX24" fmla="*/ 181945 w 298711"/>
                  <a:gd name="connsiteY24" fmla="*/ 224014 h 303356"/>
                  <a:gd name="connsiteX25" fmla="*/ 205220 w 298711"/>
                  <a:gd name="connsiteY25" fmla="*/ 207362 h 303356"/>
                  <a:gd name="connsiteX26" fmla="*/ 220230 w 298711"/>
                  <a:gd name="connsiteY26" fmla="*/ 182080 h 303356"/>
                  <a:gd name="connsiteX27" fmla="*/ 220230 w 298711"/>
                  <a:gd name="connsiteY27" fmla="*/ 119031 h 303356"/>
                  <a:gd name="connsiteX28" fmla="*/ 205220 w 298711"/>
                  <a:gd name="connsiteY28" fmla="*/ 93750 h 303356"/>
                  <a:gd name="connsiteX29" fmla="*/ 181945 w 298711"/>
                  <a:gd name="connsiteY29" fmla="*/ 77097 h 303356"/>
                  <a:gd name="connsiteX30" fmla="*/ 151890 w 298711"/>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1" h="303356">
                    <a:moveTo>
                      <a:pt x="298306" y="294793"/>
                    </a:moveTo>
                    <a:lnTo>
                      <a:pt x="223187" y="294793"/>
                    </a:lnTo>
                    <a:lnTo>
                      <a:pt x="223187" y="262974"/>
                    </a:lnTo>
                    <a:cubicBezTo>
                      <a:pt x="213625" y="274785"/>
                      <a:pt x="201675" y="284469"/>
                      <a:pt x="188135" y="291369"/>
                    </a:cubicBezTo>
                    <a:cubicBezTo>
                      <a:pt x="174185" y="298614"/>
                      <a:pt x="15739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27" y="16694"/>
                      <a:pt x="213694" y="26481"/>
                      <a:pt x="223187" y="38431"/>
                    </a:cubicBezTo>
                    <a:lnTo>
                      <a:pt x="223187" y="6612"/>
                    </a:lnTo>
                    <a:lnTo>
                      <a:pt x="298306" y="6612"/>
                    </a:lnTo>
                    <a:close/>
                    <a:moveTo>
                      <a:pt x="151890" y="71148"/>
                    </a:moveTo>
                    <a:cubicBezTo>
                      <a:pt x="141397" y="71010"/>
                      <a:pt x="130996" y="73137"/>
                      <a:pt x="121403" y="77391"/>
                    </a:cubicBezTo>
                    <a:cubicBezTo>
                      <a:pt x="112544" y="81351"/>
                      <a:pt x="104616" y="87144"/>
                      <a:pt x="98128" y="94355"/>
                    </a:cubicBezTo>
                    <a:cubicBezTo>
                      <a:pt x="91607" y="101721"/>
                      <a:pt x="86600" y="110316"/>
                      <a:pt x="83394" y="119619"/>
                    </a:cubicBezTo>
                    <a:cubicBezTo>
                      <a:pt x="76524" y="139713"/>
                      <a:pt x="76524" y="161536"/>
                      <a:pt x="83394" y="181630"/>
                    </a:cubicBezTo>
                    <a:cubicBezTo>
                      <a:pt x="86621" y="190899"/>
                      <a:pt x="91626" y="199424"/>
                      <a:pt x="98128" y="206774"/>
                    </a:cubicBezTo>
                    <a:cubicBezTo>
                      <a:pt x="104621" y="213985"/>
                      <a:pt x="112550" y="219760"/>
                      <a:pt x="121403" y="223720"/>
                    </a:cubicBezTo>
                    <a:cubicBezTo>
                      <a:pt x="130996" y="227974"/>
                      <a:pt x="141397" y="230101"/>
                      <a:pt x="151890" y="229963"/>
                    </a:cubicBezTo>
                    <a:cubicBezTo>
                      <a:pt x="162214" y="230101"/>
                      <a:pt x="172453" y="228078"/>
                      <a:pt x="181945" y="224014"/>
                    </a:cubicBezTo>
                    <a:cubicBezTo>
                      <a:pt x="190798" y="220175"/>
                      <a:pt x="198736" y="214503"/>
                      <a:pt x="205220" y="207362"/>
                    </a:cubicBezTo>
                    <a:cubicBezTo>
                      <a:pt x="211826" y="199995"/>
                      <a:pt x="216927" y="191401"/>
                      <a:pt x="220230" y="182080"/>
                    </a:cubicBezTo>
                    <a:cubicBezTo>
                      <a:pt x="227303" y="161657"/>
                      <a:pt x="227303" y="139454"/>
                      <a:pt x="220230" y="119031"/>
                    </a:cubicBezTo>
                    <a:cubicBezTo>
                      <a:pt x="216927" y="109711"/>
                      <a:pt x="211826" y="101116"/>
                      <a:pt x="205220" y="93750"/>
                    </a:cubicBezTo>
                    <a:cubicBezTo>
                      <a:pt x="198736" y="86608"/>
                      <a:pt x="190798" y="80936"/>
                      <a:pt x="181945" y="77097"/>
                    </a:cubicBezTo>
                    <a:cubicBezTo>
                      <a:pt x="172449" y="73050"/>
                      <a:pt x="162214" y="71010"/>
                      <a:pt x="151890" y="71148"/>
                    </a:cubicBezTo>
                    <a:close/>
                  </a:path>
                </a:pathLst>
              </a:custGeom>
              <a:grpFill/>
              <a:ln w="1726" cap="flat">
                <a:noFill/>
                <a:prstDash val="solid"/>
                <a:miter/>
              </a:ln>
            </p:spPr>
            <p:txBody>
              <a:bodyPr rtlCol="0" anchor="ctr"/>
              <a:lstStyle/>
              <a:p>
                <a:endParaRPr lang="en-US"/>
              </a:p>
            </p:txBody>
          </p:sp>
          <p:sp>
            <p:nvSpPr>
              <p:cNvPr id="34" name="Freeform: Shape 70">
                <a:extLst>
                  <a:ext uri="{FF2B5EF4-FFF2-40B4-BE49-F238E27FC236}">
                    <a16:creationId xmlns:a16="http://schemas.microsoft.com/office/drawing/2014/main" id="{43DD4AF8-9AE1-EA1F-D0D7-2652F5DCE432}"/>
                  </a:ext>
                </a:extLst>
              </p:cNvPr>
              <p:cNvSpPr/>
              <p:nvPr/>
            </p:nvSpPr>
            <p:spPr>
              <a:xfrm>
                <a:off x="6781295" y="4448797"/>
                <a:ext cx="249859" cy="288180"/>
              </a:xfrm>
              <a:custGeom>
                <a:avLst/>
                <a:gdLst>
                  <a:gd name="connsiteX0" fmla="*/ 246203 w 249859"/>
                  <a:gd name="connsiteY0" fmla="*/ 55683 h 288180"/>
                  <a:gd name="connsiteX1" fmla="*/ 105390 w 249859"/>
                  <a:gd name="connsiteY1" fmla="*/ 217766 h 288180"/>
                  <a:gd name="connsiteX2" fmla="*/ 249454 w 249859"/>
                  <a:gd name="connsiteY2" fmla="*/ 217766 h 288180"/>
                  <a:gd name="connsiteX3" fmla="*/ 249454 w 249859"/>
                  <a:gd name="connsiteY3" fmla="*/ 287058 h 288180"/>
                  <a:gd name="connsiteX4" fmla="*/ -406 w 249859"/>
                  <a:gd name="connsiteY4" fmla="*/ 287058 h 288180"/>
                  <a:gd name="connsiteX5" fmla="*/ -406 w 249859"/>
                  <a:gd name="connsiteY5" fmla="*/ 231151 h 288180"/>
                  <a:gd name="connsiteX6" fmla="*/ 143641 w 249859"/>
                  <a:gd name="connsiteY6" fmla="*/ 67875 h 288180"/>
                  <a:gd name="connsiteX7" fmla="*/ 4592 w 249859"/>
                  <a:gd name="connsiteY7" fmla="*/ 67875 h 288180"/>
                  <a:gd name="connsiteX8" fmla="*/ 4592 w 249859"/>
                  <a:gd name="connsiteY8" fmla="*/ -1123 h 288180"/>
                  <a:gd name="connsiteX9" fmla="*/ 246151 w 249859"/>
                  <a:gd name="connsiteY9" fmla="*/ -1123 h 288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9859" h="288180">
                    <a:moveTo>
                      <a:pt x="246203" y="55683"/>
                    </a:moveTo>
                    <a:lnTo>
                      <a:pt x="105390" y="217766"/>
                    </a:lnTo>
                    <a:lnTo>
                      <a:pt x="249454" y="217766"/>
                    </a:lnTo>
                    <a:lnTo>
                      <a:pt x="249454" y="287058"/>
                    </a:lnTo>
                    <a:lnTo>
                      <a:pt x="-406" y="287058"/>
                    </a:lnTo>
                    <a:lnTo>
                      <a:pt x="-406" y="231151"/>
                    </a:lnTo>
                    <a:lnTo>
                      <a:pt x="143641" y="67875"/>
                    </a:lnTo>
                    <a:lnTo>
                      <a:pt x="4592" y="67875"/>
                    </a:lnTo>
                    <a:lnTo>
                      <a:pt x="4592" y="-1123"/>
                    </a:lnTo>
                    <a:lnTo>
                      <a:pt x="246151" y="-1123"/>
                    </a:lnTo>
                    <a:close/>
                  </a:path>
                </a:pathLst>
              </a:custGeom>
              <a:grpFill/>
              <a:ln w="1726" cap="flat">
                <a:noFill/>
                <a:prstDash val="solid"/>
                <a:miter/>
              </a:ln>
            </p:spPr>
            <p:txBody>
              <a:bodyPr rtlCol="0" anchor="ctr"/>
              <a:lstStyle/>
              <a:p>
                <a:endParaRPr lang="en-US"/>
              </a:p>
            </p:txBody>
          </p:sp>
          <p:sp>
            <p:nvSpPr>
              <p:cNvPr id="35" name="Freeform: Shape 71">
                <a:extLst>
                  <a:ext uri="{FF2B5EF4-FFF2-40B4-BE49-F238E27FC236}">
                    <a16:creationId xmlns:a16="http://schemas.microsoft.com/office/drawing/2014/main" id="{F3EB5DFC-13BD-CF5B-FBDB-AE998CF51905}"/>
                  </a:ext>
                </a:extLst>
              </p:cNvPr>
              <p:cNvSpPr/>
              <p:nvPr/>
            </p:nvSpPr>
            <p:spPr>
              <a:xfrm>
                <a:off x="7059462" y="4304558"/>
                <a:ext cx="98068" cy="432419"/>
              </a:xfrm>
              <a:custGeom>
                <a:avLst/>
                <a:gdLst>
                  <a:gd name="connsiteX0" fmla="*/ 48465 w 98068"/>
                  <a:gd name="connsiteY0" fmla="*/ -1121 h 432419"/>
                  <a:gd name="connsiteX1" fmla="*/ 67746 w 98068"/>
                  <a:gd name="connsiteY1" fmla="*/ 2735 h 432419"/>
                  <a:gd name="connsiteX2" fmla="*/ 93823 w 98068"/>
                  <a:gd name="connsiteY2" fmla="*/ 29210 h 432419"/>
                  <a:gd name="connsiteX3" fmla="*/ 97662 w 98068"/>
                  <a:gd name="connsiteY3" fmla="*/ 48837 h 432419"/>
                  <a:gd name="connsiteX4" fmla="*/ 83361 w 98068"/>
                  <a:gd name="connsiteY4" fmla="*/ 84079 h 432419"/>
                  <a:gd name="connsiteX5" fmla="*/ 67798 w 98068"/>
                  <a:gd name="connsiteY5" fmla="*/ 94455 h 432419"/>
                  <a:gd name="connsiteX6" fmla="*/ 29218 w 98068"/>
                  <a:gd name="connsiteY6" fmla="*/ 94455 h 432419"/>
                  <a:gd name="connsiteX7" fmla="*/ 13655 w 98068"/>
                  <a:gd name="connsiteY7" fmla="*/ 84079 h 432419"/>
                  <a:gd name="connsiteX8" fmla="*/ 3279 w 98068"/>
                  <a:gd name="connsiteY8" fmla="*/ 68326 h 432419"/>
                  <a:gd name="connsiteX9" fmla="*/ -404 w 98068"/>
                  <a:gd name="connsiteY9" fmla="*/ 48837 h 432419"/>
                  <a:gd name="connsiteX10" fmla="*/ 3279 w 98068"/>
                  <a:gd name="connsiteY10" fmla="*/ 29210 h 432419"/>
                  <a:gd name="connsiteX11" fmla="*/ 13655 w 98068"/>
                  <a:gd name="connsiteY11" fmla="*/ 13301 h 432419"/>
                  <a:gd name="connsiteX12" fmla="*/ 29218 w 98068"/>
                  <a:gd name="connsiteY12" fmla="*/ 2735 h 432419"/>
                  <a:gd name="connsiteX13" fmla="*/ 48465 w 98068"/>
                  <a:gd name="connsiteY13" fmla="*/ -1121 h 432419"/>
                  <a:gd name="connsiteX14" fmla="*/ 87338 w 98068"/>
                  <a:gd name="connsiteY14" fmla="*/ 431296 h 432419"/>
                  <a:gd name="connsiteX15" fmla="*/ 10456 w 98068"/>
                  <a:gd name="connsiteY15" fmla="*/ 431296 h 432419"/>
                  <a:gd name="connsiteX16" fmla="*/ 10456 w 98068"/>
                  <a:gd name="connsiteY16" fmla="*/ 143116 h 432419"/>
                  <a:gd name="connsiteX17" fmla="*/ 87338 w 98068"/>
                  <a:gd name="connsiteY17" fmla="*/ 143116 h 432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68" h="432419">
                    <a:moveTo>
                      <a:pt x="48465" y="-1121"/>
                    </a:moveTo>
                    <a:cubicBezTo>
                      <a:pt x="55088" y="-1173"/>
                      <a:pt x="61659" y="141"/>
                      <a:pt x="67746" y="2735"/>
                    </a:cubicBezTo>
                    <a:cubicBezTo>
                      <a:pt x="79608" y="7732"/>
                      <a:pt x="88998" y="17261"/>
                      <a:pt x="93823" y="29210"/>
                    </a:cubicBezTo>
                    <a:cubicBezTo>
                      <a:pt x="96399" y="35435"/>
                      <a:pt x="97696" y="42110"/>
                      <a:pt x="97662" y="48837"/>
                    </a:cubicBezTo>
                    <a:cubicBezTo>
                      <a:pt x="97748" y="62014"/>
                      <a:pt x="92595" y="74689"/>
                      <a:pt x="83361" y="84079"/>
                    </a:cubicBezTo>
                    <a:cubicBezTo>
                      <a:pt x="78934" y="88558"/>
                      <a:pt x="73625" y="92086"/>
                      <a:pt x="67798" y="94455"/>
                    </a:cubicBezTo>
                    <a:cubicBezTo>
                      <a:pt x="55416" y="99418"/>
                      <a:pt x="41599" y="99418"/>
                      <a:pt x="29218" y="94455"/>
                    </a:cubicBezTo>
                    <a:cubicBezTo>
                      <a:pt x="23390" y="92086"/>
                      <a:pt x="18082" y="88558"/>
                      <a:pt x="13655" y="84079"/>
                    </a:cubicBezTo>
                    <a:cubicBezTo>
                      <a:pt x="9176" y="79566"/>
                      <a:pt x="5648" y="74222"/>
                      <a:pt x="3279" y="68326"/>
                    </a:cubicBezTo>
                    <a:cubicBezTo>
                      <a:pt x="789" y="62135"/>
                      <a:pt x="-456" y="55512"/>
                      <a:pt x="-404" y="48837"/>
                    </a:cubicBezTo>
                    <a:cubicBezTo>
                      <a:pt x="-439" y="42127"/>
                      <a:pt x="806" y="35452"/>
                      <a:pt x="3279" y="29210"/>
                    </a:cubicBezTo>
                    <a:cubicBezTo>
                      <a:pt x="5614" y="23261"/>
                      <a:pt x="9159" y="17849"/>
                      <a:pt x="13655" y="13301"/>
                    </a:cubicBezTo>
                    <a:cubicBezTo>
                      <a:pt x="18099" y="8805"/>
                      <a:pt x="23390" y="5208"/>
                      <a:pt x="29218" y="2735"/>
                    </a:cubicBezTo>
                    <a:cubicBezTo>
                      <a:pt x="35305" y="141"/>
                      <a:pt x="41859" y="-1173"/>
                      <a:pt x="48465" y="-1121"/>
                    </a:cubicBezTo>
                    <a:close/>
                    <a:moveTo>
                      <a:pt x="87338" y="431296"/>
                    </a:moveTo>
                    <a:lnTo>
                      <a:pt x="10456" y="431296"/>
                    </a:lnTo>
                    <a:lnTo>
                      <a:pt x="10456" y="143116"/>
                    </a:lnTo>
                    <a:lnTo>
                      <a:pt x="87338" y="143116"/>
                    </a:lnTo>
                    <a:close/>
                  </a:path>
                </a:pathLst>
              </a:custGeom>
              <a:grpFill/>
              <a:ln w="1726" cap="flat">
                <a:noFill/>
                <a:prstDash val="solid"/>
                <a:miter/>
              </a:ln>
            </p:spPr>
            <p:txBody>
              <a:bodyPr rtlCol="0" anchor="ctr"/>
              <a:lstStyle/>
              <a:p>
                <a:endParaRPr lang="en-US"/>
              </a:p>
            </p:txBody>
          </p:sp>
          <p:sp>
            <p:nvSpPr>
              <p:cNvPr id="36" name="Freeform: Shape 72">
                <a:extLst>
                  <a:ext uri="{FF2B5EF4-FFF2-40B4-BE49-F238E27FC236}">
                    <a16:creationId xmlns:a16="http://schemas.microsoft.com/office/drawing/2014/main" id="{39BB5E42-49EB-207F-F770-9E0A4C42086D}"/>
                  </a:ext>
                </a:extLst>
              </p:cNvPr>
              <p:cNvSpPr/>
              <p:nvPr/>
            </p:nvSpPr>
            <p:spPr>
              <a:xfrm>
                <a:off x="7198461" y="4441027"/>
                <a:ext cx="269857" cy="295916"/>
              </a:xfrm>
              <a:custGeom>
                <a:avLst/>
                <a:gdLst>
                  <a:gd name="connsiteX0" fmla="*/ 158375 w 269857"/>
                  <a:gd name="connsiteY0" fmla="*/ -1117 h 295916"/>
                  <a:gd name="connsiteX1" fmla="*/ 203006 w 269857"/>
                  <a:gd name="connsiteY1" fmla="*/ 7063 h 295916"/>
                  <a:gd name="connsiteX2" fmla="*/ 261196 w 269857"/>
                  <a:gd name="connsiteY2" fmla="*/ 65494 h 295916"/>
                  <a:gd name="connsiteX3" fmla="*/ 269445 w 269857"/>
                  <a:gd name="connsiteY3" fmla="*/ 111302 h 295916"/>
                  <a:gd name="connsiteX4" fmla="*/ 269445 w 269857"/>
                  <a:gd name="connsiteY4" fmla="*/ 294794 h 295916"/>
                  <a:gd name="connsiteX5" fmla="*/ 192544 w 269857"/>
                  <a:gd name="connsiteY5" fmla="*/ 294794 h 295916"/>
                  <a:gd name="connsiteX6" fmla="*/ 192544 w 269857"/>
                  <a:gd name="connsiteY6" fmla="*/ 136273 h 295916"/>
                  <a:gd name="connsiteX7" fmla="*/ 177967 w 269857"/>
                  <a:gd name="connsiteY7" fmla="*/ 88251 h 295916"/>
                  <a:gd name="connsiteX8" fmla="*/ 136880 w 269857"/>
                  <a:gd name="connsiteY8" fmla="*/ 71737 h 295916"/>
                  <a:gd name="connsiteX9" fmla="*/ 113448 w 269857"/>
                  <a:gd name="connsiteY9" fmla="*/ 75766 h 295916"/>
                  <a:gd name="connsiteX10" fmla="*/ 94306 w 269857"/>
                  <a:gd name="connsiteY10" fmla="*/ 87871 h 295916"/>
                  <a:gd name="connsiteX11" fmla="*/ 81336 w 269857"/>
                  <a:gd name="connsiteY11" fmla="*/ 108241 h 295916"/>
                  <a:gd name="connsiteX12" fmla="*/ 76477 w 269857"/>
                  <a:gd name="connsiteY12" fmla="*/ 136791 h 295916"/>
                  <a:gd name="connsiteX13" fmla="*/ 76477 w 269857"/>
                  <a:gd name="connsiteY13" fmla="*/ 294707 h 295916"/>
                  <a:gd name="connsiteX14" fmla="*/ -406 w 269857"/>
                  <a:gd name="connsiteY14" fmla="*/ 294707 h 295916"/>
                  <a:gd name="connsiteX15" fmla="*/ -406 w 269857"/>
                  <a:gd name="connsiteY15" fmla="*/ 6648 h 295916"/>
                  <a:gd name="connsiteX16" fmla="*/ 74419 w 269857"/>
                  <a:gd name="connsiteY16" fmla="*/ 6648 h 295916"/>
                  <a:gd name="connsiteX17" fmla="*/ 74419 w 269857"/>
                  <a:gd name="connsiteY17" fmla="*/ 40558 h 295916"/>
                  <a:gd name="connsiteX18" fmla="*/ 111840 w 269857"/>
                  <a:gd name="connsiteY18" fmla="*/ 8290 h 295916"/>
                  <a:gd name="connsiteX19" fmla="*/ 158375 w 269857"/>
                  <a:gd name="connsiteY19" fmla="*/ -1117 h 295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9857" h="295916">
                    <a:moveTo>
                      <a:pt x="158375" y="-1117"/>
                    </a:moveTo>
                    <a:cubicBezTo>
                      <a:pt x="173644" y="-1272"/>
                      <a:pt x="188792" y="1512"/>
                      <a:pt x="203006" y="7063"/>
                    </a:cubicBezTo>
                    <a:cubicBezTo>
                      <a:pt x="229827" y="17386"/>
                      <a:pt x="250993" y="38639"/>
                      <a:pt x="261196" y="65494"/>
                    </a:cubicBezTo>
                    <a:cubicBezTo>
                      <a:pt x="266816" y="80106"/>
                      <a:pt x="269617" y="95652"/>
                      <a:pt x="269445" y="111302"/>
                    </a:cubicBezTo>
                    <a:lnTo>
                      <a:pt x="269445" y="294794"/>
                    </a:lnTo>
                    <a:lnTo>
                      <a:pt x="192544" y="294794"/>
                    </a:lnTo>
                    <a:lnTo>
                      <a:pt x="192544" y="136273"/>
                    </a:lnTo>
                    <a:cubicBezTo>
                      <a:pt x="192544" y="115262"/>
                      <a:pt x="187685" y="99249"/>
                      <a:pt x="177967" y="88251"/>
                    </a:cubicBezTo>
                    <a:cubicBezTo>
                      <a:pt x="168249" y="77253"/>
                      <a:pt x="154553" y="71754"/>
                      <a:pt x="136880" y="71737"/>
                    </a:cubicBezTo>
                    <a:cubicBezTo>
                      <a:pt x="128891" y="71702"/>
                      <a:pt x="120953" y="73051"/>
                      <a:pt x="113448" y="75766"/>
                    </a:cubicBezTo>
                    <a:cubicBezTo>
                      <a:pt x="106237" y="78308"/>
                      <a:pt x="99701" y="82458"/>
                      <a:pt x="94306" y="87871"/>
                    </a:cubicBezTo>
                    <a:cubicBezTo>
                      <a:pt x="88651" y="93716"/>
                      <a:pt x="84241" y="100650"/>
                      <a:pt x="81336" y="108241"/>
                    </a:cubicBezTo>
                    <a:cubicBezTo>
                      <a:pt x="77930" y="117372"/>
                      <a:pt x="76269" y="127056"/>
                      <a:pt x="76477" y="136791"/>
                    </a:cubicBezTo>
                    <a:lnTo>
                      <a:pt x="76477" y="294707"/>
                    </a:lnTo>
                    <a:lnTo>
                      <a:pt x="-406" y="294707"/>
                    </a:lnTo>
                    <a:lnTo>
                      <a:pt x="-406" y="6648"/>
                    </a:lnTo>
                    <a:lnTo>
                      <a:pt x="74419" y="6648"/>
                    </a:lnTo>
                    <a:lnTo>
                      <a:pt x="74419" y="40558"/>
                    </a:lnTo>
                    <a:cubicBezTo>
                      <a:pt x="84622" y="25289"/>
                      <a:pt x="97090" y="14533"/>
                      <a:pt x="111840" y="8290"/>
                    </a:cubicBezTo>
                    <a:cubicBezTo>
                      <a:pt x="126556" y="2031"/>
                      <a:pt x="142379" y="-1186"/>
                      <a:pt x="158375" y="-1117"/>
                    </a:cubicBezTo>
                    <a:close/>
                  </a:path>
                </a:pathLst>
              </a:custGeom>
              <a:grpFill/>
              <a:ln w="1726" cap="flat">
                <a:noFill/>
                <a:prstDash val="solid"/>
                <a:miter/>
              </a:ln>
            </p:spPr>
            <p:txBody>
              <a:bodyPr rtlCol="0" anchor="ctr"/>
              <a:lstStyle/>
              <a:p>
                <a:endParaRPr lang="en-US"/>
              </a:p>
            </p:txBody>
          </p:sp>
          <p:sp>
            <p:nvSpPr>
              <p:cNvPr id="37" name="Freeform: Shape 73">
                <a:extLst>
                  <a:ext uri="{FF2B5EF4-FFF2-40B4-BE49-F238E27FC236}">
                    <a16:creationId xmlns:a16="http://schemas.microsoft.com/office/drawing/2014/main" id="{867257F7-0B81-510C-96B2-F85AADE46A95}"/>
                  </a:ext>
                </a:extLst>
              </p:cNvPr>
              <p:cNvSpPr/>
              <p:nvPr/>
            </p:nvSpPr>
            <p:spPr>
              <a:xfrm>
                <a:off x="7499563" y="4441031"/>
                <a:ext cx="295075" cy="420452"/>
              </a:xfrm>
              <a:custGeom>
                <a:avLst/>
                <a:gdLst>
                  <a:gd name="connsiteX0" fmla="*/ 130944 w 295075"/>
                  <a:gd name="connsiteY0" fmla="*/ -1121 h 420452"/>
                  <a:gd name="connsiteX1" fmla="*/ 182822 w 295075"/>
                  <a:gd name="connsiteY1" fmla="*/ 9583 h 420452"/>
                  <a:gd name="connsiteX2" fmla="*/ 219343 w 295075"/>
                  <a:gd name="connsiteY2" fmla="*/ 38721 h 420452"/>
                  <a:gd name="connsiteX3" fmla="*/ 219343 w 295075"/>
                  <a:gd name="connsiteY3" fmla="*/ 6608 h 420452"/>
                  <a:gd name="connsiteX4" fmla="*/ 294670 w 295075"/>
                  <a:gd name="connsiteY4" fmla="*/ 6608 h 420452"/>
                  <a:gd name="connsiteX5" fmla="*/ 294670 w 295075"/>
                  <a:gd name="connsiteY5" fmla="*/ 270994 h 420452"/>
                  <a:gd name="connsiteX6" fmla="*/ 283914 w 295075"/>
                  <a:gd name="connsiteY6" fmla="*/ 333247 h 420452"/>
                  <a:gd name="connsiteX7" fmla="*/ 252978 w 295075"/>
                  <a:gd name="connsiteY7" fmla="*/ 379937 h 420452"/>
                  <a:gd name="connsiteX8" fmla="*/ 204368 w 295075"/>
                  <a:gd name="connsiteY8" fmla="*/ 409231 h 420452"/>
                  <a:gd name="connsiteX9" fmla="*/ 140593 w 295075"/>
                  <a:gd name="connsiteY9" fmla="*/ 419330 h 420452"/>
                  <a:gd name="connsiteX10" fmla="*/ 106562 w 295075"/>
                  <a:gd name="connsiteY10" fmla="*/ 417099 h 420452"/>
                  <a:gd name="connsiteX11" fmla="*/ 73273 w 295075"/>
                  <a:gd name="connsiteY11" fmla="*/ 410562 h 420452"/>
                  <a:gd name="connsiteX12" fmla="*/ 42493 w 295075"/>
                  <a:gd name="connsiteY12" fmla="*/ 399703 h 420452"/>
                  <a:gd name="connsiteX13" fmla="*/ 15689 w 295075"/>
                  <a:gd name="connsiteY13" fmla="*/ 384537 h 420452"/>
                  <a:gd name="connsiteX14" fmla="*/ 43081 w 295075"/>
                  <a:gd name="connsiteY14" fmla="*/ 321195 h 420452"/>
                  <a:gd name="connsiteX15" fmla="*/ 88041 w 295075"/>
                  <a:gd name="connsiteY15" fmla="*/ 343052 h 420452"/>
                  <a:gd name="connsiteX16" fmla="*/ 137394 w 295075"/>
                  <a:gd name="connsiteY16" fmla="*/ 350644 h 420452"/>
                  <a:gd name="connsiteX17" fmla="*/ 170250 w 295075"/>
                  <a:gd name="connsiteY17" fmla="*/ 345733 h 420452"/>
                  <a:gd name="connsiteX18" fmla="*/ 195878 w 295075"/>
                  <a:gd name="connsiteY18" fmla="*/ 331155 h 420452"/>
                  <a:gd name="connsiteX19" fmla="*/ 212669 w 295075"/>
                  <a:gd name="connsiteY19" fmla="*/ 307222 h 420452"/>
                  <a:gd name="connsiteX20" fmla="*/ 218704 w 295075"/>
                  <a:gd name="connsiteY20" fmla="*/ 274211 h 420452"/>
                  <a:gd name="connsiteX21" fmla="*/ 218704 w 295075"/>
                  <a:gd name="connsiteY21" fmla="*/ 253978 h 420452"/>
                  <a:gd name="connsiteX22" fmla="*/ 182389 w 295075"/>
                  <a:gd name="connsiteY22" fmla="*/ 282529 h 420452"/>
                  <a:gd name="connsiteX23" fmla="*/ 130979 w 295075"/>
                  <a:gd name="connsiteY23" fmla="*/ 292904 h 420452"/>
                  <a:gd name="connsiteX24" fmla="*/ 81038 w 295075"/>
                  <a:gd name="connsiteY24" fmla="*/ 282356 h 420452"/>
                  <a:gd name="connsiteX25" fmla="*/ 39207 w 295075"/>
                  <a:gd name="connsiteY25" fmla="*/ 252612 h 420452"/>
                  <a:gd name="connsiteX26" fmla="*/ 10346 w 295075"/>
                  <a:gd name="connsiteY26" fmla="*/ 206216 h 420452"/>
                  <a:gd name="connsiteX27" fmla="*/ 10346 w 295075"/>
                  <a:gd name="connsiteY27" fmla="*/ 85618 h 420452"/>
                  <a:gd name="connsiteX28" fmla="*/ 39207 w 295075"/>
                  <a:gd name="connsiteY28" fmla="*/ 39222 h 420452"/>
                  <a:gd name="connsiteX29" fmla="*/ 81038 w 295075"/>
                  <a:gd name="connsiteY29" fmla="*/ 9324 h 420452"/>
                  <a:gd name="connsiteX30" fmla="*/ 130944 w 295075"/>
                  <a:gd name="connsiteY30" fmla="*/ -1121 h 420452"/>
                  <a:gd name="connsiteX31" fmla="*/ 150381 w 295075"/>
                  <a:gd name="connsiteY31" fmla="*/ 70245 h 420452"/>
                  <a:gd name="connsiteX32" fmla="*/ 120638 w 295075"/>
                  <a:gd name="connsiteY32" fmla="*/ 76194 h 420452"/>
                  <a:gd name="connsiteX33" fmla="*/ 97950 w 295075"/>
                  <a:gd name="connsiteY33" fmla="*/ 92414 h 420452"/>
                  <a:gd name="connsiteX34" fmla="*/ 83511 w 295075"/>
                  <a:gd name="connsiteY34" fmla="*/ 116503 h 420452"/>
                  <a:gd name="connsiteX35" fmla="*/ 78496 w 295075"/>
                  <a:gd name="connsiteY35" fmla="*/ 146090 h 420452"/>
                  <a:gd name="connsiteX36" fmla="*/ 83511 w 295075"/>
                  <a:gd name="connsiteY36" fmla="*/ 175488 h 420452"/>
                  <a:gd name="connsiteX37" fmla="*/ 97950 w 295075"/>
                  <a:gd name="connsiteY37" fmla="*/ 199420 h 420452"/>
                  <a:gd name="connsiteX38" fmla="*/ 120638 w 295075"/>
                  <a:gd name="connsiteY38" fmla="*/ 215624 h 420452"/>
                  <a:gd name="connsiteX39" fmla="*/ 179554 w 295075"/>
                  <a:gd name="connsiteY39" fmla="*/ 215779 h 420452"/>
                  <a:gd name="connsiteX40" fmla="*/ 202224 w 295075"/>
                  <a:gd name="connsiteY40" fmla="*/ 199870 h 420452"/>
                  <a:gd name="connsiteX41" fmla="*/ 216819 w 295075"/>
                  <a:gd name="connsiteY41" fmla="*/ 175920 h 420452"/>
                  <a:gd name="connsiteX42" fmla="*/ 222007 w 295075"/>
                  <a:gd name="connsiteY42" fmla="*/ 146038 h 420452"/>
                  <a:gd name="connsiteX43" fmla="*/ 216819 w 295075"/>
                  <a:gd name="connsiteY43" fmla="*/ 116001 h 420452"/>
                  <a:gd name="connsiteX44" fmla="*/ 202224 w 295075"/>
                  <a:gd name="connsiteY44" fmla="*/ 91913 h 420452"/>
                  <a:gd name="connsiteX45" fmla="*/ 179554 w 295075"/>
                  <a:gd name="connsiteY45" fmla="*/ 76003 h 420452"/>
                  <a:gd name="connsiteX46" fmla="*/ 150381 w 295075"/>
                  <a:gd name="connsiteY46" fmla="*/ 70280 h 42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95075" h="420452">
                    <a:moveTo>
                      <a:pt x="130944" y="-1121"/>
                    </a:moveTo>
                    <a:cubicBezTo>
                      <a:pt x="150969" y="-1121"/>
                      <a:pt x="168261" y="2441"/>
                      <a:pt x="182822" y="9583"/>
                    </a:cubicBezTo>
                    <a:cubicBezTo>
                      <a:pt x="197019" y="16465"/>
                      <a:pt x="209487" y="26409"/>
                      <a:pt x="219343" y="38721"/>
                    </a:cubicBezTo>
                    <a:lnTo>
                      <a:pt x="219343" y="6608"/>
                    </a:lnTo>
                    <a:lnTo>
                      <a:pt x="294670" y="6608"/>
                    </a:lnTo>
                    <a:lnTo>
                      <a:pt x="294670" y="270994"/>
                    </a:lnTo>
                    <a:cubicBezTo>
                      <a:pt x="294670" y="294201"/>
                      <a:pt x="291090" y="314952"/>
                      <a:pt x="283914" y="333247"/>
                    </a:cubicBezTo>
                    <a:cubicBezTo>
                      <a:pt x="277187" y="350903"/>
                      <a:pt x="266621" y="366864"/>
                      <a:pt x="252978" y="379937"/>
                    </a:cubicBezTo>
                    <a:cubicBezTo>
                      <a:pt x="239022" y="393028"/>
                      <a:pt x="222456" y="403006"/>
                      <a:pt x="204368" y="409231"/>
                    </a:cubicBezTo>
                    <a:cubicBezTo>
                      <a:pt x="185416" y="415958"/>
                      <a:pt x="164163" y="419330"/>
                      <a:pt x="140593" y="419330"/>
                    </a:cubicBezTo>
                    <a:cubicBezTo>
                      <a:pt x="129215" y="419313"/>
                      <a:pt x="117854" y="418569"/>
                      <a:pt x="106562" y="417099"/>
                    </a:cubicBezTo>
                    <a:cubicBezTo>
                      <a:pt x="95339" y="415664"/>
                      <a:pt x="84220" y="413485"/>
                      <a:pt x="73273" y="410562"/>
                    </a:cubicBezTo>
                    <a:cubicBezTo>
                      <a:pt x="62742" y="407744"/>
                      <a:pt x="52453" y="404112"/>
                      <a:pt x="42493" y="399703"/>
                    </a:cubicBezTo>
                    <a:cubicBezTo>
                      <a:pt x="33068" y="395570"/>
                      <a:pt x="24094" y="390486"/>
                      <a:pt x="15689" y="384537"/>
                    </a:cubicBezTo>
                    <a:lnTo>
                      <a:pt x="43081" y="321195"/>
                    </a:lnTo>
                    <a:cubicBezTo>
                      <a:pt x="57001" y="330498"/>
                      <a:pt x="72132" y="337865"/>
                      <a:pt x="88041" y="343052"/>
                    </a:cubicBezTo>
                    <a:cubicBezTo>
                      <a:pt x="103985" y="348154"/>
                      <a:pt x="120655" y="350730"/>
                      <a:pt x="137394" y="350644"/>
                    </a:cubicBezTo>
                    <a:cubicBezTo>
                      <a:pt x="148531" y="350765"/>
                      <a:pt x="159632" y="349105"/>
                      <a:pt x="170250" y="345733"/>
                    </a:cubicBezTo>
                    <a:cubicBezTo>
                      <a:pt x="179709" y="342724"/>
                      <a:pt x="188442" y="337744"/>
                      <a:pt x="195878" y="331155"/>
                    </a:cubicBezTo>
                    <a:cubicBezTo>
                      <a:pt x="203175" y="324515"/>
                      <a:pt x="208916" y="316353"/>
                      <a:pt x="212669" y="307222"/>
                    </a:cubicBezTo>
                    <a:cubicBezTo>
                      <a:pt x="216871" y="296743"/>
                      <a:pt x="218928" y="285503"/>
                      <a:pt x="218704" y="274211"/>
                    </a:cubicBezTo>
                    <a:lnTo>
                      <a:pt x="218704" y="253978"/>
                    </a:lnTo>
                    <a:cubicBezTo>
                      <a:pt x="208882" y="266083"/>
                      <a:pt x="196465" y="275836"/>
                      <a:pt x="182389" y="282529"/>
                    </a:cubicBezTo>
                    <a:cubicBezTo>
                      <a:pt x="167950" y="289446"/>
                      <a:pt x="150813" y="292904"/>
                      <a:pt x="130979" y="292904"/>
                    </a:cubicBezTo>
                    <a:cubicBezTo>
                      <a:pt x="113773" y="292973"/>
                      <a:pt x="96757" y="289376"/>
                      <a:pt x="81038" y="282356"/>
                    </a:cubicBezTo>
                    <a:cubicBezTo>
                      <a:pt x="65250" y="275317"/>
                      <a:pt x="51035" y="265219"/>
                      <a:pt x="39207" y="252612"/>
                    </a:cubicBezTo>
                    <a:cubicBezTo>
                      <a:pt x="26705" y="239141"/>
                      <a:pt x="16900" y="223388"/>
                      <a:pt x="10346" y="206216"/>
                    </a:cubicBezTo>
                    <a:cubicBezTo>
                      <a:pt x="-3990" y="167291"/>
                      <a:pt x="-3990" y="124544"/>
                      <a:pt x="10346" y="85618"/>
                    </a:cubicBezTo>
                    <a:cubicBezTo>
                      <a:pt x="16952" y="68464"/>
                      <a:pt x="26739" y="52728"/>
                      <a:pt x="39207" y="39222"/>
                    </a:cubicBezTo>
                    <a:cubicBezTo>
                      <a:pt x="51001" y="26547"/>
                      <a:pt x="65232" y="16379"/>
                      <a:pt x="81038" y="9324"/>
                    </a:cubicBezTo>
                    <a:cubicBezTo>
                      <a:pt x="96757" y="2355"/>
                      <a:pt x="113755" y="-1208"/>
                      <a:pt x="130944" y="-1121"/>
                    </a:cubicBezTo>
                    <a:close/>
                    <a:moveTo>
                      <a:pt x="150381" y="70245"/>
                    </a:moveTo>
                    <a:cubicBezTo>
                      <a:pt x="140161" y="70090"/>
                      <a:pt x="130010" y="72113"/>
                      <a:pt x="120638" y="76194"/>
                    </a:cubicBezTo>
                    <a:cubicBezTo>
                      <a:pt x="112043" y="79981"/>
                      <a:pt x="104314" y="85514"/>
                      <a:pt x="97950" y="92414"/>
                    </a:cubicBezTo>
                    <a:cubicBezTo>
                      <a:pt x="91569" y="99400"/>
                      <a:pt x="86658" y="107580"/>
                      <a:pt x="83511" y="116503"/>
                    </a:cubicBezTo>
                    <a:cubicBezTo>
                      <a:pt x="80121" y="125996"/>
                      <a:pt x="78427" y="136009"/>
                      <a:pt x="78496" y="146090"/>
                    </a:cubicBezTo>
                    <a:cubicBezTo>
                      <a:pt x="78427" y="156103"/>
                      <a:pt x="80121" y="166063"/>
                      <a:pt x="83511" y="175488"/>
                    </a:cubicBezTo>
                    <a:cubicBezTo>
                      <a:pt x="86692" y="184341"/>
                      <a:pt x="91603" y="192486"/>
                      <a:pt x="97950" y="199420"/>
                    </a:cubicBezTo>
                    <a:cubicBezTo>
                      <a:pt x="104314" y="206320"/>
                      <a:pt x="112043" y="211837"/>
                      <a:pt x="120638" y="215624"/>
                    </a:cubicBezTo>
                    <a:cubicBezTo>
                      <a:pt x="139469" y="223509"/>
                      <a:pt x="160670" y="223561"/>
                      <a:pt x="179554" y="215779"/>
                    </a:cubicBezTo>
                    <a:cubicBezTo>
                      <a:pt x="188131" y="212096"/>
                      <a:pt x="195843" y="206683"/>
                      <a:pt x="202224" y="199870"/>
                    </a:cubicBezTo>
                    <a:cubicBezTo>
                      <a:pt x="208640" y="192936"/>
                      <a:pt x="213602" y="184791"/>
                      <a:pt x="216819" y="175920"/>
                    </a:cubicBezTo>
                    <a:cubicBezTo>
                      <a:pt x="220329" y="166357"/>
                      <a:pt x="222076" y="156224"/>
                      <a:pt x="222007" y="146038"/>
                    </a:cubicBezTo>
                    <a:cubicBezTo>
                      <a:pt x="222076" y="135801"/>
                      <a:pt x="220312" y="125633"/>
                      <a:pt x="216819" y="116001"/>
                    </a:cubicBezTo>
                    <a:cubicBezTo>
                      <a:pt x="213620" y="107078"/>
                      <a:pt x="208657" y="98881"/>
                      <a:pt x="202224" y="91913"/>
                    </a:cubicBezTo>
                    <a:cubicBezTo>
                      <a:pt x="195843" y="85099"/>
                      <a:pt x="188131" y="79687"/>
                      <a:pt x="179554" y="76003"/>
                    </a:cubicBezTo>
                    <a:cubicBezTo>
                      <a:pt x="170336" y="72078"/>
                      <a:pt x="160393" y="70141"/>
                      <a:pt x="150381" y="70280"/>
                    </a:cubicBezTo>
                    <a:close/>
                  </a:path>
                </a:pathLst>
              </a:custGeom>
              <a:grpFill/>
              <a:ln w="1726" cap="flat">
                <a:noFill/>
                <a:prstDash val="solid"/>
                <a:miter/>
              </a:ln>
            </p:spPr>
            <p:txBody>
              <a:bodyPr rtlCol="0" anchor="ctr"/>
              <a:lstStyle/>
              <a:p>
                <a:endParaRPr lang="en-US"/>
              </a:p>
            </p:txBody>
          </p:sp>
        </p:grpSp>
        <p:cxnSp>
          <p:nvCxnSpPr>
            <p:cNvPr id="19" name="Straight Connector 18">
              <a:extLst>
                <a:ext uri="{FF2B5EF4-FFF2-40B4-BE49-F238E27FC236}">
                  <a16:creationId xmlns:a16="http://schemas.microsoft.com/office/drawing/2014/main" id="{A26159C0-A09A-1A90-1D7E-FFB66755EF7E}"/>
                </a:ext>
              </a:extLst>
            </p:cNvPr>
            <p:cNvCxnSpPr>
              <a:cxnSpLocks/>
            </p:cNvCxnSpPr>
            <p:nvPr userDrawn="1"/>
          </p:nvCxnSpPr>
          <p:spPr>
            <a:xfrm>
              <a:off x="11020866" y="6400010"/>
              <a:ext cx="0" cy="286021"/>
            </a:xfrm>
            <a:prstGeom prst="line">
              <a:avLst/>
            </a:prstGeom>
            <a:grpFill/>
            <a:ln w="1587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5" name="Rectangle 12_B">
            <a:extLst>
              <a:ext uri="{FF2B5EF4-FFF2-40B4-BE49-F238E27FC236}">
                <a16:creationId xmlns:a16="http://schemas.microsoft.com/office/drawing/2014/main" id="{88DA1434-117D-5334-2E97-9D914FADA651}"/>
              </a:ext>
            </a:extLst>
          </p:cNvPr>
          <p:cNvSpPr/>
          <p:nvPr userDrawn="1"/>
        </p:nvSpPr>
        <p:spPr>
          <a:xfrm>
            <a:off x="1935752" y="-15234"/>
            <a:ext cx="3995148" cy="6873233"/>
          </a:xfrm>
          <a:prstGeom prst="rect">
            <a:avLst/>
          </a:prstGeom>
          <a:gradFill flip="none" rotWithShape="1">
            <a:gsLst>
              <a:gs pos="0">
                <a:schemeClr val="tx1"/>
              </a:gs>
              <a:gs pos="100000">
                <a:schemeClr val="tx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 Placeholder 4">
            <a:extLst>
              <a:ext uri="{FF2B5EF4-FFF2-40B4-BE49-F238E27FC236}">
                <a16:creationId xmlns:a16="http://schemas.microsoft.com/office/drawing/2014/main" id="{E5A616B6-1D8E-4782-BEA6-F849F306082A}"/>
              </a:ext>
            </a:extLst>
          </p:cNvPr>
          <p:cNvSpPr>
            <a:spLocks noGrp="1"/>
          </p:cNvSpPr>
          <p:nvPr>
            <p:ph type="body" sz="quarter" idx="10" hasCustomPrompt="1"/>
          </p:nvPr>
        </p:nvSpPr>
        <p:spPr>
          <a:xfrm>
            <a:off x="695324" y="3439202"/>
            <a:ext cx="5517354" cy="719138"/>
          </a:xfrm>
        </p:spPr>
        <p:txBody>
          <a:bodyPr>
            <a:noAutofit/>
          </a:bodyPr>
          <a:lstStyle>
            <a:lvl1pPr marL="0" indent="0">
              <a:lnSpc>
                <a:spcPct val="100000"/>
              </a:lnSpc>
              <a:buNone/>
              <a:defRPr sz="2000" b="1">
                <a:solidFill>
                  <a:schemeClr val="bg1"/>
                </a:solidFill>
              </a:defRPr>
            </a:lvl1pPr>
          </a:lstStyle>
          <a:p>
            <a:pPr lvl="0"/>
            <a:r>
              <a:rPr lang="en-US" dirty="0"/>
              <a:t>Body header text</a:t>
            </a:r>
          </a:p>
        </p:txBody>
      </p:sp>
      <p:sp>
        <p:nvSpPr>
          <p:cNvPr id="8" name="Title 1">
            <a:extLst>
              <a:ext uri="{FF2B5EF4-FFF2-40B4-BE49-F238E27FC236}">
                <a16:creationId xmlns:a16="http://schemas.microsoft.com/office/drawing/2014/main" id="{BAD893B4-7568-4029-4EA8-1C33C2275756}"/>
              </a:ext>
            </a:extLst>
          </p:cNvPr>
          <p:cNvSpPr>
            <a:spLocks noGrp="1"/>
          </p:cNvSpPr>
          <p:nvPr>
            <p:ph type="title" hasCustomPrompt="1"/>
          </p:nvPr>
        </p:nvSpPr>
        <p:spPr>
          <a:xfrm>
            <a:off x="664371" y="2671963"/>
            <a:ext cx="5517354" cy="738664"/>
          </a:xfrm>
        </p:spPr>
        <p:txBody>
          <a:bodyPr vert="horz" wrap="square" lIns="0" tIns="0" rIns="0" bIns="0" rtlCol="0" anchor="b" anchorCtr="0">
            <a:spAutoFit/>
          </a:bodyPr>
          <a:lstStyle>
            <a:lvl1pPr>
              <a:defRPr kumimoji="0" lang="en-US" sz="4800" i="0" u="none" strike="noStrike" cap="none" spc="0" normalizeH="0" baseline="0" dirty="0">
                <a:ln>
                  <a:noFill/>
                </a:ln>
                <a:effectLst/>
                <a:uLnTx/>
                <a:uFillTx/>
                <a:latin typeface="Century Gothic" panose="020F0302020204030204"/>
                <a:ea typeface="+mn-ea"/>
                <a:cs typeface="+mn-cs"/>
              </a:defRPr>
            </a:lvl1pPr>
          </a:lstStyle>
          <a:p>
            <a:pPr marL="0" marR="0" lvl="0" indent="0" fontAlgn="auto">
              <a:spcBef>
                <a:spcPts val="0"/>
              </a:spcBef>
              <a:spcAft>
                <a:spcPts val="0"/>
              </a:spcAft>
              <a:buClrTx/>
              <a:buSzTx/>
              <a:buFontTx/>
              <a:tabLst/>
            </a:pPr>
            <a:r>
              <a:rPr lang="en-US" dirty="0"/>
              <a:t>DIVIDER SLIDE</a:t>
            </a:r>
          </a:p>
        </p:txBody>
      </p:sp>
    </p:spTree>
    <p:extLst>
      <p:ext uri="{BB962C8B-B14F-4D97-AF65-F5344CB8AC3E}">
        <p14:creationId xmlns:p14="http://schemas.microsoft.com/office/powerpoint/2010/main" val="36638992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9_Utlity 2">
    <p:bg>
      <p:bgPr>
        <a:solidFill>
          <a:schemeClr val="tx1"/>
        </a:solidFill>
        <a:effectLst/>
      </p:bgPr>
    </p:bg>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9EA57208-EB56-E8C6-A102-A1816A141648}"/>
              </a:ext>
            </a:extLst>
          </p:cNvPr>
          <p:cNvGrpSpPr/>
          <p:nvPr userDrawn="1"/>
        </p:nvGrpSpPr>
        <p:grpSpPr>
          <a:xfrm>
            <a:off x="10554061" y="6345623"/>
            <a:ext cx="1465983" cy="391342"/>
            <a:chOff x="10554061" y="6345623"/>
            <a:chExt cx="1465983" cy="391342"/>
          </a:xfrm>
          <a:solidFill>
            <a:schemeClr val="bg1"/>
          </a:solidFill>
        </p:grpSpPr>
        <p:grpSp>
          <p:nvGrpSpPr>
            <p:cNvPr id="17" name="Amdocs_Logomark">
              <a:extLst>
                <a:ext uri="{FF2B5EF4-FFF2-40B4-BE49-F238E27FC236}">
                  <a16:creationId xmlns:a16="http://schemas.microsoft.com/office/drawing/2014/main" id="{BCE34903-FE07-9F69-5B93-BB95ABBE264E}"/>
                </a:ext>
              </a:extLst>
            </p:cNvPr>
            <p:cNvGrpSpPr>
              <a:grpSpLocks noChangeAspect="1"/>
            </p:cNvGrpSpPr>
            <p:nvPr userDrawn="1"/>
          </p:nvGrpSpPr>
          <p:grpSpPr>
            <a:xfrm>
              <a:off x="10554061" y="6400942"/>
              <a:ext cx="384048" cy="285861"/>
              <a:chOff x="4624387" y="2333625"/>
              <a:chExt cx="2943225" cy="2190750"/>
            </a:xfrm>
            <a:grpFill/>
          </p:grpSpPr>
          <p:sp>
            <p:nvSpPr>
              <p:cNvPr id="38" name="Freeform: Shape 6">
                <a:extLst>
                  <a:ext uri="{FF2B5EF4-FFF2-40B4-BE49-F238E27FC236}">
                    <a16:creationId xmlns:a16="http://schemas.microsoft.com/office/drawing/2014/main" id="{C7ADA892-E459-4F07-4127-2D348ABD81F6}"/>
                  </a:ext>
                </a:extLst>
              </p:cNvPr>
              <p:cNvSpPr/>
              <p:nvPr/>
            </p:nvSpPr>
            <p:spPr>
              <a:xfrm>
                <a:off x="4617243" y="2326481"/>
                <a:ext cx="2200275" cy="2200275"/>
              </a:xfrm>
              <a:custGeom>
                <a:avLst/>
                <a:gdLst>
                  <a:gd name="connsiteX0" fmla="*/ 1541621 w 2200275"/>
                  <a:gd name="connsiteY0" fmla="*/ 7144 h 2200275"/>
                  <a:gd name="connsiteX1" fmla="*/ 254794 w 2200275"/>
                  <a:gd name="connsiteY1" fmla="*/ 7144 h 2200275"/>
                  <a:gd name="connsiteX2" fmla="*/ 381476 w 2200275"/>
                  <a:gd name="connsiteY2" fmla="*/ 445294 h 2200275"/>
                  <a:gd name="connsiteX3" fmla="*/ 1541621 w 2200275"/>
                  <a:gd name="connsiteY3" fmla="*/ 445294 h 2200275"/>
                  <a:gd name="connsiteX4" fmla="*/ 1760696 w 2200275"/>
                  <a:gd name="connsiteY4" fmla="*/ 664369 h 2200275"/>
                  <a:gd name="connsiteX5" fmla="*/ 1760696 w 2200275"/>
                  <a:gd name="connsiteY5" fmla="*/ 883444 h 2200275"/>
                  <a:gd name="connsiteX6" fmla="*/ 664369 w 2200275"/>
                  <a:gd name="connsiteY6" fmla="*/ 883444 h 2200275"/>
                  <a:gd name="connsiteX7" fmla="*/ 7144 w 2200275"/>
                  <a:gd name="connsiteY7" fmla="*/ 1540669 h 2200275"/>
                  <a:gd name="connsiteX8" fmla="*/ 664369 w 2200275"/>
                  <a:gd name="connsiteY8" fmla="*/ 2197894 h 2200275"/>
                  <a:gd name="connsiteX9" fmla="*/ 1540669 w 2200275"/>
                  <a:gd name="connsiteY9" fmla="*/ 2197894 h 2200275"/>
                  <a:gd name="connsiteX10" fmla="*/ 2197894 w 2200275"/>
                  <a:gd name="connsiteY10" fmla="*/ 1540669 h 2200275"/>
                  <a:gd name="connsiteX11" fmla="*/ 2197894 w 2200275"/>
                  <a:gd name="connsiteY11" fmla="*/ 1102519 h 2200275"/>
                  <a:gd name="connsiteX12" fmla="*/ 2197894 w 2200275"/>
                  <a:gd name="connsiteY12" fmla="*/ 883444 h 2200275"/>
                  <a:gd name="connsiteX13" fmla="*/ 2197894 w 2200275"/>
                  <a:gd name="connsiteY13" fmla="*/ 664369 h 2200275"/>
                  <a:gd name="connsiteX14" fmla="*/ 1541621 w 2200275"/>
                  <a:gd name="connsiteY14" fmla="*/ 7144 h 2200275"/>
                  <a:gd name="connsiteX15" fmla="*/ 1760696 w 2200275"/>
                  <a:gd name="connsiteY15" fmla="*/ 1541621 h 2200275"/>
                  <a:gd name="connsiteX16" fmla="*/ 1541621 w 2200275"/>
                  <a:gd name="connsiteY16" fmla="*/ 1760696 h 2200275"/>
                  <a:gd name="connsiteX17" fmla="*/ 664369 w 2200275"/>
                  <a:gd name="connsiteY17" fmla="*/ 1760696 h 2200275"/>
                  <a:gd name="connsiteX18" fmla="*/ 445294 w 2200275"/>
                  <a:gd name="connsiteY18" fmla="*/ 1541621 h 2200275"/>
                  <a:gd name="connsiteX19" fmla="*/ 664369 w 2200275"/>
                  <a:gd name="connsiteY19" fmla="*/ 1322546 h 2200275"/>
                  <a:gd name="connsiteX20" fmla="*/ 1759744 w 2200275"/>
                  <a:gd name="connsiteY20" fmla="*/ 1322546 h 2200275"/>
                  <a:gd name="connsiteX21" fmla="*/ 1759744 w 2200275"/>
                  <a:gd name="connsiteY21" fmla="*/ 1541621 h 2200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200275" h="2200275">
                    <a:moveTo>
                      <a:pt x="1541621" y="7144"/>
                    </a:moveTo>
                    <a:lnTo>
                      <a:pt x="254794" y="7144"/>
                    </a:lnTo>
                    <a:lnTo>
                      <a:pt x="381476" y="445294"/>
                    </a:lnTo>
                    <a:lnTo>
                      <a:pt x="1541621" y="445294"/>
                    </a:lnTo>
                    <a:cubicBezTo>
                      <a:pt x="1662589" y="445294"/>
                      <a:pt x="1760696" y="543401"/>
                      <a:pt x="1760696" y="664369"/>
                    </a:cubicBezTo>
                    <a:lnTo>
                      <a:pt x="1760696" y="883444"/>
                    </a:lnTo>
                    <a:lnTo>
                      <a:pt x="664369" y="883444"/>
                    </a:lnTo>
                    <a:cubicBezTo>
                      <a:pt x="301466" y="883444"/>
                      <a:pt x="7144" y="1178719"/>
                      <a:pt x="7144" y="1540669"/>
                    </a:cubicBezTo>
                    <a:cubicBezTo>
                      <a:pt x="7144" y="1903571"/>
                      <a:pt x="302419" y="2197894"/>
                      <a:pt x="664369" y="2197894"/>
                    </a:cubicBezTo>
                    <a:lnTo>
                      <a:pt x="1540669" y="2197894"/>
                    </a:lnTo>
                    <a:cubicBezTo>
                      <a:pt x="1903571" y="2197894"/>
                      <a:pt x="2197894" y="1902619"/>
                      <a:pt x="2197894" y="1540669"/>
                    </a:cubicBezTo>
                    <a:lnTo>
                      <a:pt x="2197894" y="1102519"/>
                    </a:lnTo>
                    <a:lnTo>
                      <a:pt x="2197894" y="883444"/>
                    </a:lnTo>
                    <a:lnTo>
                      <a:pt x="2197894" y="664369"/>
                    </a:lnTo>
                    <a:cubicBezTo>
                      <a:pt x="2198846" y="302419"/>
                      <a:pt x="1903571" y="7144"/>
                      <a:pt x="1541621" y="7144"/>
                    </a:cubicBezTo>
                    <a:close/>
                    <a:moveTo>
                      <a:pt x="1760696" y="1541621"/>
                    </a:moveTo>
                    <a:cubicBezTo>
                      <a:pt x="1760696" y="1662589"/>
                      <a:pt x="1662589" y="1760696"/>
                      <a:pt x="1541621" y="1760696"/>
                    </a:cubicBezTo>
                    <a:lnTo>
                      <a:pt x="664369" y="1760696"/>
                    </a:lnTo>
                    <a:cubicBezTo>
                      <a:pt x="543401" y="1760696"/>
                      <a:pt x="445294" y="1662589"/>
                      <a:pt x="445294" y="1541621"/>
                    </a:cubicBezTo>
                    <a:cubicBezTo>
                      <a:pt x="445294" y="1420654"/>
                      <a:pt x="543401" y="1322546"/>
                      <a:pt x="664369" y="1322546"/>
                    </a:cubicBezTo>
                    <a:lnTo>
                      <a:pt x="1759744" y="1322546"/>
                    </a:lnTo>
                    <a:lnTo>
                      <a:pt x="1759744" y="1541621"/>
                    </a:lnTo>
                    <a:close/>
                  </a:path>
                </a:pathLst>
              </a:custGeom>
              <a:grpFill/>
              <a:ln w="9525" cap="flat">
                <a:noFill/>
                <a:prstDash val="solid"/>
                <a:miter/>
              </a:ln>
            </p:spPr>
            <p:txBody>
              <a:bodyPr rtlCol="0" anchor="ctr"/>
              <a:lstStyle/>
              <a:p>
                <a:endParaRPr lang="en-US"/>
              </a:p>
            </p:txBody>
          </p:sp>
          <p:sp>
            <p:nvSpPr>
              <p:cNvPr id="39" name="Freeform: Shape 7">
                <a:extLst>
                  <a:ext uri="{FF2B5EF4-FFF2-40B4-BE49-F238E27FC236}">
                    <a16:creationId xmlns:a16="http://schemas.microsoft.com/office/drawing/2014/main" id="{C6368481-B537-73DF-FCBC-4B78E53F3D00}"/>
                  </a:ext>
                </a:extLst>
              </p:cNvPr>
              <p:cNvSpPr/>
              <p:nvPr/>
            </p:nvSpPr>
            <p:spPr>
              <a:xfrm>
                <a:off x="7036593" y="3202781"/>
                <a:ext cx="533400" cy="447675"/>
              </a:xfrm>
              <a:custGeom>
                <a:avLst/>
                <a:gdLst>
                  <a:gd name="connsiteX0" fmla="*/ 407194 w 533400"/>
                  <a:gd name="connsiteY0" fmla="*/ 7144 h 447675"/>
                  <a:gd name="connsiteX1" fmla="*/ 7144 w 533400"/>
                  <a:gd name="connsiteY1" fmla="*/ 7144 h 447675"/>
                  <a:gd name="connsiteX2" fmla="*/ 7144 w 533400"/>
                  <a:gd name="connsiteY2" fmla="*/ 446246 h 447675"/>
                  <a:gd name="connsiteX3" fmla="*/ 533876 w 533400"/>
                  <a:gd name="connsiteY3" fmla="*/ 446246 h 447675"/>
                </a:gdLst>
                <a:ahLst/>
                <a:cxnLst>
                  <a:cxn ang="0">
                    <a:pos x="connsiteX0" y="connsiteY0"/>
                  </a:cxn>
                  <a:cxn ang="0">
                    <a:pos x="connsiteX1" y="connsiteY1"/>
                  </a:cxn>
                  <a:cxn ang="0">
                    <a:pos x="connsiteX2" y="connsiteY2"/>
                  </a:cxn>
                  <a:cxn ang="0">
                    <a:pos x="connsiteX3" y="connsiteY3"/>
                  </a:cxn>
                </a:cxnLst>
                <a:rect l="l" t="t" r="r" b="b"/>
                <a:pathLst>
                  <a:path w="533400" h="447675">
                    <a:moveTo>
                      <a:pt x="407194" y="7144"/>
                    </a:moveTo>
                    <a:lnTo>
                      <a:pt x="7144" y="7144"/>
                    </a:lnTo>
                    <a:lnTo>
                      <a:pt x="7144" y="446246"/>
                    </a:lnTo>
                    <a:lnTo>
                      <a:pt x="533876" y="446246"/>
                    </a:lnTo>
                    <a:close/>
                  </a:path>
                </a:pathLst>
              </a:custGeom>
              <a:grpFill/>
              <a:ln w="9525" cap="flat">
                <a:noFill/>
                <a:prstDash val="solid"/>
                <a:miter/>
              </a:ln>
            </p:spPr>
            <p:txBody>
              <a:bodyPr rtlCol="0" anchor="ctr"/>
              <a:lstStyle/>
              <a:p>
                <a:endParaRPr lang="en-US"/>
              </a:p>
            </p:txBody>
          </p:sp>
        </p:grpSp>
        <p:grpSp>
          <p:nvGrpSpPr>
            <p:cNvPr id="18" name="Group 17">
              <a:extLst>
                <a:ext uri="{FF2B5EF4-FFF2-40B4-BE49-F238E27FC236}">
                  <a16:creationId xmlns:a16="http://schemas.microsoft.com/office/drawing/2014/main" id="{13ABD756-C1B2-2BFA-87F0-46CB02958584}"/>
                </a:ext>
              </a:extLst>
            </p:cNvPr>
            <p:cNvGrpSpPr/>
            <p:nvPr userDrawn="1"/>
          </p:nvGrpSpPr>
          <p:grpSpPr>
            <a:xfrm>
              <a:off x="11122366" y="6345623"/>
              <a:ext cx="897678" cy="391342"/>
              <a:chOff x="5599695" y="3904599"/>
              <a:chExt cx="2194943" cy="956884"/>
            </a:xfrm>
            <a:grpFill/>
          </p:grpSpPr>
          <p:sp>
            <p:nvSpPr>
              <p:cNvPr id="20" name="Freeform: Shape 61">
                <a:extLst>
                  <a:ext uri="{FF2B5EF4-FFF2-40B4-BE49-F238E27FC236}">
                    <a16:creationId xmlns:a16="http://schemas.microsoft.com/office/drawing/2014/main" id="{B7A1293D-591C-71C4-B75E-545F01068C7F}"/>
                  </a:ext>
                </a:extLst>
              </p:cNvPr>
              <p:cNvSpPr/>
              <p:nvPr/>
            </p:nvSpPr>
            <p:spPr>
              <a:xfrm>
                <a:off x="5617507" y="4041099"/>
                <a:ext cx="462428" cy="295919"/>
              </a:xfrm>
              <a:custGeom>
                <a:avLst/>
                <a:gdLst>
                  <a:gd name="connsiteX0" fmla="*/ 349492 w 462428"/>
                  <a:gd name="connsiteY0" fmla="*/ -1114 h 295919"/>
                  <a:gd name="connsiteX1" fmla="*/ 395300 w 462428"/>
                  <a:gd name="connsiteY1" fmla="*/ 7066 h 295919"/>
                  <a:gd name="connsiteX2" fmla="*/ 430940 w 462428"/>
                  <a:gd name="connsiteY2" fmla="*/ 29961 h 295919"/>
                  <a:gd name="connsiteX3" fmla="*/ 453921 w 462428"/>
                  <a:gd name="connsiteY3" fmla="*/ 65497 h 295919"/>
                  <a:gd name="connsiteX4" fmla="*/ 462014 w 462428"/>
                  <a:gd name="connsiteY4" fmla="*/ 111305 h 295919"/>
                  <a:gd name="connsiteX5" fmla="*/ 462014 w 462428"/>
                  <a:gd name="connsiteY5" fmla="*/ 294796 h 295919"/>
                  <a:gd name="connsiteX6" fmla="*/ 385426 w 462428"/>
                  <a:gd name="connsiteY6" fmla="*/ 294796 h 295919"/>
                  <a:gd name="connsiteX7" fmla="*/ 385426 w 462428"/>
                  <a:gd name="connsiteY7" fmla="*/ 136293 h 295919"/>
                  <a:gd name="connsiteX8" fmla="*/ 370692 w 462428"/>
                  <a:gd name="connsiteY8" fmla="*/ 88254 h 295919"/>
                  <a:gd name="connsiteX9" fmla="*/ 329744 w 462428"/>
                  <a:gd name="connsiteY9" fmla="*/ 71757 h 295919"/>
                  <a:gd name="connsiteX10" fmla="*/ 306329 w 462428"/>
                  <a:gd name="connsiteY10" fmla="*/ 75769 h 295919"/>
                  <a:gd name="connsiteX11" fmla="*/ 287169 w 462428"/>
                  <a:gd name="connsiteY11" fmla="*/ 87874 h 295919"/>
                  <a:gd name="connsiteX12" fmla="*/ 274217 w 462428"/>
                  <a:gd name="connsiteY12" fmla="*/ 108244 h 295919"/>
                  <a:gd name="connsiteX13" fmla="*/ 269358 w 462428"/>
                  <a:gd name="connsiteY13" fmla="*/ 136794 h 295919"/>
                  <a:gd name="connsiteX14" fmla="*/ 269358 w 462428"/>
                  <a:gd name="connsiteY14" fmla="*/ 294710 h 295919"/>
                  <a:gd name="connsiteX15" fmla="*/ 192475 w 462428"/>
                  <a:gd name="connsiteY15" fmla="*/ 294710 h 295919"/>
                  <a:gd name="connsiteX16" fmla="*/ 192475 w 462428"/>
                  <a:gd name="connsiteY16" fmla="*/ 136207 h 295919"/>
                  <a:gd name="connsiteX17" fmla="*/ 177880 w 462428"/>
                  <a:gd name="connsiteY17" fmla="*/ 88168 h 295919"/>
                  <a:gd name="connsiteX18" fmla="*/ 136793 w 462428"/>
                  <a:gd name="connsiteY18" fmla="*/ 71671 h 295919"/>
                  <a:gd name="connsiteX19" fmla="*/ 113379 w 462428"/>
                  <a:gd name="connsiteY19" fmla="*/ 75683 h 295919"/>
                  <a:gd name="connsiteX20" fmla="*/ 94219 w 462428"/>
                  <a:gd name="connsiteY20" fmla="*/ 87787 h 295919"/>
                  <a:gd name="connsiteX21" fmla="*/ 81267 w 462428"/>
                  <a:gd name="connsiteY21" fmla="*/ 108158 h 295919"/>
                  <a:gd name="connsiteX22" fmla="*/ 76408 w 462428"/>
                  <a:gd name="connsiteY22" fmla="*/ 136708 h 295919"/>
                  <a:gd name="connsiteX23" fmla="*/ 76408 w 462428"/>
                  <a:gd name="connsiteY23" fmla="*/ 294624 h 295919"/>
                  <a:gd name="connsiteX24" fmla="*/ -406 w 462428"/>
                  <a:gd name="connsiteY24" fmla="*/ 294624 h 295919"/>
                  <a:gd name="connsiteX25" fmla="*/ -406 w 462428"/>
                  <a:gd name="connsiteY25" fmla="*/ 6616 h 295919"/>
                  <a:gd name="connsiteX26" fmla="*/ 74419 w 462428"/>
                  <a:gd name="connsiteY26" fmla="*/ 6616 h 295919"/>
                  <a:gd name="connsiteX27" fmla="*/ 74419 w 462428"/>
                  <a:gd name="connsiteY27" fmla="*/ 40527 h 295919"/>
                  <a:gd name="connsiteX28" fmla="*/ 111840 w 462428"/>
                  <a:gd name="connsiteY28" fmla="*/ 8259 h 295919"/>
                  <a:gd name="connsiteX29" fmla="*/ 158374 w 462428"/>
                  <a:gd name="connsiteY29" fmla="*/ -1114 h 295919"/>
                  <a:gd name="connsiteX30" fmla="*/ 213918 w 462428"/>
                  <a:gd name="connsiteY30" fmla="*/ 11977 h 295919"/>
                  <a:gd name="connsiteX31" fmla="*/ 252653 w 462428"/>
                  <a:gd name="connsiteY31" fmla="*/ 48291 h 295919"/>
                  <a:gd name="connsiteX32" fmla="*/ 295297 w 462428"/>
                  <a:gd name="connsiteY32" fmla="*/ 9729 h 295919"/>
                  <a:gd name="connsiteX33" fmla="*/ 321668 w 462428"/>
                  <a:gd name="connsiteY33" fmla="*/ 1394 h 295919"/>
                  <a:gd name="connsiteX34" fmla="*/ 349492 w 462428"/>
                  <a:gd name="connsiteY34" fmla="*/ -1114 h 295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428" h="295919">
                    <a:moveTo>
                      <a:pt x="349492" y="-1114"/>
                    </a:moveTo>
                    <a:cubicBezTo>
                      <a:pt x="365140" y="-1304"/>
                      <a:pt x="380682" y="1480"/>
                      <a:pt x="395300" y="7066"/>
                    </a:cubicBezTo>
                    <a:cubicBezTo>
                      <a:pt x="408617" y="12184"/>
                      <a:pt x="420746" y="19983"/>
                      <a:pt x="430940" y="29961"/>
                    </a:cubicBezTo>
                    <a:cubicBezTo>
                      <a:pt x="441023" y="40060"/>
                      <a:pt x="448855" y="52165"/>
                      <a:pt x="453921" y="65497"/>
                    </a:cubicBezTo>
                    <a:cubicBezTo>
                      <a:pt x="459450" y="80127"/>
                      <a:pt x="462196" y="95673"/>
                      <a:pt x="462014" y="111305"/>
                    </a:cubicBezTo>
                    <a:lnTo>
                      <a:pt x="462014" y="294796"/>
                    </a:lnTo>
                    <a:lnTo>
                      <a:pt x="385426" y="294796"/>
                    </a:lnTo>
                    <a:lnTo>
                      <a:pt x="385426" y="136293"/>
                    </a:lnTo>
                    <a:cubicBezTo>
                      <a:pt x="385426" y="115265"/>
                      <a:pt x="380515" y="99252"/>
                      <a:pt x="370692" y="88254"/>
                    </a:cubicBezTo>
                    <a:cubicBezTo>
                      <a:pt x="360870" y="77256"/>
                      <a:pt x="347221" y="71757"/>
                      <a:pt x="329744" y="71757"/>
                    </a:cubicBezTo>
                    <a:cubicBezTo>
                      <a:pt x="321763" y="71705"/>
                      <a:pt x="313838" y="73071"/>
                      <a:pt x="306329" y="75769"/>
                    </a:cubicBezTo>
                    <a:cubicBezTo>
                      <a:pt x="299122" y="78328"/>
                      <a:pt x="292577" y="82461"/>
                      <a:pt x="287169" y="87874"/>
                    </a:cubicBezTo>
                    <a:cubicBezTo>
                      <a:pt x="281518" y="93719"/>
                      <a:pt x="277112" y="100653"/>
                      <a:pt x="274217" y="108244"/>
                    </a:cubicBezTo>
                    <a:cubicBezTo>
                      <a:pt x="270805" y="117375"/>
                      <a:pt x="269157" y="127059"/>
                      <a:pt x="269358" y="136794"/>
                    </a:cubicBezTo>
                    <a:lnTo>
                      <a:pt x="269358" y="294710"/>
                    </a:lnTo>
                    <a:lnTo>
                      <a:pt x="192475" y="294710"/>
                    </a:lnTo>
                    <a:lnTo>
                      <a:pt x="192475" y="136207"/>
                    </a:lnTo>
                    <a:cubicBezTo>
                      <a:pt x="192475" y="115179"/>
                      <a:pt x="187611" y="99166"/>
                      <a:pt x="177880" y="88168"/>
                    </a:cubicBezTo>
                    <a:cubicBezTo>
                      <a:pt x="168150" y="77170"/>
                      <a:pt x="154454" y="71671"/>
                      <a:pt x="136793" y="71671"/>
                    </a:cubicBezTo>
                    <a:cubicBezTo>
                      <a:pt x="128813" y="71619"/>
                      <a:pt x="120888" y="72985"/>
                      <a:pt x="113379" y="75683"/>
                    </a:cubicBezTo>
                    <a:cubicBezTo>
                      <a:pt x="106170" y="78242"/>
                      <a:pt x="99623" y="82375"/>
                      <a:pt x="94219" y="87787"/>
                    </a:cubicBezTo>
                    <a:cubicBezTo>
                      <a:pt x="88568" y="93632"/>
                      <a:pt x="84162" y="100567"/>
                      <a:pt x="81267" y="108158"/>
                    </a:cubicBezTo>
                    <a:cubicBezTo>
                      <a:pt x="77848" y="117271"/>
                      <a:pt x="76199" y="126972"/>
                      <a:pt x="76408" y="136708"/>
                    </a:cubicBezTo>
                    <a:lnTo>
                      <a:pt x="76408" y="294624"/>
                    </a:lnTo>
                    <a:lnTo>
                      <a:pt x="-406" y="294624"/>
                    </a:lnTo>
                    <a:lnTo>
                      <a:pt x="-406" y="6616"/>
                    </a:lnTo>
                    <a:lnTo>
                      <a:pt x="74419" y="6616"/>
                    </a:lnTo>
                    <a:lnTo>
                      <a:pt x="74419" y="40527"/>
                    </a:lnTo>
                    <a:cubicBezTo>
                      <a:pt x="84634" y="25257"/>
                      <a:pt x="97107" y="14502"/>
                      <a:pt x="111840" y="8259"/>
                    </a:cubicBezTo>
                    <a:cubicBezTo>
                      <a:pt x="126558" y="2016"/>
                      <a:pt x="142389" y="-1166"/>
                      <a:pt x="158374" y="-1114"/>
                    </a:cubicBezTo>
                    <a:cubicBezTo>
                      <a:pt x="179195" y="-1114"/>
                      <a:pt x="197710" y="3244"/>
                      <a:pt x="213918" y="11977"/>
                    </a:cubicBezTo>
                    <a:cubicBezTo>
                      <a:pt x="229824" y="20433"/>
                      <a:pt x="243193" y="32970"/>
                      <a:pt x="252653" y="48291"/>
                    </a:cubicBezTo>
                    <a:cubicBezTo>
                      <a:pt x="262579" y="31362"/>
                      <a:pt x="277467" y="17908"/>
                      <a:pt x="295297" y="9729"/>
                    </a:cubicBezTo>
                    <a:cubicBezTo>
                      <a:pt x="303710" y="5873"/>
                      <a:pt x="312567" y="3071"/>
                      <a:pt x="321668" y="1394"/>
                    </a:cubicBezTo>
                    <a:cubicBezTo>
                      <a:pt x="330847" y="-284"/>
                      <a:pt x="340161" y="-1131"/>
                      <a:pt x="349492" y="-1114"/>
                    </a:cubicBezTo>
                    <a:close/>
                  </a:path>
                </a:pathLst>
              </a:custGeom>
              <a:grpFill/>
              <a:ln w="1726" cap="flat">
                <a:noFill/>
                <a:prstDash val="solid"/>
                <a:miter/>
              </a:ln>
            </p:spPr>
            <p:txBody>
              <a:bodyPr rtlCol="0" anchor="ctr"/>
              <a:lstStyle/>
              <a:p>
                <a:endParaRPr lang="en-US"/>
              </a:p>
            </p:txBody>
          </p:sp>
          <p:sp>
            <p:nvSpPr>
              <p:cNvPr id="21" name="Freeform: Shape 62">
                <a:extLst>
                  <a:ext uri="{FF2B5EF4-FFF2-40B4-BE49-F238E27FC236}">
                    <a16:creationId xmlns:a16="http://schemas.microsoft.com/office/drawing/2014/main" id="{E5A79D75-FA33-8C49-5CB7-CCAFA44F994B}"/>
                  </a:ext>
                </a:extLst>
              </p:cNvPr>
              <p:cNvSpPr/>
              <p:nvPr/>
            </p:nvSpPr>
            <p:spPr>
              <a:xfrm>
                <a:off x="6117053" y="4041034"/>
                <a:ext cx="298712" cy="303424"/>
              </a:xfrm>
              <a:custGeom>
                <a:avLst/>
                <a:gdLst>
                  <a:gd name="connsiteX0" fmla="*/ 298307 w 298712"/>
                  <a:gd name="connsiteY0" fmla="*/ 294861 h 303424"/>
                  <a:gd name="connsiteX1" fmla="*/ 223188 w 298712"/>
                  <a:gd name="connsiteY1" fmla="*/ 294861 h 303424"/>
                  <a:gd name="connsiteX2" fmla="*/ 223188 w 298712"/>
                  <a:gd name="connsiteY2" fmla="*/ 263043 h 303424"/>
                  <a:gd name="connsiteX3" fmla="*/ 188118 w 298712"/>
                  <a:gd name="connsiteY3" fmla="*/ 291454 h 303424"/>
                  <a:gd name="connsiteX4" fmla="*/ 137745 w 298712"/>
                  <a:gd name="connsiteY4" fmla="*/ 302297 h 303424"/>
                  <a:gd name="connsiteX5" fmla="*/ 82963 w 298712"/>
                  <a:gd name="connsiteY5" fmla="*/ 290711 h 303424"/>
                  <a:gd name="connsiteX6" fmla="*/ 39057 w 298712"/>
                  <a:gd name="connsiteY6" fmla="*/ 258806 h 303424"/>
                  <a:gd name="connsiteX7" fmla="*/ 10040 w 298712"/>
                  <a:gd name="connsiteY7" fmla="*/ 210785 h 303424"/>
                  <a:gd name="connsiteX8" fmla="*/ 10040 w 298712"/>
                  <a:gd name="connsiteY8" fmla="*/ 90325 h 303424"/>
                  <a:gd name="connsiteX9" fmla="*/ 39057 w 298712"/>
                  <a:gd name="connsiteY9" fmla="*/ 42303 h 303424"/>
                  <a:gd name="connsiteX10" fmla="*/ 82963 w 298712"/>
                  <a:gd name="connsiteY10" fmla="*/ 10485 h 303424"/>
                  <a:gd name="connsiteX11" fmla="*/ 137745 w 298712"/>
                  <a:gd name="connsiteY11" fmla="*/ -1118 h 303424"/>
                  <a:gd name="connsiteX12" fmla="*/ 188118 w 298712"/>
                  <a:gd name="connsiteY12" fmla="*/ 9741 h 303424"/>
                  <a:gd name="connsiteX13" fmla="*/ 223188 w 298712"/>
                  <a:gd name="connsiteY13" fmla="*/ 38430 h 303424"/>
                  <a:gd name="connsiteX14" fmla="*/ 223188 w 298712"/>
                  <a:gd name="connsiteY14" fmla="*/ 6612 h 303424"/>
                  <a:gd name="connsiteX15" fmla="*/ 298307 w 298712"/>
                  <a:gd name="connsiteY15" fmla="*/ 6612 h 303424"/>
                  <a:gd name="connsiteX16" fmla="*/ 151977 w 298712"/>
                  <a:gd name="connsiteY16" fmla="*/ 71216 h 303424"/>
                  <a:gd name="connsiteX17" fmla="*/ 121490 w 298712"/>
                  <a:gd name="connsiteY17" fmla="*/ 77459 h 303424"/>
                  <a:gd name="connsiteX18" fmla="*/ 98214 w 298712"/>
                  <a:gd name="connsiteY18" fmla="*/ 94423 h 303424"/>
                  <a:gd name="connsiteX19" fmla="*/ 83481 w 298712"/>
                  <a:gd name="connsiteY19" fmla="*/ 119705 h 303424"/>
                  <a:gd name="connsiteX20" fmla="*/ 83481 w 298712"/>
                  <a:gd name="connsiteY20" fmla="*/ 181699 h 303424"/>
                  <a:gd name="connsiteX21" fmla="*/ 98214 w 298712"/>
                  <a:gd name="connsiteY21" fmla="*/ 206842 h 303424"/>
                  <a:gd name="connsiteX22" fmla="*/ 121490 w 298712"/>
                  <a:gd name="connsiteY22" fmla="*/ 223789 h 303424"/>
                  <a:gd name="connsiteX23" fmla="*/ 151977 w 298712"/>
                  <a:gd name="connsiteY23" fmla="*/ 230031 h 303424"/>
                  <a:gd name="connsiteX24" fmla="*/ 182031 w 298712"/>
                  <a:gd name="connsiteY24" fmla="*/ 224083 h 303424"/>
                  <a:gd name="connsiteX25" fmla="*/ 205290 w 298712"/>
                  <a:gd name="connsiteY25" fmla="*/ 207430 h 303424"/>
                  <a:gd name="connsiteX26" fmla="*/ 220317 w 298712"/>
                  <a:gd name="connsiteY26" fmla="*/ 182148 h 303424"/>
                  <a:gd name="connsiteX27" fmla="*/ 220317 w 298712"/>
                  <a:gd name="connsiteY27" fmla="*/ 119099 h 303424"/>
                  <a:gd name="connsiteX28" fmla="*/ 205290 w 298712"/>
                  <a:gd name="connsiteY28" fmla="*/ 93818 h 303424"/>
                  <a:gd name="connsiteX29" fmla="*/ 182031 w 298712"/>
                  <a:gd name="connsiteY29" fmla="*/ 77165 h 303424"/>
                  <a:gd name="connsiteX30" fmla="*/ 151977 w 298712"/>
                  <a:gd name="connsiteY30" fmla="*/ 71216 h 303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2" h="303424">
                    <a:moveTo>
                      <a:pt x="298307" y="294861"/>
                    </a:moveTo>
                    <a:lnTo>
                      <a:pt x="223188" y="294861"/>
                    </a:lnTo>
                    <a:lnTo>
                      <a:pt x="223188" y="263043"/>
                    </a:lnTo>
                    <a:cubicBezTo>
                      <a:pt x="213611" y="274854"/>
                      <a:pt x="201665" y="284537"/>
                      <a:pt x="188118" y="291454"/>
                    </a:cubicBezTo>
                    <a:cubicBezTo>
                      <a:pt x="174181" y="298683"/>
                      <a:pt x="157390" y="302297"/>
                      <a:pt x="137745" y="302297"/>
                    </a:cubicBezTo>
                    <a:cubicBezTo>
                      <a:pt x="118860" y="302452"/>
                      <a:pt x="100165" y="298510"/>
                      <a:pt x="82963" y="290711"/>
                    </a:cubicBezTo>
                    <a:cubicBezTo>
                      <a:pt x="66329" y="283137"/>
                      <a:pt x="51395" y="272294"/>
                      <a:pt x="39057" y="258806"/>
                    </a:cubicBezTo>
                    <a:cubicBezTo>
                      <a:pt x="26376" y="244816"/>
                      <a:pt x="16523" y="228509"/>
                      <a:pt x="10040" y="210785"/>
                    </a:cubicBezTo>
                    <a:cubicBezTo>
                      <a:pt x="-3888" y="171842"/>
                      <a:pt x="-3888" y="129267"/>
                      <a:pt x="10040" y="90325"/>
                    </a:cubicBezTo>
                    <a:cubicBezTo>
                      <a:pt x="16531" y="72600"/>
                      <a:pt x="26383" y="56293"/>
                      <a:pt x="39057" y="42303"/>
                    </a:cubicBezTo>
                    <a:cubicBezTo>
                      <a:pt x="51397" y="28850"/>
                      <a:pt x="66332" y="18025"/>
                      <a:pt x="82963" y="10485"/>
                    </a:cubicBezTo>
                    <a:cubicBezTo>
                      <a:pt x="100163" y="2686"/>
                      <a:pt x="118858" y="-1274"/>
                      <a:pt x="137745" y="-1118"/>
                    </a:cubicBezTo>
                    <a:cubicBezTo>
                      <a:pt x="157343" y="-1118"/>
                      <a:pt x="174134" y="2496"/>
                      <a:pt x="188118" y="9741"/>
                    </a:cubicBezTo>
                    <a:cubicBezTo>
                      <a:pt x="201723" y="16693"/>
                      <a:pt x="213682" y="26463"/>
                      <a:pt x="223188" y="38430"/>
                    </a:cubicBezTo>
                    <a:lnTo>
                      <a:pt x="223188" y="6612"/>
                    </a:lnTo>
                    <a:lnTo>
                      <a:pt x="298307" y="6612"/>
                    </a:lnTo>
                    <a:close/>
                    <a:moveTo>
                      <a:pt x="151977" y="71216"/>
                    </a:moveTo>
                    <a:cubicBezTo>
                      <a:pt x="141484" y="71078"/>
                      <a:pt x="131084" y="73205"/>
                      <a:pt x="121490" y="77459"/>
                    </a:cubicBezTo>
                    <a:cubicBezTo>
                      <a:pt x="112631" y="81419"/>
                      <a:pt x="104703" y="87212"/>
                      <a:pt x="98214" y="94423"/>
                    </a:cubicBezTo>
                    <a:cubicBezTo>
                      <a:pt x="91690" y="101807"/>
                      <a:pt x="86682" y="110384"/>
                      <a:pt x="83481" y="119705"/>
                    </a:cubicBezTo>
                    <a:cubicBezTo>
                      <a:pt x="76611" y="139799"/>
                      <a:pt x="76611" y="161605"/>
                      <a:pt x="83481" y="181699"/>
                    </a:cubicBezTo>
                    <a:cubicBezTo>
                      <a:pt x="86708" y="190967"/>
                      <a:pt x="91713" y="199493"/>
                      <a:pt x="98214" y="206842"/>
                    </a:cubicBezTo>
                    <a:cubicBezTo>
                      <a:pt x="104708" y="214053"/>
                      <a:pt x="112636" y="219829"/>
                      <a:pt x="121490" y="223789"/>
                    </a:cubicBezTo>
                    <a:cubicBezTo>
                      <a:pt x="131082" y="228043"/>
                      <a:pt x="141484" y="230169"/>
                      <a:pt x="151977" y="230031"/>
                    </a:cubicBezTo>
                    <a:cubicBezTo>
                      <a:pt x="162301" y="230169"/>
                      <a:pt x="172540" y="228146"/>
                      <a:pt x="182031" y="224083"/>
                    </a:cubicBezTo>
                    <a:cubicBezTo>
                      <a:pt x="190882" y="220261"/>
                      <a:pt x="198812" y="214572"/>
                      <a:pt x="205290" y="207430"/>
                    </a:cubicBezTo>
                    <a:cubicBezTo>
                      <a:pt x="211910" y="200063"/>
                      <a:pt x="217016" y="191486"/>
                      <a:pt x="220317" y="182148"/>
                    </a:cubicBezTo>
                    <a:cubicBezTo>
                      <a:pt x="227395" y="161726"/>
                      <a:pt x="227395" y="139522"/>
                      <a:pt x="220317" y="119099"/>
                    </a:cubicBezTo>
                    <a:cubicBezTo>
                      <a:pt x="217016" y="109762"/>
                      <a:pt x="211910" y="101184"/>
                      <a:pt x="205290" y="93818"/>
                    </a:cubicBezTo>
                    <a:cubicBezTo>
                      <a:pt x="198807" y="86676"/>
                      <a:pt x="190878" y="81004"/>
                      <a:pt x="182031" y="77165"/>
                    </a:cubicBezTo>
                    <a:cubicBezTo>
                      <a:pt x="172536" y="73119"/>
                      <a:pt x="162301" y="71078"/>
                      <a:pt x="151977" y="71216"/>
                    </a:cubicBezTo>
                    <a:close/>
                  </a:path>
                </a:pathLst>
              </a:custGeom>
              <a:grpFill/>
              <a:ln w="1726" cap="flat">
                <a:noFill/>
                <a:prstDash val="solid"/>
                <a:miter/>
              </a:ln>
            </p:spPr>
            <p:txBody>
              <a:bodyPr rtlCol="0" anchor="ctr"/>
              <a:lstStyle/>
              <a:p>
                <a:endParaRPr lang="en-US"/>
              </a:p>
            </p:txBody>
          </p:sp>
          <p:sp>
            <p:nvSpPr>
              <p:cNvPr id="23" name="Freeform: Shape 63">
                <a:extLst>
                  <a:ext uri="{FF2B5EF4-FFF2-40B4-BE49-F238E27FC236}">
                    <a16:creationId xmlns:a16="http://schemas.microsoft.com/office/drawing/2014/main" id="{95EF6CE1-11CF-2EF8-24F1-5A2142809EB8}"/>
                  </a:ext>
                </a:extLst>
              </p:cNvPr>
              <p:cNvSpPr/>
              <p:nvPr/>
            </p:nvSpPr>
            <p:spPr>
              <a:xfrm>
                <a:off x="6472900" y="3908768"/>
                <a:ext cx="279568" cy="428250"/>
              </a:xfrm>
              <a:custGeom>
                <a:avLst/>
                <a:gdLst>
                  <a:gd name="connsiteX0" fmla="*/ 76494 w 279568"/>
                  <a:gd name="connsiteY0" fmla="*/ 241561 h 428250"/>
                  <a:gd name="connsiteX1" fmla="*/ 103592 w 279568"/>
                  <a:gd name="connsiteY1" fmla="*/ 241561 h 428250"/>
                  <a:gd name="connsiteX2" fmla="*/ 184019 w 279568"/>
                  <a:gd name="connsiteY2" fmla="*/ 138947 h 428250"/>
                  <a:gd name="connsiteX3" fmla="*/ 278281 w 279568"/>
                  <a:gd name="connsiteY3" fmla="*/ 138947 h 428250"/>
                  <a:gd name="connsiteX4" fmla="*/ 165741 w 279568"/>
                  <a:gd name="connsiteY4" fmla="*/ 274572 h 428250"/>
                  <a:gd name="connsiteX5" fmla="*/ 279163 w 279568"/>
                  <a:gd name="connsiteY5" fmla="*/ 427127 h 428250"/>
                  <a:gd name="connsiteX6" fmla="*/ 184607 w 279568"/>
                  <a:gd name="connsiteY6" fmla="*/ 427127 h 428250"/>
                  <a:gd name="connsiteX7" fmla="*/ 102416 w 279568"/>
                  <a:gd name="connsiteY7" fmla="*/ 310558 h 428250"/>
                  <a:gd name="connsiteX8" fmla="*/ 76477 w 279568"/>
                  <a:gd name="connsiteY8" fmla="*/ 310558 h 428250"/>
                  <a:gd name="connsiteX9" fmla="*/ 76477 w 279568"/>
                  <a:gd name="connsiteY9" fmla="*/ 427127 h 428250"/>
                  <a:gd name="connsiteX10" fmla="*/ -406 w 279568"/>
                  <a:gd name="connsiteY10" fmla="*/ 427127 h 428250"/>
                  <a:gd name="connsiteX11" fmla="*/ -406 w 279568"/>
                  <a:gd name="connsiteY11" fmla="*/ -1123 h 428250"/>
                  <a:gd name="connsiteX12" fmla="*/ 76494 w 279568"/>
                  <a:gd name="connsiteY12" fmla="*/ -1123 h 428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568" h="428250">
                    <a:moveTo>
                      <a:pt x="76494" y="241561"/>
                    </a:moveTo>
                    <a:lnTo>
                      <a:pt x="103592" y="241561"/>
                    </a:lnTo>
                    <a:lnTo>
                      <a:pt x="184019" y="138947"/>
                    </a:lnTo>
                    <a:lnTo>
                      <a:pt x="278281" y="138947"/>
                    </a:lnTo>
                    <a:lnTo>
                      <a:pt x="165741" y="274572"/>
                    </a:lnTo>
                    <a:lnTo>
                      <a:pt x="279163" y="427127"/>
                    </a:lnTo>
                    <a:lnTo>
                      <a:pt x="184607" y="427127"/>
                    </a:lnTo>
                    <a:lnTo>
                      <a:pt x="102416" y="310558"/>
                    </a:lnTo>
                    <a:lnTo>
                      <a:pt x="76477" y="310558"/>
                    </a:lnTo>
                    <a:lnTo>
                      <a:pt x="76477" y="427127"/>
                    </a:lnTo>
                    <a:lnTo>
                      <a:pt x="-406" y="427127"/>
                    </a:lnTo>
                    <a:lnTo>
                      <a:pt x="-406" y="-1123"/>
                    </a:lnTo>
                    <a:lnTo>
                      <a:pt x="76494" y="-1123"/>
                    </a:lnTo>
                    <a:close/>
                  </a:path>
                </a:pathLst>
              </a:custGeom>
              <a:grpFill/>
              <a:ln w="1726" cap="flat">
                <a:noFill/>
                <a:prstDash val="solid"/>
                <a:miter/>
              </a:ln>
            </p:spPr>
            <p:txBody>
              <a:bodyPr rtlCol="0" anchor="ctr"/>
              <a:lstStyle/>
              <a:p>
                <a:endParaRPr lang="en-US"/>
              </a:p>
            </p:txBody>
          </p:sp>
          <p:sp>
            <p:nvSpPr>
              <p:cNvPr id="24" name="Freeform: Shape 64">
                <a:extLst>
                  <a:ext uri="{FF2B5EF4-FFF2-40B4-BE49-F238E27FC236}">
                    <a16:creationId xmlns:a16="http://schemas.microsoft.com/office/drawing/2014/main" id="{B2A8993A-40CA-3691-F135-8DB5BCA76931}"/>
                  </a:ext>
                </a:extLst>
              </p:cNvPr>
              <p:cNvSpPr/>
              <p:nvPr/>
            </p:nvSpPr>
            <p:spPr>
              <a:xfrm>
                <a:off x="6740055" y="4041097"/>
                <a:ext cx="283157" cy="303403"/>
              </a:xfrm>
              <a:custGeom>
                <a:avLst/>
                <a:gdLst>
                  <a:gd name="connsiteX0" fmla="*/ 143984 w 283157"/>
                  <a:gd name="connsiteY0" fmla="*/ -1112 h 303403"/>
                  <a:gd name="connsiteX1" fmla="*/ 200392 w 283157"/>
                  <a:gd name="connsiteY1" fmla="*/ 9886 h 303403"/>
                  <a:gd name="connsiteX2" fmla="*/ 244142 w 283157"/>
                  <a:gd name="connsiteY2" fmla="*/ 40823 h 303403"/>
                  <a:gd name="connsiteX3" fmla="*/ 272572 w 283157"/>
                  <a:gd name="connsiteY3" fmla="*/ 88706 h 303403"/>
                  <a:gd name="connsiteX4" fmla="*/ 282740 w 283157"/>
                  <a:gd name="connsiteY4" fmla="*/ 150267 h 303403"/>
                  <a:gd name="connsiteX5" fmla="*/ 282290 w 283157"/>
                  <a:gd name="connsiteY5" fmla="*/ 164240 h 303403"/>
                  <a:gd name="connsiteX6" fmla="*/ 281270 w 283157"/>
                  <a:gd name="connsiteY6" fmla="*/ 176431 h 303403"/>
                  <a:gd name="connsiteX7" fmla="*/ 78878 w 283157"/>
                  <a:gd name="connsiteY7" fmla="*/ 176431 h 303403"/>
                  <a:gd name="connsiteX8" fmla="*/ 88596 w 283157"/>
                  <a:gd name="connsiteY8" fmla="*/ 203355 h 303403"/>
                  <a:gd name="connsiteX9" fmla="*/ 104955 w 283157"/>
                  <a:gd name="connsiteY9" fmla="*/ 221945 h 303403"/>
                  <a:gd name="connsiteX10" fmla="*/ 126605 w 283157"/>
                  <a:gd name="connsiteY10" fmla="*/ 232787 h 303403"/>
                  <a:gd name="connsiteX11" fmla="*/ 152233 w 283157"/>
                  <a:gd name="connsiteY11" fmla="*/ 236246 h 303403"/>
                  <a:gd name="connsiteX12" fmla="*/ 189792 w 283157"/>
                  <a:gd name="connsiteY12" fmla="*/ 229121 h 303403"/>
                  <a:gd name="connsiteX13" fmla="*/ 224377 w 283157"/>
                  <a:gd name="connsiteY13" fmla="*/ 208595 h 303403"/>
                  <a:gd name="connsiteX14" fmla="*/ 269441 w 283157"/>
                  <a:gd name="connsiteY14" fmla="*/ 258553 h 303403"/>
                  <a:gd name="connsiteX15" fmla="*/ 214503 w 283157"/>
                  <a:gd name="connsiteY15" fmla="*/ 291720 h 303403"/>
                  <a:gd name="connsiteX16" fmla="*/ 147771 w 283157"/>
                  <a:gd name="connsiteY16" fmla="*/ 302269 h 303403"/>
                  <a:gd name="connsiteX17" fmla="*/ 87835 w 283157"/>
                  <a:gd name="connsiteY17" fmla="*/ 291426 h 303403"/>
                  <a:gd name="connsiteX18" fmla="*/ 40990 w 283157"/>
                  <a:gd name="connsiteY18" fmla="*/ 260784 h 303403"/>
                  <a:gd name="connsiteX19" fmla="*/ 10503 w 283157"/>
                  <a:gd name="connsiteY19" fmla="*/ 213195 h 303403"/>
                  <a:gd name="connsiteX20" fmla="*/ -391 w 283157"/>
                  <a:gd name="connsiteY20" fmla="*/ 151495 h 303403"/>
                  <a:gd name="connsiteX21" fmla="*/ 10209 w 283157"/>
                  <a:gd name="connsiteY21" fmla="*/ 89484 h 303403"/>
                  <a:gd name="connsiteX22" fmla="*/ 39814 w 283157"/>
                  <a:gd name="connsiteY22" fmla="*/ 41307 h 303403"/>
                  <a:gd name="connsiteX23" fmla="*/ 85328 w 283157"/>
                  <a:gd name="connsiteY23" fmla="*/ 10076 h 303403"/>
                  <a:gd name="connsiteX24" fmla="*/ 143984 w 283157"/>
                  <a:gd name="connsiteY24" fmla="*/ -1112 h 303403"/>
                  <a:gd name="connsiteX25" fmla="*/ 143396 w 283157"/>
                  <a:gd name="connsiteY25" fmla="*/ 65811 h 303403"/>
                  <a:gd name="connsiteX26" fmla="*/ 100165 w 283157"/>
                  <a:gd name="connsiteY26" fmla="*/ 81114 h 303403"/>
                  <a:gd name="connsiteX27" fmla="*/ 79241 w 283157"/>
                  <a:gd name="connsiteY27" fmla="*/ 123498 h 303403"/>
                  <a:gd name="connsiteX28" fmla="*/ 205615 w 283157"/>
                  <a:gd name="connsiteY28" fmla="*/ 123498 h 303403"/>
                  <a:gd name="connsiteX29" fmla="*/ 184414 w 283157"/>
                  <a:gd name="connsiteY29" fmla="*/ 80682 h 303403"/>
                  <a:gd name="connsiteX30" fmla="*/ 143396 w 283157"/>
                  <a:gd name="connsiteY30" fmla="*/ 65811 h 303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83157" h="303403">
                    <a:moveTo>
                      <a:pt x="143984" y="-1112"/>
                    </a:moveTo>
                    <a:cubicBezTo>
                      <a:pt x="163334" y="-1354"/>
                      <a:pt x="182546" y="2381"/>
                      <a:pt x="200392" y="9886"/>
                    </a:cubicBezTo>
                    <a:cubicBezTo>
                      <a:pt x="217011" y="16959"/>
                      <a:pt x="231934" y="27508"/>
                      <a:pt x="244142" y="40823"/>
                    </a:cubicBezTo>
                    <a:cubicBezTo>
                      <a:pt x="256697" y="54743"/>
                      <a:pt x="266364" y="71015"/>
                      <a:pt x="272572" y="88706"/>
                    </a:cubicBezTo>
                    <a:cubicBezTo>
                      <a:pt x="279540" y="108471"/>
                      <a:pt x="282982" y="129309"/>
                      <a:pt x="282740" y="150267"/>
                    </a:cubicBezTo>
                    <a:cubicBezTo>
                      <a:pt x="282740" y="154884"/>
                      <a:pt x="282584" y="159536"/>
                      <a:pt x="282290" y="164240"/>
                    </a:cubicBezTo>
                    <a:cubicBezTo>
                      <a:pt x="281996" y="168995"/>
                      <a:pt x="281650" y="173076"/>
                      <a:pt x="281270" y="176431"/>
                    </a:cubicBezTo>
                    <a:lnTo>
                      <a:pt x="78878" y="176431"/>
                    </a:lnTo>
                    <a:cubicBezTo>
                      <a:pt x="80469" y="185925"/>
                      <a:pt x="83754" y="195038"/>
                      <a:pt x="88596" y="203355"/>
                    </a:cubicBezTo>
                    <a:cubicBezTo>
                      <a:pt x="92867" y="210497"/>
                      <a:pt x="98401" y="216809"/>
                      <a:pt x="104955" y="221945"/>
                    </a:cubicBezTo>
                    <a:cubicBezTo>
                      <a:pt x="111405" y="226925"/>
                      <a:pt x="118754" y="230608"/>
                      <a:pt x="126605" y="232787"/>
                    </a:cubicBezTo>
                    <a:cubicBezTo>
                      <a:pt x="134940" y="235122"/>
                      <a:pt x="143569" y="236280"/>
                      <a:pt x="152233" y="236246"/>
                    </a:cubicBezTo>
                    <a:cubicBezTo>
                      <a:pt x="165081" y="236159"/>
                      <a:pt x="177808" y="233738"/>
                      <a:pt x="189792" y="229121"/>
                    </a:cubicBezTo>
                    <a:cubicBezTo>
                      <a:pt x="202433" y="224366"/>
                      <a:pt x="214140" y="217414"/>
                      <a:pt x="224377" y="208595"/>
                    </a:cubicBezTo>
                    <a:lnTo>
                      <a:pt x="269441" y="258553"/>
                    </a:lnTo>
                    <a:cubicBezTo>
                      <a:pt x="253636" y="273321"/>
                      <a:pt x="234926" y="284613"/>
                      <a:pt x="214503" y="291720"/>
                    </a:cubicBezTo>
                    <a:cubicBezTo>
                      <a:pt x="193008" y="298949"/>
                      <a:pt x="170442" y="302511"/>
                      <a:pt x="147771" y="302269"/>
                    </a:cubicBezTo>
                    <a:cubicBezTo>
                      <a:pt x="127280" y="302511"/>
                      <a:pt x="106943" y="298828"/>
                      <a:pt x="87835" y="291426"/>
                    </a:cubicBezTo>
                    <a:cubicBezTo>
                      <a:pt x="70266" y="284578"/>
                      <a:pt x="54305" y="274151"/>
                      <a:pt x="40990" y="260784"/>
                    </a:cubicBezTo>
                    <a:cubicBezTo>
                      <a:pt x="27657" y="247192"/>
                      <a:pt x="17282" y="230989"/>
                      <a:pt x="10503" y="213195"/>
                    </a:cubicBezTo>
                    <a:cubicBezTo>
                      <a:pt x="3033" y="193499"/>
                      <a:pt x="-668" y="172557"/>
                      <a:pt x="-391" y="151495"/>
                    </a:cubicBezTo>
                    <a:cubicBezTo>
                      <a:pt x="-651" y="130346"/>
                      <a:pt x="2946" y="109336"/>
                      <a:pt x="10209" y="89484"/>
                    </a:cubicBezTo>
                    <a:cubicBezTo>
                      <a:pt x="16745" y="71604"/>
                      <a:pt x="26810" y="55210"/>
                      <a:pt x="39814" y="41307"/>
                    </a:cubicBezTo>
                    <a:cubicBezTo>
                      <a:pt x="52628" y="27819"/>
                      <a:pt x="68139" y="17184"/>
                      <a:pt x="85328" y="10076"/>
                    </a:cubicBezTo>
                    <a:cubicBezTo>
                      <a:pt x="103935" y="2451"/>
                      <a:pt x="123873" y="-1354"/>
                      <a:pt x="143984" y="-1112"/>
                    </a:cubicBezTo>
                    <a:close/>
                    <a:moveTo>
                      <a:pt x="143396" y="65811"/>
                    </a:moveTo>
                    <a:cubicBezTo>
                      <a:pt x="125135" y="65811"/>
                      <a:pt x="110731" y="70912"/>
                      <a:pt x="100165" y="81114"/>
                    </a:cubicBezTo>
                    <a:cubicBezTo>
                      <a:pt x="89599" y="91317"/>
                      <a:pt x="82630" y="105445"/>
                      <a:pt x="79241" y="123498"/>
                    </a:cubicBezTo>
                    <a:lnTo>
                      <a:pt x="205615" y="123498"/>
                    </a:lnTo>
                    <a:cubicBezTo>
                      <a:pt x="202087" y="104874"/>
                      <a:pt x="195014" y="90608"/>
                      <a:pt x="184414" y="80682"/>
                    </a:cubicBezTo>
                    <a:cubicBezTo>
                      <a:pt x="173814" y="70756"/>
                      <a:pt x="160135" y="65793"/>
                      <a:pt x="143396" y="65811"/>
                    </a:cubicBezTo>
                    <a:close/>
                  </a:path>
                </a:pathLst>
              </a:custGeom>
              <a:grpFill/>
              <a:ln w="1726" cap="flat">
                <a:noFill/>
                <a:prstDash val="solid"/>
                <a:miter/>
              </a:ln>
            </p:spPr>
            <p:txBody>
              <a:bodyPr rtlCol="0" anchor="ctr"/>
              <a:lstStyle/>
              <a:p>
                <a:endParaRPr lang="en-US"/>
              </a:p>
            </p:txBody>
          </p:sp>
          <p:sp>
            <p:nvSpPr>
              <p:cNvPr id="26" name="Freeform: Shape 65">
                <a:extLst>
                  <a:ext uri="{FF2B5EF4-FFF2-40B4-BE49-F238E27FC236}">
                    <a16:creationId xmlns:a16="http://schemas.microsoft.com/office/drawing/2014/main" id="{3E8C42C9-8CB5-1CA4-07BB-23914EAF77A3}"/>
                  </a:ext>
                </a:extLst>
              </p:cNvPr>
              <p:cNvSpPr/>
              <p:nvPr/>
            </p:nvSpPr>
            <p:spPr>
              <a:xfrm>
                <a:off x="7173696" y="3904599"/>
                <a:ext cx="98034" cy="432418"/>
              </a:xfrm>
              <a:custGeom>
                <a:avLst/>
                <a:gdLst>
                  <a:gd name="connsiteX0" fmla="*/ 48516 w 98034"/>
                  <a:gd name="connsiteY0" fmla="*/ -1121 h 432418"/>
                  <a:gd name="connsiteX1" fmla="*/ 83430 w 98034"/>
                  <a:gd name="connsiteY1" fmla="*/ 13301 h 432418"/>
                  <a:gd name="connsiteX2" fmla="*/ 93806 w 98034"/>
                  <a:gd name="connsiteY2" fmla="*/ 29210 h 432418"/>
                  <a:gd name="connsiteX3" fmla="*/ 97627 w 98034"/>
                  <a:gd name="connsiteY3" fmla="*/ 48837 h 432418"/>
                  <a:gd name="connsiteX4" fmla="*/ 83344 w 98034"/>
                  <a:gd name="connsiteY4" fmla="*/ 84079 h 432418"/>
                  <a:gd name="connsiteX5" fmla="*/ 67780 w 98034"/>
                  <a:gd name="connsiteY5" fmla="*/ 94455 h 432418"/>
                  <a:gd name="connsiteX6" fmla="*/ 29201 w 98034"/>
                  <a:gd name="connsiteY6" fmla="*/ 94455 h 432418"/>
                  <a:gd name="connsiteX7" fmla="*/ 13637 w 98034"/>
                  <a:gd name="connsiteY7" fmla="*/ 84079 h 432418"/>
                  <a:gd name="connsiteX8" fmla="*/ 3262 w 98034"/>
                  <a:gd name="connsiteY8" fmla="*/ 68325 h 432418"/>
                  <a:gd name="connsiteX9" fmla="*/ -404 w 98034"/>
                  <a:gd name="connsiteY9" fmla="*/ 48837 h 432418"/>
                  <a:gd name="connsiteX10" fmla="*/ 3262 w 98034"/>
                  <a:gd name="connsiteY10" fmla="*/ 29210 h 432418"/>
                  <a:gd name="connsiteX11" fmla="*/ 13637 w 98034"/>
                  <a:gd name="connsiteY11" fmla="*/ 13301 h 432418"/>
                  <a:gd name="connsiteX12" fmla="*/ 29201 w 98034"/>
                  <a:gd name="connsiteY12" fmla="*/ 2735 h 432418"/>
                  <a:gd name="connsiteX13" fmla="*/ 48516 w 98034"/>
                  <a:gd name="connsiteY13" fmla="*/ -1121 h 432418"/>
                  <a:gd name="connsiteX14" fmla="*/ 87407 w 98034"/>
                  <a:gd name="connsiteY14" fmla="*/ 431296 h 432418"/>
                  <a:gd name="connsiteX15" fmla="*/ 10525 w 98034"/>
                  <a:gd name="connsiteY15" fmla="*/ 431296 h 432418"/>
                  <a:gd name="connsiteX16" fmla="*/ 10525 w 98034"/>
                  <a:gd name="connsiteY16" fmla="*/ 143116 h 432418"/>
                  <a:gd name="connsiteX17" fmla="*/ 87407 w 98034"/>
                  <a:gd name="connsiteY17" fmla="*/ 143116 h 43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34" h="432418">
                    <a:moveTo>
                      <a:pt x="48516" y="-1121"/>
                    </a:moveTo>
                    <a:cubicBezTo>
                      <a:pt x="61624" y="-1208"/>
                      <a:pt x="74196" y="3997"/>
                      <a:pt x="83430" y="13301"/>
                    </a:cubicBezTo>
                    <a:cubicBezTo>
                      <a:pt x="87891" y="17883"/>
                      <a:pt x="91419" y="23278"/>
                      <a:pt x="93806" y="29210"/>
                    </a:cubicBezTo>
                    <a:cubicBezTo>
                      <a:pt x="96365" y="35435"/>
                      <a:pt x="97662" y="42110"/>
                      <a:pt x="97627" y="48837"/>
                    </a:cubicBezTo>
                    <a:cubicBezTo>
                      <a:pt x="97731" y="62014"/>
                      <a:pt x="92595" y="74689"/>
                      <a:pt x="83344" y="84079"/>
                    </a:cubicBezTo>
                    <a:cubicBezTo>
                      <a:pt x="78917" y="88558"/>
                      <a:pt x="73608" y="92085"/>
                      <a:pt x="67780" y="94455"/>
                    </a:cubicBezTo>
                    <a:cubicBezTo>
                      <a:pt x="55399" y="99418"/>
                      <a:pt x="41582" y="99418"/>
                      <a:pt x="29201" y="94455"/>
                    </a:cubicBezTo>
                    <a:cubicBezTo>
                      <a:pt x="23373" y="92085"/>
                      <a:pt x="18064" y="88558"/>
                      <a:pt x="13637" y="84079"/>
                    </a:cubicBezTo>
                    <a:cubicBezTo>
                      <a:pt x="9158" y="79583"/>
                      <a:pt x="5631" y="74222"/>
                      <a:pt x="3262" y="68325"/>
                    </a:cubicBezTo>
                    <a:cubicBezTo>
                      <a:pt x="789" y="62135"/>
                      <a:pt x="-456" y="55512"/>
                      <a:pt x="-404" y="48837"/>
                    </a:cubicBezTo>
                    <a:cubicBezTo>
                      <a:pt x="-456" y="42127"/>
                      <a:pt x="789" y="35452"/>
                      <a:pt x="3262" y="29210"/>
                    </a:cubicBezTo>
                    <a:cubicBezTo>
                      <a:pt x="5614" y="23261"/>
                      <a:pt x="9141" y="17849"/>
                      <a:pt x="13637" y="13301"/>
                    </a:cubicBezTo>
                    <a:cubicBezTo>
                      <a:pt x="18099" y="8805"/>
                      <a:pt x="23373" y="5225"/>
                      <a:pt x="29201" y="2735"/>
                    </a:cubicBezTo>
                    <a:cubicBezTo>
                      <a:pt x="35305" y="141"/>
                      <a:pt x="41876" y="-1173"/>
                      <a:pt x="48516" y="-1121"/>
                    </a:cubicBezTo>
                    <a:close/>
                    <a:moveTo>
                      <a:pt x="87407" y="431296"/>
                    </a:moveTo>
                    <a:lnTo>
                      <a:pt x="10525" y="431296"/>
                    </a:lnTo>
                    <a:lnTo>
                      <a:pt x="10525" y="143116"/>
                    </a:lnTo>
                    <a:lnTo>
                      <a:pt x="87407" y="143116"/>
                    </a:lnTo>
                    <a:close/>
                  </a:path>
                </a:pathLst>
              </a:custGeom>
              <a:grpFill/>
              <a:ln w="1726" cap="flat">
                <a:noFill/>
                <a:prstDash val="solid"/>
                <a:miter/>
              </a:ln>
            </p:spPr>
            <p:txBody>
              <a:bodyPr rtlCol="0" anchor="ctr"/>
              <a:lstStyle/>
              <a:p>
                <a:endParaRPr lang="en-US"/>
              </a:p>
            </p:txBody>
          </p:sp>
          <p:sp>
            <p:nvSpPr>
              <p:cNvPr id="27" name="Freeform: Shape 66">
                <a:extLst>
                  <a:ext uri="{FF2B5EF4-FFF2-40B4-BE49-F238E27FC236}">
                    <a16:creationId xmlns:a16="http://schemas.microsoft.com/office/drawing/2014/main" id="{415FB2C5-F5B6-F5CB-3C1D-652AC67A509B}"/>
                  </a:ext>
                </a:extLst>
              </p:cNvPr>
              <p:cNvSpPr/>
              <p:nvPr/>
            </p:nvSpPr>
            <p:spPr>
              <a:xfrm>
                <a:off x="7290474" y="3963291"/>
                <a:ext cx="256552" cy="381231"/>
              </a:xfrm>
              <a:custGeom>
                <a:avLst/>
                <a:gdLst>
                  <a:gd name="connsiteX0" fmla="*/ 234877 w 256552"/>
                  <a:gd name="connsiteY0" fmla="*/ 153421 h 381231"/>
                  <a:gd name="connsiteX1" fmla="*/ 131467 w 256552"/>
                  <a:gd name="connsiteY1" fmla="*/ 153421 h 381231"/>
                  <a:gd name="connsiteX2" fmla="*/ 131467 w 256552"/>
                  <a:gd name="connsiteY2" fmla="*/ 258732 h 381231"/>
                  <a:gd name="connsiteX3" fmla="*/ 134926 w 256552"/>
                  <a:gd name="connsiteY3" fmla="*/ 281489 h 381231"/>
                  <a:gd name="connsiteX4" fmla="*/ 144056 w 256552"/>
                  <a:gd name="connsiteY4" fmla="*/ 296655 h 381231"/>
                  <a:gd name="connsiteX5" fmla="*/ 157614 w 256552"/>
                  <a:gd name="connsiteY5" fmla="*/ 305128 h 381231"/>
                  <a:gd name="connsiteX6" fmla="*/ 174249 w 256552"/>
                  <a:gd name="connsiteY6" fmla="*/ 307809 h 381231"/>
                  <a:gd name="connsiteX7" fmla="*/ 202090 w 256552"/>
                  <a:gd name="connsiteY7" fmla="*/ 302016 h 381231"/>
                  <a:gd name="connsiteX8" fmla="*/ 227873 w 256552"/>
                  <a:gd name="connsiteY8" fmla="*/ 289081 h 381231"/>
                  <a:gd name="connsiteX9" fmla="*/ 256147 w 256552"/>
                  <a:gd name="connsiteY9" fmla="*/ 349743 h 381231"/>
                  <a:gd name="connsiteX10" fmla="*/ 214645 w 256552"/>
                  <a:gd name="connsiteY10" fmla="*/ 371462 h 381231"/>
                  <a:gd name="connsiteX11" fmla="*/ 161626 w 256552"/>
                  <a:gd name="connsiteY11" fmla="*/ 380109 h 381231"/>
                  <a:gd name="connsiteX12" fmla="*/ 81492 w 256552"/>
                  <a:gd name="connsiteY12" fmla="*/ 350711 h 381231"/>
                  <a:gd name="connsiteX13" fmla="*/ 54689 w 256552"/>
                  <a:gd name="connsiteY13" fmla="*/ 265062 h 381231"/>
                  <a:gd name="connsiteX14" fmla="*/ 54689 w 256552"/>
                  <a:gd name="connsiteY14" fmla="*/ 153525 h 381231"/>
                  <a:gd name="connsiteX15" fmla="*/ -406 w 256552"/>
                  <a:gd name="connsiteY15" fmla="*/ 153525 h 381231"/>
                  <a:gd name="connsiteX16" fmla="*/ -406 w 256552"/>
                  <a:gd name="connsiteY16" fmla="*/ 84527 h 381231"/>
                  <a:gd name="connsiteX17" fmla="*/ 54689 w 256552"/>
                  <a:gd name="connsiteY17" fmla="*/ 84527 h 381231"/>
                  <a:gd name="connsiteX18" fmla="*/ 54689 w 256552"/>
                  <a:gd name="connsiteY18" fmla="*/ -1123 h 381231"/>
                  <a:gd name="connsiteX19" fmla="*/ 131571 w 256552"/>
                  <a:gd name="connsiteY19" fmla="*/ -1123 h 381231"/>
                  <a:gd name="connsiteX20" fmla="*/ 131571 w 256552"/>
                  <a:gd name="connsiteY20" fmla="*/ 84527 h 381231"/>
                  <a:gd name="connsiteX21" fmla="*/ 234980 w 256552"/>
                  <a:gd name="connsiteY21" fmla="*/ 84527 h 381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56552" h="381231">
                    <a:moveTo>
                      <a:pt x="234877" y="153421"/>
                    </a:moveTo>
                    <a:lnTo>
                      <a:pt x="131467" y="153421"/>
                    </a:lnTo>
                    <a:lnTo>
                      <a:pt x="131467" y="258732"/>
                    </a:lnTo>
                    <a:cubicBezTo>
                      <a:pt x="131294" y="266462"/>
                      <a:pt x="132470" y="274157"/>
                      <a:pt x="134926" y="281489"/>
                    </a:cubicBezTo>
                    <a:cubicBezTo>
                      <a:pt x="136828" y="287144"/>
                      <a:pt x="139941" y="292332"/>
                      <a:pt x="144056" y="296655"/>
                    </a:cubicBezTo>
                    <a:cubicBezTo>
                      <a:pt x="147843" y="300494"/>
                      <a:pt x="152495" y="303399"/>
                      <a:pt x="157614" y="305128"/>
                    </a:cubicBezTo>
                    <a:cubicBezTo>
                      <a:pt x="162974" y="306944"/>
                      <a:pt x="168595" y="307843"/>
                      <a:pt x="174249" y="307809"/>
                    </a:cubicBezTo>
                    <a:cubicBezTo>
                      <a:pt x="183829" y="307739"/>
                      <a:pt x="193288" y="305768"/>
                      <a:pt x="202090" y="302016"/>
                    </a:cubicBezTo>
                    <a:cubicBezTo>
                      <a:pt x="210996" y="298350"/>
                      <a:pt x="219608" y="294027"/>
                      <a:pt x="227873" y="289081"/>
                    </a:cubicBezTo>
                    <a:lnTo>
                      <a:pt x="256147" y="349743"/>
                    </a:lnTo>
                    <a:cubicBezTo>
                      <a:pt x="243246" y="358649"/>
                      <a:pt x="229309" y="365946"/>
                      <a:pt x="214645" y="371462"/>
                    </a:cubicBezTo>
                    <a:cubicBezTo>
                      <a:pt x="199514" y="377221"/>
                      <a:pt x="181840" y="380109"/>
                      <a:pt x="161626" y="380109"/>
                    </a:cubicBezTo>
                    <a:cubicBezTo>
                      <a:pt x="126072" y="380109"/>
                      <a:pt x="99355" y="370304"/>
                      <a:pt x="81492" y="350711"/>
                    </a:cubicBezTo>
                    <a:cubicBezTo>
                      <a:pt x="63629" y="331119"/>
                      <a:pt x="54689" y="302569"/>
                      <a:pt x="54689" y="265062"/>
                    </a:cubicBezTo>
                    <a:lnTo>
                      <a:pt x="54689" y="153525"/>
                    </a:lnTo>
                    <a:lnTo>
                      <a:pt x="-406" y="153525"/>
                    </a:lnTo>
                    <a:lnTo>
                      <a:pt x="-406" y="84527"/>
                    </a:lnTo>
                    <a:lnTo>
                      <a:pt x="54689" y="84527"/>
                    </a:lnTo>
                    <a:lnTo>
                      <a:pt x="54689" y="-1123"/>
                    </a:lnTo>
                    <a:lnTo>
                      <a:pt x="131571" y="-1123"/>
                    </a:lnTo>
                    <a:lnTo>
                      <a:pt x="131571" y="84527"/>
                    </a:lnTo>
                    <a:lnTo>
                      <a:pt x="234980" y="84527"/>
                    </a:lnTo>
                    <a:close/>
                  </a:path>
                </a:pathLst>
              </a:custGeom>
              <a:grpFill/>
              <a:ln w="1726" cap="flat">
                <a:noFill/>
                <a:prstDash val="solid"/>
                <a:miter/>
              </a:ln>
            </p:spPr>
            <p:txBody>
              <a:bodyPr rtlCol="0" anchor="ctr"/>
              <a:lstStyle/>
              <a:p>
                <a:endParaRPr lang="en-US"/>
              </a:p>
            </p:txBody>
          </p:sp>
          <p:sp>
            <p:nvSpPr>
              <p:cNvPr id="28" name="Freeform: Shape 67">
                <a:extLst>
                  <a:ext uri="{FF2B5EF4-FFF2-40B4-BE49-F238E27FC236}">
                    <a16:creationId xmlns:a16="http://schemas.microsoft.com/office/drawing/2014/main" id="{396E7C25-0F63-4E62-BCDC-49249068B9D6}"/>
                  </a:ext>
                </a:extLst>
              </p:cNvPr>
              <p:cNvSpPr/>
              <p:nvPr/>
            </p:nvSpPr>
            <p:spPr>
              <a:xfrm>
                <a:off x="5599695" y="4441062"/>
                <a:ext cx="298763" cy="303356"/>
              </a:xfrm>
              <a:custGeom>
                <a:avLst/>
                <a:gdLst>
                  <a:gd name="connsiteX0" fmla="*/ 298358 w 298763"/>
                  <a:gd name="connsiteY0" fmla="*/ 294793 h 303356"/>
                  <a:gd name="connsiteX1" fmla="*/ 223187 w 298763"/>
                  <a:gd name="connsiteY1" fmla="*/ 294793 h 303356"/>
                  <a:gd name="connsiteX2" fmla="*/ 223187 w 298763"/>
                  <a:gd name="connsiteY2" fmla="*/ 262974 h 303356"/>
                  <a:gd name="connsiteX3" fmla="*/ 188135 w 298763"/>
                  <a:gd name="connsiteY3" fmla="*/ 291369 h 303356"/>
                  <a:gd name="connsiteX4" fmla="*/ 137762 w 298763"/>
                  <a:gd name="connsiteY4" fmla="*/ 302228 h 303356"/>
                  <a:gd name="connsiteX5" fmla="*/ 82962 w 298763"/>
                  <a:gd name="connsiteY5" fmla="*/ 290625 h 303356"/>
                  <a:gd name="connsiteX6" fmla="*/ 39074 w 298763"/>
                  <a:gd name="connsiteY6" fmla="*/ 258807 h 303356"/>
                  <a:gd name="connsiteX7" fmla="*/ 10057 w 298763"/>
                  <a:gd name="connsiteY7" fmla="*/ 210786 h 303356"/>
                  <a:gd name="connsiteX8" fmla="*/ 10057 w 298763"/>
                  <a:gd name="connsiteY8" fmla="*/ 90326 h 303356"/>
                  <a:gd name="connsiteX9" fmla="*/ 39074 w 298763"/>
                  <a:gd name="connsiteY9" fmla="*/ 42304 h 303356"/>
                  <a:gd name="connsiteX10" fmla="*/ 82962 w 298763"/>
                  <a:gd name="connsiteY10" fmla="*/ 10486 h 303356"/>
                  <a:gd name="connsiteX11" fmla="*/ 137762 w 298763"/>
                  <a:gd name="connsiteY11" fmla="*/ -1117 h 303356"/>
                  <a:gd name="connsiteX12" fmla="*/ 188135 w 298763"/>
                  <a:gd name="connsiteY12" fmla="*/ 9742 h 303356"/>
                  <a:gd name="connsiteX13" fmla="*/ 223187 w 298763"/>
                  <a:gd name="connsiteY13" fmla="*/ 38431 h 303356"/>
                  <a:gd name="connsiteX14" fmla="*/ 223187 w 298763"/>
                  <a:gd name="connsiteY14" fmla="*/ 6612 h 303356"/>
                  <a:gd name="connsiteX15" fmla="*/ 298306 w 298763"/>
                  <a:gd name="connsiteY15" fmla="*/ 6612 h 303356"/>
                  <a:gd name="connsiteX16" fmla="*/ 151959 w 298763"/>
                  <a:gd name="connsiteY16" fmla="*/ 71148 h 303356"/>
                  <a:gd name="connsiteX17" fmla="*/ 121455 w 298763"/>
                  <a:gd name="connsiteY17" fmla="*/ 77391 h 303356"/>
                  <a:gd name="connsiteX18" fmla="*/ 98197 w 298763"/>
                  <a:gd name="connsiteY18" fmla="*/ 94355 h 303356"/>
                  <a:gd name="connsiteX19" fmla="*/ 83464 w 298763"/>
                  <a:gd name="connsiteY19" fmla="*/ 119619 h 303356"/>
                  <a:gd name="connsiteX20" fmla="*/ 83464 w 298763"/>
                  <a:gd name="connsiteY20" fmla="*/ 181630 h 303356"/>
                  <a:gd name="connsiteX21" fmla="*/ 98197 w 298763"/>
                  <a:gd name="connsiteY21" fmla="*/ 206774 h 303356"/>
                  <a:gd name="connsiteX22" fmla="*/ 121455 w 298763"/>
                  <a:gd name="connsiteY22" fmla="*/ 223720 h 303356"/>
                  <a:gd name="connsiteX23" fmla="*/ 151959 w 298763"/>
                  <a:gd name="connsiteY23" fmla="*/ 229963 h 303356"/>
                  <a:gd name="connsiteX24" fmla="*/ 181996 w 298763"/>
                  <a:gd name="connsiteY24" fmla="*/ 224014 h 303356"/>
                  <a:gd name="connsiteX25" fmla="*/ 205272 w 298763"/>
                  <a:gd name="connsiteY25" fmla="*/ 207362 h 303356"/>
                  <a:gd name="connsiteX26" fmla="*/ 220299 w 298763"/>
                  <a:gd name="connsiteY26" fmla="*/ 182080 h 303356"/>
                  <a:gd name="connsiteX27" fmla="*/ 220299 w 298763"/>
                  <a:gd name="connsiteY27" fmla="*/ 119031 h 303356"/>
                  <a:gd name="connsiteX28" fmla="*/ 205272 w 298763"/>
                  <a:gd name="connsiteY28" fmla="*/ 93750 h 303356"/>
                  <a:gd name="connsiteX29" fmla="*/ 181996 w 298763"/>
                  <a:gd name="connsiteY29" fmla="*/ 77097 h 303356"/>
                  <a:gd name="connsiteX30" fmla="*/ 151959 w 298763"/>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63" h="303356">
                    <a:moveTo>
                      <a:pt x="298358" y="294793"/>
                    </a:moveTo>
                    <a:lnTo>
                      <a:pt x="223187" y="294793"/>
                    </a:lnTo>
                    <a:lnTo>
                      <a:pt x="223187" y="262974"/>
                    </a:lnTo>
                    <a:cubicBezTo>
                      <a:pt x="213623" y="274785"/>
                      <a:pt x="201681" y="284469"/>
                      <a:pt x="188135" y="291369"/>
                    </a:cubicBezTo>
                    <a:cubicBezTo>
                      <a:pt x="174175" y="298614"/>
                      <a:pt x="15738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34" y="16694"/>
                      <a:pt x="213687" y="26481"/>
                      <a:pt x="223187" y="38431"/>
                    </a:cubicBezTo>
                    <a:lnTo>
                      <a:pt x="223187" y="6612"/>
                    </a:lnTo>
                    <a:lnTo>
                      <a:pt x="298306" y="6612"/>
                    </a:lnTo>
                    <a:close/>
                    <a:moveTo>
                      <a:pt x="151959" y="71148"/>
                    </a:moveTo>
                    <a:cubicBezTo>
                      <a:pt x="141459" y="70992"/>
                      <a:pt x="131053" y="73137"/>
                      <a:pt x="121455" y="77391"/>
                    </a:cubicBezTo>
                    <a:cubicBezTo>
                      <a:pt x="112598" y="81351"/>
                      <a:pt x="104675" y="87127"/>
                      <a:pt x="98197" y="94355"/>
                    </a:cubicBezTo>
                    <a:cubicBezTo>
                      <a:pt x="91662" y="101721"/>
                      <a:pt x="86654" y="110298"/>
                      <a:pt x="83464" y="119619"/>
                    </a:cubicBezTo>
                    <a:cubicBezTo>
                      <a:pt x="76593" y="139713"/>
                      <a:pt x="76593" y="161536"/>
                      <a:pt x="83464" y="181630"/>
                    </a:cubicBezTo>
                    <a:cubicBezTo>
                      <a:pt x="86677" y="190899"/>
                      <a:pt x="91683" y="199442"/>
                      <a:pt x="98197" y="206774"/>
                    </a:cubicBezTo>
                    <a:cubicBezTo>
                      <a:pt x="104681" y="213985"/>
                      <a:pt x="112603" y="219760"/>
                      <a:pt x="121455" y="223720"/>
                    </a:cubicBezTo>
                    <a:cubicBezTo>
                      <a:pt x="131053" y="227974"/>
                      <a:pt x="141459" y="230119"/>
                      <a:pt x="151959" y="229963"/>
                    </a:cubicBezTo>
                    <a:cubicBezTo>
                      <a:pt x="162278" y="230101"/>
                      <a:pt x="172510" y="228078"/>
                      <a:pt x="181996" y="224014"/>
                    </a:cubicBezTo>
                    <a:cubicBezTo>
                      <a:pt x="190850" y="220175"/>
                      <a:pt x="198786" y="214503"/>
                      <a:pt x="205272" y="207362"/>
                    </a:cubicBezTo>
                    <a:cubicBezTo>
                      <a:pt x="211887" y="199995"/>
                      <a:pt x="216991" y="191401"/>
                      <a:pt x="220299" y="182080"/>
                    </a:cubicBezTo>
                    <a:cubicBezTo>
                      <a:pt x="227355" y="161657"/>
                      <a:pt x="227355" y="139454"/>
                      <a:pt x="220299" y="119031"/>
                    </a:cubicBezTo>
                    <a:cubicBezTo>
                      <a:pt x="216991" y="109711"/>
                      <a:pt x="211887" y="101116"/>
                      <a:pt x="205272" y="93750"/>
                    </a:cubicBezTo>
                    <a:cubicBezTo>
                      <a:pt x="198781" y="86608"/>
                      <a:pt x="190847" y="80936"/>
                      <a:pt x="181996" y="77097"/>
                    </a:cubicBezTo>
                    <a:cubicBezTo>
                      <a:pt x="172508" y="73050"/>
                      <a:pt x="162276" y="71010"/>
                      <a:pt x="151959" y="71148"/>
                    </a:cubicBezTo>
                    <a:close/>
                  </a:path>
                </a:pathLst>
              </a:custGeom>
              <a:grpFill/>
              <a:ln w="1726" cap="flat">
                <a:noFill/>
                <a:prstDash val="solid"/>
                <a:miter/>
              </a:ln>
            </p:spPr>
            <p:txBody>
              <a:bodyPr rtlCol="0" anchor="ctr"/>
              <a:lstStyle/>
              <a:p>
                <a:endParaRPr lang="en-US"/>
              </a:p>
            </p:txBody>
          </p:sp>
          <p:sp>
            <p:nvSpPr>
              <p:cNvPr id="30" name="Freeform: Shape 68">
                <a:extLst>
                  <a:ext uri="{FF2B5EF4-FFF2-40B4-BE49-F238E27FC236}">
                    <a16:creationId xmlns:a16="http://schemas.microsoft.com/office/drawing/2014/main" id="{17FD4CD9-6226-98A3-0692-E31B6C781A51}"/>
                  </a:ext>
                </a:extLst>
              </p:cNvPr>
              <p:cNvSpPr/>
              <p:nvPr/>
            </p:nvSpPr>
            <p:spPr>
              <a:xfrm>
                <a:off x="5949714" y="4441024"/>
                <a:ext cx="462514" cy="295971"/>
              </a:xfrm>
              <a:custGeom>
                <a:avLst/>
                <a:gdLst>
                  <a:gd name="connsiteX0" fmla="*/ 349578 w 462514"/>
                  <a:gd name="connsiteY0" fmla="*/ -1114 h 295971"/>
                  <a:gd name="connsiteX1" fmla="*/ 395386 w 462514"/>
                  <a:gd name="connsiteY1" fmla="*/ 7066 h 295971"/>
                  <a:gd name="connsiteX2" fmla="*/ 431026 w 462514"/>
                  <a:gd name="connsiteY2" fmla="*/ 30013 h 295971"/>
                  <a:gd name="connsiteX3" fmla="*/ 454008 w 462514"/>
                  <a:gd name="connsiteY3" fmla="*/ 65549 h 295971"/>
                  <a:gd name="connsiteX4" fmla="*/ 462101 w 462514"/>
                  <a:gd name="connsiteY4" fmla="*/ 111357 h 295971"/>
                  <a:gd name="connsiteX5" fmla="*/ 462101 w 462514"/>
                  <a:gd name="connsiteY5" fmla="*/ 294848 h 295971"/>
                  <a:gd name="connsiteX6" fmla="*/ 385512 w 462514"/>
                  <a:gd name="connsiteY6" fmla="*/ 294848 h 295971"/>
                  <a:gd name="connsiteX7" fmla="*/ 385512 w 462514"/>
                  <a:gd name="connsiteY7" fmla="*/ 136327 h 295971"/>
                  <a:gd name="connsiteX8" fmla="*/ 370779 w 462514"/>
                  <a:gd name="connsiteY8" fmla="*/ 88306 h 295971"/>
                  <a:gd name="connsiteX9" fmla="*/ 329830 w 462514"/>
                  <a:gd name="connsiteY9" fmla="*/ 71792 h 295971"/>
                  <a:gd name="connsiteX10" fmla="*/ 306416 w 462514"/>
                  <a:gd name="connsiteY10" fmla="*/ 75821 h 295971"/>
                  <a:gd name="connsiteX11" fmla="*/ 287273 w 462514"/>
                  <a:gd name="connsiteY11" fmla="*/ 87926 h 295971"/>
                  <a:gd name="connsiteX12" fmla="*/ 274304 w 462514"/>
                  <a:gd name="connsiteY12" fmla="*/ 108296 h 295971"/>
                  <a:gd name="connsiteX13" fmla="*/ 269444 w 462514"/>
                  <a:gd name="connsiteY13" fmla="*/ 136846 h 295971"/>
                  <a:gd name="connsiteX14" fmla="*/ 269444 w 462514"/>
                  <a:gd name="connsiteY14" fmla="*/ 294762 h 295971"/>
                  <a:gd name="connsiteX15" fmla="*/ 192562 w 462514"/>
                  <a:gd name="connsiteY15" fmla="*/ 294762 h 295971"/>
                  <a:gd name="connsiteX16" fmla="*/ 192562 w 462514"/>
                  <a:gd name="connsiteY16" fmla="*/ 136241 h 295971"/>
                  <a:gd name="connsiteX17" fmla="*/ 177967 w 462514"/>
                  <a:gd name="connsiteY17" fmla="*/ 88220 h 295971"/>
                  <a:gd name="connsiteX18" fmla="*/ 136880 w 462514"/>
                  <a:gd name="connsiteY18" fmla="*/ 71705 h 295971"/>
                  <a:gd name="connsiteX19" fmla="*/ 113466 w 462514"/>
                  <a:gd name="connsiteY19" fmla="*/ 75734 h 295971"/>
                  <a:gd name="connsiteX20" fmla="*/ 94306 w 462514"/>
                  <a:gd name="connsiteY20" fmla="*/ 87839 h 295971"/>
                  <a:gd name="connsiteX21" fmla="*/ 81353 w 462514"/>
                  <a:gd name="connsiteY21" fmla="*/ 108210 h 295971"/>
                  <a:gd name="connsiteX22" fmla="*/ 76494 w 462514"/>
                  <a:gd name="connsiteY22" fmla="*/ 136760 h 295971"/>
                  <a:gd name="connsiteX23" fmla="*/ 76494 w 462514"/>
                  <a:gd name="connsiteY23" fmla="*/ 294676 h 295971"/>
                  <a:gd name="connsiteX24" fmla="*/ -406 w 462514"/>
                  <a:gd name="connsiteY24" fmla="*/ 294676 h 295971"/>
                  <a:gd name="connsiteX25" fmla="*/ -406 w 462514"/>
                  <a:gd name="connsiteY25" fmla="*/ 6651 h 295971"/>
                  <a:gd name="connsiteX26" fmla="*/ 74419 w 462514"/>
                  <a:gd name="connsiteY26" fmla="*/ 6651 h 295971"/>
                  <a:gd name="connsiteX27" fmla="*/ 74419 w 462514"/>
                  <a:gd name="connsiteY27" fmla="*/ 40561 h 295971"/>
                  <a:gd name="connsiteX28" fmla="*/ 111840 w 462514"/>
                  <a:gd name="connsiteY28" fmla="*/ 8293 h 295971"/>
                  <a:gd name="connsiteX29" fmla="*/ 158374 w 462514"/>
                  <a:gd name="connsiteY29" fmla="*/ -1079 h 295971"/>
                  <a:gd name="connsiteX30" fmla="*/ 213918 w 462514"/>
                  <a:gd name="connsiteY30" fmla="*/ 12011 h 295971"/>
                  <a:gd name="connsiteX31" fmla="*/ 252653 w 462514"/>
                  <a:gd name="connsiteY31" fmla="*/ 48326 h 295971"/>
                  <a:gd name="connsiteX32" fmla="*/ 295366 w 462514"/>
                  <a:gd name="connsiteY32" fmla="*/ 9815 h 295971"/>
                  <a:gd name="connsiteX33" fmla="*/ 321737 w 462514"/>
                  <a:gd name="connsiteY33" fmla="*/ 1480 h 295971"/>
                  <a:gd name="connsiteX34" fmla="*/ 349578 w 462514"/>
                  <a:gd name="connsiteY34" fmla="*/ -1114 h 295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514" h="295971">
                    <a:moveTo>
                      <a:pt x="349578" y="-1114"/>
                    </a:moveTo>
                    <a:cubicBezTo>
                      <a:pt x="365226" y="-1304"/>
                      <a:pt x="380769" y="1480"/>
                      <a:pt x="395386" y="7066"/>
                    </a:cubicBezTo>
                    <a:cubicBezTo>
                      <a:pt x="408712" y="12202"/>
                      <a:pt x="420842" y="20000"/>
                      <a:pt x="431026" y="30013"/>
                    </a:cubicBezTo>
                    <a:cubicBezTo>
                      <a:pt x="441109" y="40112"/>
                      <a:pt x="448941" y="52217"/>
                      <a:pt x="454008" y="65549"/>
                    </a:cubicBezTo>
                    <a:cubicBezTo>
                      <a:pt x="459536" y="80179"/>
                      <a:pt x="462282" y="95725"/>
                      <a:pt x="462101" y="111357"/>
                    </a:cubicBezTo>
                    <a:lnTo>
                      <a:pt x="462101" y="294848"/>
                    </a:lnTo>
                    <a:lnTo>
                      <a:pt x="385512" y="294848"/>
                    </a:lnTo>
                    <a:lnTo>
                      <a:pt x="385512" y="136327"/>
                    </a:lnTo>
                    <a:cubicBezTo>
                      <a:pt x="385512" y="115317"/>
                      <a:pt x="380601" y="99304"/>
                      <a:pt x="370779" y="88306"/>
                    </a:cubicBezTo>
                    <a:cubicBezTo>
                      <a:pt x="360957" y="77308"/>
                      <a:pt x="347308" y="71809"/>
                      <a:pt x="329830" y="71792"/>
                    </a:cubicBezTo>
                    <a:cubicBezTo>
                      <a:pt x="321850" y="71757"/>
                      <a:pt x="313923" y="73106"/>
                      <a:pt x="306416" y="75821"/>
                    </a:cubicBezTo>
                    <a:cubicBezTo>
                      <a:pt x="299208" y="78363"/>
                      <a:pt x="292667" y="82513"/>
                      <a:pt x="287273" y="87926"/>
                    </a:cubicBezTo>
                    <a:cubicBezTo>
                      <a:pt x="281611" y="93771"/>
                      <a:pt x="277198" y="100688"/>
                      <a:pt x="274304" y="108296"/>
                    </a:cubicBezTo>
                    <a:cubicBezTo>
                      <a:pt x="270892" y="117427"/>
                      <a:pt x="269242" y="127111"/>
                      <a:pt x="269444" y="136846"/>
                    </a:cubicBezTo>
                    <a:lnTo>
                      <a:pt x="269444" y="294762"/>
                    </a:lnTo>
                    <a:lnTo>
                      <a:pt x="192562" y="294762"/>
                    </a:lnTo>
                    <a:lnTo>
                      <a:pt x="192562" y="136241"/>
                    </a:lnTo>
                    <a:cubicBezTo>
                      <a:pt x="192562" y="115231"/>
                      <a:pt x="187697" y="99218"/>
                      <a:pt x="177967" y="88220"/>
                    </a:cubicBezTo>
                    <a:cubicBezTo>
                      <a:pt x="168236" y="77222"/>
                      <a:pt x="154541" y="71723"/>
                      <a:pt x="136880" y="71705"/>
                    </a:cubicBezTo>
                    <a:cubicBezTo>
                      <a:pt x="128899" y="71653"/>
                      <a:pt x="120972" y="73019"/>
                      <a:pt x="113466" y="75734"/>
                    </a:cubicBezTo>
                    <a:cubicBezTo>
                      <a:pt x="106253" y="78276"/>
                      <a:pt x="99706" y="82427"/>
                      <a:pt x="94306" y="87839"/>
                    </a:cubicBezTo>
                    <a:cubicBezTo>
                      <a:pt x="88654" y="93684"/>
                      <a:pt x="84248" y="100618"/>
                      <a:pt x="81353" y="108210"/>
                    </a:cubicBezTo>
                    <a:cubicBezTo>
                      <a:pt x="77933" y="117323"/>
                      <a:pt x="76283" y="127024"/>
                      <a:pt x="76494" y="136760"/>
                    </a:cubicBezTo>
                    <a:lnTo>
                      <a:pt x="76494" y="294676"/>
                    </a:lnTo>
                    <a:lnTo>
                      <a:pt x="-406" y="294676"/>
                    </a:lnTo>
                    <a:lnTo>
                      <a:pt x="-406" y="6651"/>
                    </a:lnTo>
                    <a:lnTo>
                      <a:pt x="74419" y="6651"/>
                    </a:lnTo>
                    <a:lnTo>
                      <a:pt x="74419" y="40561"/>
                    </a:lnTo>
                    <a:cubicBezTo>
                      <a:pt x="84634" y="25292"/>
                      <a:pt x="97107" y="14536"/>
                      <a:pt x="111840" y="8293"/>
                    </a:cubicBezTo>
                    <a:cubicBezTo>
                      <a:pt x="126554" y="2051"/>
                      <a:pt x="142387" y="-1148"/>
                      <a:pt x="158374" y="-1079"/>
                    </a:cubicBezTo>
                    <a:cubicBezTo>
                      <a:pt x="179195" y="-1079"/>
                      <a:pt x="197710" y="3279"/>
                      <a:pt x="213918" y="12011"/>
                    </a:cubicBezTo>
                    <a:cubicBezTo>
                      <a:pt x="229827" y="20467"/>
                      <a:pt x="243198" y="32987"/>
                      <a:pt x="252653" y="48326"/>
                    </a:cubicBezTo>
                    <a:cubicBezTo>
                      <a:pt x="262605" y="31414"/>
                      <a:pt x="277517" y="17977"/>
                      <a:pt x="295366" y="9815"/>
                    </a:cubicBezTo>
                    <a:cubicBezTo>
                      <a:pt x="303779" y="5959"/>
                      <a:pt x="312636" y="3158"/>
                      <a:pt x="321737" y="1480"/>
                    </a:cubicBezTo>
                    <a:cubicBezTo>
                      <a:pt x="330920" y="-232"/>
                      <a:pt x="340238" y="-1096"/>
                      <a:pt x="349578" y="-1114"/>
                    </a:cubicBezTo>
                    <a:close/>
                  </a:path>
                </a:pathLst>
              </a:custGeom>
              <a:grpFill/>
              <a:ln w="1726" cap="flat">
                <a:noFill/>
                <a:prstDash val="solid"/>
                <a:miter/>
              </a:ln>
            </p:spPr>
            <p:txBody>
              <a:bodyPr rtlCol="0" anchor="ctr"/>
              <a:lstStyle/>
              <a:p>
                <a:endParaRPr lang="en-US"/>
              </a:p>
            </p:txBody>
          </p:sp>
          <p:sp>
            <p:nvSpPr>
              <p:cNvPr id="31" name="Freeform: Shape 69">
                <a:extLst>
                  <a:ext uri="{FF2B5EF4-FFF2-40B4-BE49-F238E27FC236}">
                    <a16:creationId xmlns:a16="http://schemas.microsoft.com/office/drawing/2014/main" id="{69F8FED1-25B6-456C-BE8E-87E2175E0F89}"/>
                  </a:ext>
                </a:extLst>
              </p:cNvPr>
              <p:cNvSpPr/>
              <p:nvPr/>
            </p:nvSpPr>
            <p:spPr>
              <a:xfrm>
                <a:off x="6443450" y="4441062"/>
                <a:ext cx="298711" cy="303356"/>
              </a:xfrm>
              <a:custGeom>
                <a:avLst/>
                <a:gdLst>
                  <a:gd name="connsiteX0" fmla="*/ 298306 w 298711"/>
                  <a:gd name="connsiteY0" fmla="*/ 294793 h 303356"/>
                  <a:gd name="connsiteX1" fmla="*/ 223187 w 298711"/>
                  <a:gd name="connsiteY1" fmla="*/ 294793 h 303356"/>
                  <a:gd name="connsiteX2" fmla="*/ 223187 w 298711"/>
                  <a:gd name="connsiteY2" fmla="*/ 262974 h 303356"/>
                  <a:gd name="connsiteX3" fmla="*/ 188135 w 298711"/>
                  <a:gd name="connsiteY3" fmla="*/ 291369 h 303356"/>
                  <a:gd name="connsiteX4" fmla="*/ 137762 w 298711"/>
                  <a:gd name="connsiteY4" fmla="*/ 302228 h 303356"/>
                  <a:gd name="connsiteX5" fmla="*/ 82962 w 298711"/>
                  <a:gd name="connsiteY5" fmla="*/ 290625 h 303356"/>
                  <a:gd name="connsiteX6" fmla="*/ 39074 w 298711"/>
                  <a:gd name="connsiteY6" fmla="*/ 258807 h 303356"/>
                  <a:gd name="connsiteX7" fmla="*/ 10057 w 298711"/>
                  <a:gd name="connsiteY7" fmla="*/ 210786 h 303356"/>
                  <a:gd name="connsiteX8" fmla="*/ 10057 w 298711"/>
                  <a:gd name="connsiteY8" fmla="*/ 90326 h 303356"/>
                  <a:gd name="connsiteX9" fmla="*/ 39074 w 298711"/>
                  <a:gd name="connsiteY9" fmla="*/ 42304 h 303356"/>
                  <a:gd name="connsiteX10" fmla="*/ 82962 w 298711"/>
                  <a:gd name="connsiteY10" fmla="*/ 10486 h 303356"/>
                  <a:gd name="connsiteX11" fmla="*/ 137762 w 298711"/>
                  <a:gd name="connsiteY11" fmla="*/ -1117 h 303356"/>
                  <a:gd name="connsiteX12" fmla="*/ 188135 w 298711"/>
                  <a:gd name="connsiteY12" fmla="*/ 9742 h 303356"/>
                  <a:gd name="connsiteX13" fmla="*/ 223187 w 298711"/>
                  <a:gd name="connsiteY13" fmla="*/ 38431 h 303356"/>
                  <a:gd name="connsiteX14" fmla="*/ 223187 w 298711"/>
                  <a:gd name="connsiteY14" fmla="*/ 6612 h 303356"/>
                  <a:gd name="connsiteX15" fmla="*/ 298306 w 298711"/>
                  <a:gd name="connsiteY15" fmla="*/ 6612 h 303356"/>
                  <a:gd name="connsiteX16" fmla="*/ 151890 w 298711"/>
                  <a:gd name="connsiteY16" fmla="*/ 71148 h 303356"/>
                  <a:gd name="connsiteX17" fmla="*/ 121403 w 298711"/>
                  <a:gd name="connsiteY17" fmla="*/ 77391 h 303356"/>
                  <a:gd name="connsiteX18" fmla="*/ 98128 w 298711"/>
                  <a:gd name="connsiteY18" fmla="*/ 94355 h 303356"/>
                  <a:gd name="connsiteX19" fmla="*/ 83394 w 298711"/>
                  <a:gd name="connsiteY19" fmla="*/ 119619 h 303356"/>
                  <a:gd name="connsiteX20" fmla="*/ 83394 w 298711"/>
                  <a:gd name="connsiteY20" fmla="*/ 181630 h 303356"/>
                  <a:gd name="connsiteX21" fmla="*/ 98128 w 298711"/>
                  <a:gd name="connsiteY21" fmla="*/ 206774 h 303356"/>
                  <a:gd name="connsiteX22" fmla="*/ 121403 w 298711"/>
                  <a:gd name="connsiteY22" fmla="*/ 223720 h 303356"/>
                  <a:gd name="connsiteX23" fmla="*/ 151890 w 298711"/>
                  <a:gd name="connsiteY23" fmla="*/ 229963 h 303356"/>
                  <a:gd name="connsiteX24" fmla="*/ 181945 w 298711"/>
                  <a:gd name="connsiteY24" fmla="*/ 224014 h 303356"/>
                  <a:gd name="connsiteX25" fmla="*/ 205220 w 298711"/>
                  <a:gd name="connsiteY25" fmla="*/ 207362 h 303356"/>
                  <a:gd name="connsiteX26" fmla="*/ 220230 w 298711"/>
                  <a:gd name="connsiteY26" fmla="*/ 182080 h 303356"/>
                  <a:gd name="connsiteX27" fmla="*/ 220230 w 298711"/>
                  <a:gd name="connsiteY27" fmla="*/ 119031 h 303356"/>
                  <a:gd name="connsiteX28" fmla="*/ 205220 w 298711"/>
                  <a:gd name="connsiteY28" fmla="*/ 93750 h 303356"/>
                  <a:gd name="connsiteX29" fmla="*/ 181945 w 298711"/>
                  <a:gd name="connsiteY29" fmla="*/ 77097 h 303356"/>
                  <a:gd name="connsiteX30" fmla="*/ 151890 w 298711"/>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1" h="303356">
                    <a:moveTo>
                      <a:pt x="298306" y="294793"/>
                    </a:moveTo>
                    <a:lnTo>
                      <a:pt x="223187" y="294793"/>
                    </a:lnTo>
                    <a:lnTo>
                      <a:pt x="223187" y="262974"/>
                    </a:lnTo>
                    <a:cubicBezTo>
                      <a:pt x="213625" y="274785"/>
                      <a:pt x="201675" y="284469"/>
                      <a:pt x="188135" y="291369"/>
                    </a:cubicBezTo>
                    <a:cubicBezTo>
                      <a:pt x="174185" y="298614"/>
                      <a:pt x="15739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27" y="16694"/>
                      <a:pt x="213694" y="26481"/>
                      <a:pt x="223187" y="38431"/>
                    </a:cubicBezTo>
                    <a:lnTo>
                      <a:pt x="223187" y="6612"/>
                    </a:lnTo>
                    <a:lnTo>
                      <a:pt x="298306" y="6612"/>
                    </a:lnTo>
                    <a:close/>
                    <a:moveTo>
                      <a:pt x="151890" y="71148"/>
                    </a:moveTo>
                    <a:cubicBezTo>
                      <a:pt x="141397" y="71010"/>
                      <a:pt x="130996" y="73137"/>
                      <a:pt x="121403" y="77391"/>
                    </a:cubicBezTo>
                    <a:cubicBezTo>
                      <a:pt x="112544" y="81351"/>
                      <a:pt x="104616" y="87144"/>
                      <a:pt x="98128" y="94355"/>
                    </a:cubicBezTo>
                    <a:cubicBezTo>
                      <a:pt x="91607" y="101721"/>
                      <a:pt x="86600" y="110316"/>
                      <a:pt x="83394" y="119619"/>
                    </a:cubicBezTo>
                    <a:cubicBezTo>
                      <a:pt x="76524" y="139713"/>
                      <a:pt x="76524" y="161536"/>
                      <a:pt x="83394" y="181630"/>
                    </a:cubicBezTo>
                    <a:cubicBezTo>
                      <a:pt x="86621" y="190899"/>
                      <a:pt x="91626" y="199424"/>
                      <a:pt x="98128" y="206774"/>
                    </a:cubicBezTo>
                    <a:cubicBezTo>
                      <a:pt x="104621" y="213985"/>
                      <a:pt x="112550" y="219760"/>
                      <a:pt x="121403" y="223720"/>
                    </a:cubicBezTo>
                    <a:cubicBezTo>
                      <a:pt x="130996" y="227974"/>
                      <a:pt x="141397" y="230101"/>
                      <a:pt x="151890" y="229963"/>
                    </a:cubicBezTo>
                    <a:cubicBezTo>
                      <a:pt x="162214" y="230101"/>
                      <a:pt x="172453" y="228078"/>
                      <a:pt x="181945" y="224014"/>
                    </a:cubicBezTo>
                    <a:cubicBezTo>
                      <a:pt x="190798" y="220175"/>
                      <a:pt x="198736" y="214503"/>
                      <a:pt x="205220" y="207362"/>
                    </a:cubicBezTo>
                    <a:cubicBezTo>
                      <a:pt x="211826" y="199995"/>
                      <a:pt x="216927" y="191401"/>
                      <a:pt x="220230" y="182080"/>
                    </a:cubicBezTo>
                    <a:cubicBezTo>
                      <a:pt x="227303" y="161657"/>
                      <a:pt x="227303" y="139454"/>
                      <a:pt x="220230" y="119031"/>
                    </a:cubicBezTo>
                    <a:cubicBezTo>
                      <a:pt x="216927" y="109711"/>
                      <a:pt x="211826" y="101116"/>
                      <a:pt x="205220" y="93750"/>
                    </a:cubicBezTo>
                    <a:cubicBezTo>
                      <a:pt x="198736" y="86608"/>
                      <a:pt x="190798" y="80936"/>
                      <a:pt x="181945" y="77097"/>
                    </a:cubicBezTo>
                    <a:cubicBezTo>
                      <a:pt x="172449" y="73050"/>
                      <a:pt x="162214" y="71010"/>
                      <a:pt x="151890" y="71148"/>
                    </a:cubicBezTo>
                    <a:close/>
                  </a:path>
                </a:pathLst>
              </a:custGeom>
              <a:grpFill/>
              <a:ln w="1726" cap="flat">
                <a:noFill/>
                <a:prstDash val="solid"/>
                <a:miter/>
              </a:ln>
            </p:spPr>
            <p:txBody>
              <a:bodyPr rtlCol="0" anchor="ctr"/>
              <a:lstStyle/>
              <a:p>
                <a:endParaRPr lang="en-US"/>
              </a:p>
            </p:txBody>
          </p:sp>
          <p:sp>
            <p:nvSpPr>
              <p:cNvPr id="34" name="Freeform: Shape 70">
                <a:extLst>
                  <a:ext uri="{FF2B5EF4-FFF2-40B4-BE49-F238E27FC236}">
                    <a16:creationId xmlns:a16="http://schemas.microsoft.com/office/drawing/2014/main" id="{43DD4AF8-9AE1-EA1F-D0D7-2652F5DCE432}"/>
                  </a:ext>
                </a:extLst>
              </p:cNvPr>
              <p:cNvSpPr/>
              <p:nvPr/>
            </p:nvSpPr>
            <p:spPr>
              <a:xfrm>
                <a:off x="6781295" y="4448797"/>
                <a:ext cx="249859" cy="288180"/>
              </a:xfrm>
              <a:custGeom>
                <a:avLst/>
                <a:gdLst>
                  <a:gd name="connsiteX0" fmla="*/ 246203 w 249859"/>
                  <a:gd name="connsiteY0" fmla="*/ 55683 h 288180"/>
                  <a:gd name="connsiteX1" fmla="*/ 105390 w 249859"/>
                  <a:gd name="connsiteY1" fmla="*/ 217766 h 288180"/>
                  <a:gd name="connsiteX2" fmla="*/ 249454 w 249859"/>
                  <a:gd name="connsiteY2" fmla="*/ 217766 h 288180"/>
                  <a:gd name="connsiteX3" fmla="*/ 249454 w 249859"/>
                  <a:gd name="connsiteY3" fmla="*/ 287058 h 288180"/>
                  <a:gd name="connsiteX4" fmla="*/ -406 w 249859"/>
                  <a:gd name="connsiteY4" fmla="*/ 287058 h 288180"/>
                  <a:gd name="connsiteX5" fmla="*/ -406 w 249859"/>
                  <a:gd name="connsiteY5" fmla="*/ 231151 h 288180"/>
                  <a:gd name="connsiteX6" fmla="*/ 143641 w 249859"/>
                  <a:gd name="connsiteY6" fmla="*/ 67875 h 288180"/>
                  <a:gd name="connsiteX7" fmla="*/ 4592 w 249859"/>
                  <a:gd name="connsiteY7" fmla="*/ 67875 h 288180"/>
                  <a:gd name="connsiteX8" fmla="*/ 4592 w 249859"/>
                  <a:gd name="connsiteY8" fmla="*/ -1123 h 288180"/>
                  <a:gd name="connsiteX9" fmla="*/ 246151 w 249859"/>
                  <a:gd name="connsiteY9" fmla="*/ -1123 h 288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9859" h="288180">
                    <a:moveTo>
                      <a:pt x="246203" y="55683"/>
                    </a:moveTo>
                    <a:lnTo>
                      <a:pt x="105390" y="217766"/>
                    </a:lnTo>
                    <a:lnTo>
                      <a:pt x="249454" y="217766"/>
                    </a:lnTo>
                    <a:lnTo>
                      <a:pt x="249454" y="287058"/>
                    </a:lnTo>
                    <a:lnTo>
                      <a:pt x="-406" y="287058"/>
                    </a:lnTo>
                    <a:lnTo>
                      <a:pt x="-406" y="231151"/>
                    </a:lnTo>
                    <a:lnTo>
                      <a:pt x="143641" y="67875"/>
                    </a:lnTo>
                    <a:lnTo>
                      <a:pt x="4592" y="67875"/>
                    </a:lnTo>
                    <a:lnTo>
                      <a:pt x="4592" y="-1123"/>
                    </a:lnTo>
                    <a:lnTo>
                      <a:pt x="246151" y="-1123"/>
                    </a:lnTo>
                    <a:close/>
                  </a:path>
                </a:pathLst>
              </a:custGeom>
              <a:grpFill/>
              <a:ln w="1726" cap="flat">
                <a:noFill/>
                <a:prstDash val="solid"/>
                <a:miter/>
              </a:ln>
            </p:spPr>
            <p:txBody>
              <a:bodyPr rtlCol="0" anchor="ctr"/>
              <a:lstStyle/>
              <a:p>
                <a:endParaRPr lang="en-US"/>
              </a:p>
            </p:txBody>
          </p:sp>
          <p:sp>
            <p:nvSpPr>
              <p:cNvPr id="35" name="Freeform: Shape 71">
                <a:extLst>
                  <a:ext uri="{FF2B5EF4-FFF2-40B4-BE49-F238E27FC236}">
                    <a16:creationId xmlns:a16="http://schemas.microsoft.com/office/drawing/2014/main" id="{F3EB5DFC-13BD-CF5B-FBDB-AE998CF51905}"/>
                  </a:ext>
                </a:extLst>
              </p:cNvPr>
              <p:cNvSpPr/>
              <p:nvPr/>
            </p:nvSpPr>
            <p:spPr>
              <a:xfrm>
                <a:off x="7059462" y="4304558"/>
                <a:ext cx="98068" cy="432419"/>
              </a:xfrm>
              <a:custGeom>
                <a:avLst/>
                <a:gdLst>
                  <a:gd name="connsiteX0" fmla="*/ 48465 w 98068"/>
                  <a:gd name="connsiteY0" fmla="*/ -1121 h 432419"/>
                  <a:gd name="connsiteX1" fmla="*/ 67746 w 98068"/>
                  <a:gd name="connsiteY1" fmla="*/ 2735 h 432419"/>
                  <a:gd name="connsiteX2" fmla="*/ 93823 w 98068"/>
                  <a:gd name="connsiteY2" fmla="*/ 29210 h 432419"/>
                  <a:gd name="connsiteX3" fmla="*/ 97662 w 98068"/>
                  <a:gd name="connsiteY3" fmla="*/ 48837 h 432419"/>
                  <a:gd name="connsiteX4" fmla="*/ 83361 w 98068"/>
                  <a:gd name="connsiteY4" fmla="*/ 84079 h 432419"/>
                  <a:gd name="connsiteX5" fmla="*/ 67798 w 98068"/>
                  <a:gd name="connsiteY5" fmla="*/ 94455 h 432419"/>
                  <a:gd name="connsiteX6" fmla="*/ 29218 w 98068"/>
                  <a:gd name="connsiteY6" fmla="*/ 94455 h 432419"/>
                  <a:gd name="connsiteX7" fmla="*/ 13655 w 98068"/>
                  <a:gd name="connsiteY7" fmla="*/ 84079 h 432419"/>
                  <a:gd name="connsiteX8" fmla="*/ 3279 w 98068"/>
                  <a:gd name="connsiteY8" fmla="*/ 68326 h 432419"/>
                  <a:gd name="connsiteX9" fmla="*/ -404 w 98068"/>
                  <a:gd name="connsiteY9" fmla="*/ 48837 h 432419"/>
                  <a:gd name="connsiteX10" fmla="*/ 3279 w 98068"/>
                  <a:gd name="connsiteY10" fmla="*/ 29210 h 432419"/>
                  <a:gd name="connsiteX11" fmla="*/ 13655 w 98068"/>
                  <a:gd name="connsiteY11" fmla="*/ 13301 h 432419"/>
                  <a:gd name="connsiteX12" fmla="*/ 29218 w 98068"/>
                  <a:gd name="connsiteY12" fmla="*/ 2735 h 432419"/>
                  <a:gd name="connsiteX13" fmla="*/ 48465 w 98068"/>
                  <a:gd name="connsiteY13" fmla="*/ -1121 h 432419"/>
                  <a:gd name="connsiteX14" fmla="*/ 87338 w 98068"/>
                  <a:gd name="connsiteY14" fmla="*/ 431296 h 432419"/>
                  <a:gd name="connsiteX15" fmla="*/ 10456 w 98068"/>
                  <a:gd name="connsiteY15" fmla="*/ 431296 h 432419"/>
                  <a:gd name="connsiteX16" fmla="*/ 10456 w 98068"/>
                  <a:gd name="connsiteY16" fmla="*/ 143116 h 432419"/>
                  <a:gd name="connsiteX17" fmla="*/ 87338 w 98068"/>
                  <a:gd name="connsiteY17" fmla="*/ 143116 h 432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68" h="432419">
                    <a:moveTo>
                      <a:pt x="48465" y="-1121"/>
                    </a:moveTo>
                    <a:cubicBezTo>
                      <a:pt x="55088" y="-1173"/>
                      <a:pt x="61659" y="141"/>
                      <a:pt x="67746" y="2735"/>
                    </a:cubicBezTo>
                    <a:cubicBezTo>
                      <a:pt x="79608" y="7732"/>
                      <a:pt x="88998" y="17261"/>
                      <a:pt x="93823" y="29210"/>
                    </a:cubicBezTo>
                    <a:cubicBezTo>
                      <a:pt x="96399" y="35435"/>
                      <a:pt x="97696" y="42110"/>
                      <a:pt x="97662" y="48837"/>
                    </a:cubicBezTo>
                    <a:cubicBezTo>
                      <a:pt x="97748" y="62014"/>
                      <a:pt x="92595" y="74689"/>
                      <a:pt x="83361" y="84079"/>
                    </a:cubicBezTo>
                    <a:cubicBezTo>
                      <a:pt x="78934" y="88558"/>
                      <a:pt x="73625" y="92086"/>
                      <a:pt x="67798" y="94455"/>
                    </a:cubicBezTo>
                    <a:cubicBezTo>
                      <a:pt x="55416" y="99418"/>
                      <a:pt x="41599" y="99418"/>
                      <a:pt x="29218" y="94455"/>
                    </a:cubicBezTo>
                    <a:cubicBezTo>
                      <a:pt x="23390" y="92086"/>
                      <a:pt x="18082" y="88558"/>
                      <a:pt x="13655" y="84079"/>
                    </a:cubicBezTo>
                    <a:cubicBezTo>
                      <a:pt x="9176" y="79566"/>
                      <a:pt x="5648" y="74222"/>
                      <a:pt x="3279" y="68326"/>
                    </a:cubicBezTo>
                    <a:cubicBezTo>
                      <a:pt x="789" y="62135"/>
                      <a:pt x="-456" y="55512"/>
                      <a:pt x="-404" y="48837"/>
                    </a:cubicBezTo>
                    <a:cubicBezTo>
                      <a:pt x="-439" y="42127"/>
                      <a:pt x="806" y="35452"/>
                      <a:pt x="3279" y="29210"/>
                    </a:cubicBezTo>
                    <a:cubicBezTo>
                      <a:pt x="5614" y="23261"/>
                      <a:pt x="9159" y="17849"/>
                      <a:pt x="13655" y="13301"/>
                    </a:cubicBezTo>
                    <a:cubicBezTo>
                      <a:pt x="18099" y="8805"/>
                      <a:pt x="23390" y="5208"/>
                      <a:pt x="29218" y="2735"/>
                    </a:cubicBezTo>
                    <a:cubicBezTo>
                      <a:pt x="35305" y="141"/>
                      <a:pt x="41859" y="-1173"/>
                      <a:pt x="48465" y="-1121"/>
                    </a:cubicBezTo>
                    <a:close/>
                    <a:moveTo>
                      <a:pt x="87338" y="431296"/>
                    </a:moveTo>
                    <a:lnTo>
                      <a:pt x="10456" y="431296"/>
                    </a:lnTo>
                    <a:lnTo>
                      <a:pt x="10456" y="143116"/>
                    </a:lnTo>
                    <a:lnTo>
                      <a:pt x="87338" y="143116"/>
                    </a:lnTo>
                    <a:close/>
                  </a:path>
                </a:pathLst>
              </a:custGeom>
              <a:grpFill/>
              <a:ln w="1726" cap="flat">
                <a:noFill/>
                <a:prstDash val="solid"/>
                <a:miter/>
              </a:ln>
            </p:spPr>
            <p:txBody>
              <a:bodyPr rtlCol="0" anchor="ctr"/>
              <a:lstStyle/>
              <a:p>
                <a:endParaRPr lang="en-US"/>
              </a:p>
            </p:txBody>
          </p:sp>
          <p:sp>
            <p:nvSpPr>
              <p:cNvPr id="36" name="Freeform: Shape 72">
                <a:extLst>
                  <a:ext uri="{FF2B5EF4-FFF2-40B4-BE49-F238E27FC236}">
                    <a16:creationId xmlns:a16="http://schemas.microsoft.com/office/drawing/2014/main" id="{39BB5E42-49EB-207F-F770-9E0A4C42086D}"/>
                  </a:ext>
                </a:extLst>
              </p:cNvPr>
              <p:cNvSpPr/>
              <p:nvPr/>
            </p:nvSpPr>
            <p:spPr>
              <a:xfrm>
                <a:off x="7198461" y="4441027"/>
                <a:ext cx="269857" cy="295916"/>
              </a:xfrm>
              <a:custGeom>
                <a:avLst/>
                <a:gdLst>
                  <a:gd name="connsiteX0" fmla="*/ 158375 w 269857"/>
                  <a:gd name="connsiteY0" fmla="*/ -1117 h 295916"/>
                  <a:gd name="connsiteX1" fmla="*/ 203006 w 269857"/>
                  <a:gd name="connsiteY1" fmla="*/ 7063 h 295916"/>
                  <a:gd name="connsiteX2" fmla="*/ 261196 w 269857"/>
                  <a:gd name="connsiteY2" fmla="*/ 65494 h 295916"/>
                  <a:gd name="connsiteX3" fmla="*/ 269445 w 269857"/>
                  <a:gd name="connsiteY3" fmla="*/ 111302 h 295916"/>
                  <a:gd name="connsiteX4" fmla="*/ 269445 w 269857"/>
                  <a:gd name="connsiteY4" fmla="*/ 294794 h 295916"/>
                  <a:gd name="connsiteX5" fmla="*/ 192544 w 269857"/>
                  <a:gd name="connsiteY5" fmla="*/ 294794 h 295916"/>
                  <a:gd name="connsiteX6" fmla="*/ 192544 w 269857"/>
                  <a:gd name="connsiteY6" fmla="*/ 136273 h 295916"/>
                  <a:gd name="connsiteX7" fmla="*/ 177967 w 269857"/>
                  <a:gd name="connsiteY7" fmla="*/ 88251 h 295916"/>
                  <a:gd name="connsiteX8" fmla="*/ 136880 w 269857"/>
                  <a:gd name="connsiteY8" fmla="*/ 71737 h 295916"/>
                  <a:gd name="connsiteX9" fmla="*/ 113448 w 269857"/>
                  <a:gd name="connsiteY9" fmla="*/ 75766 h 295916"/>
                  <a:gd name="connsiteX10" fmla="*/ 94306 w 269857"/>
                  <a:gd name="connsiteY10" fmla="*/ 87871 h 295916"/>
                  <a:gd name="connsiteX11" fmla="*/ 81336 w 269857"/>
                  <a:gd name="connsiteY11" fmla="*/ 108241 h 295916"/>
                  <a:gd name="connsiteX12" fmla="*/ 76477 w 269857"/>
                  <a:gd name="connsiteY12" fmla="*/ 136791 h 295916"/>
                  <a:gd name="connsiteX13" fmla="*/ 76477 w 269857"/>
                  <a:gd name="connsiteY13" fmla="*/ 294707 h 295916"/>
                  <a:gd name="connsiteX14" fmla="*/ -406 w 269857"/>
                  <a:gd name="connsiteY14" fmla="*/ 294707 h 295916"/>
                  <a:gd name="connsiteX15" fmla="*/ -406 w 269857"/>
                  <a:gd name="connsiteY15" fmla="*/ 6648 h 295916"/>
                  <a:gd name="connsiteX16" fmla="*/ 74419 w 269857"/>
                  <a:gd name="connsiteY16" fmla="*/ 6648 h 295916"/>
                  <a:gd name="connsiteX17" fmla="*/ 74419 w 269857"/>
                  <a:gd name="connsiteY17" fmla="*/ 40558 h 295916"/>
                  <a:gd name="connsiteX18" fmla="*/ 111840 w 269857"/>
                  <a:gd name="connsiteY18" fmla="*/ 8290 h 295916"/>
                  <a:gd name="connsiteX19" fmla="*/ 158375 w 269857"/>
                  <a:gd name="connsiteY19" fmla="*/ -1117 h 295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9857" h="295916">
                    <a:moveTo>
                      <a:pt x="158375" y="-1117"/>
                    </a:moveTo>
                    <a:cubicBezTo>
                      <a:pt x="173644" y="-1272"/>
                      <a:pt x="188792" y="1512"/>
                      <a:pt x="203006" y="7063"/>
                    </a:cubicBezTo>
                    <a:cubicBezTo>
                      <a:pt x="229827" y="17386"/>
                      <a:pt x="250993" y="38639"/>
                      <a:pt x="261196" y="65494"/>
                    </a:cubicBezTo>
                    <a:cubicBezTo>
                      <a:pt x="266816" y="80106"/>
                      <a:pt x="269617" y="95652"/>
                      <a:pt x="269445" y="111302"/>
                    </a:cubicBezTo>
                    <a:lnTo>
                      <a:pt x="269445" y="294794"/>
                    </a:lnTo>
                    <a:lnTo>
                      <a:pt x="192544" y="294794"/>
                    </a:lnTo>
                    <a:lnTo>
                      <a:pt x="192544" y="136273"/>
                    </a:lnTo>
                    <a:cubicBezTo>
                      <a:pt x="192544" y="115262"/>
                      <a:pt x="187685" y="99249"/>
                      <a:pt x="177967" y="88251"/>
                    </a:cubicBezTo>
                    <a:cubicBezTo>
                      <a:pt x="168249" y="77253"/>
                      <a:pt x="154553" y="71754"/>
                      <a:pt x="136880" y="71737"/>
                    </a:cubicBezTo>
                    <a:cubicBezTo>
                      <a:pt x="128891" y="71702"/>
                      <a:pt x="120953" y="73051"/>
                      <a:pt x="113448" y="75766"/>
                    </a:cubicBezTo>
                    <a:cubicBezTo>
                      <a:pt x="106237" y="78308"/>
                      <a:pt x="99701" y="82458"/>
                      <a:pt x="94306" y="87871"/>
                    </a:cubicBezTo>
                    <a:cubicBezTo>
                      <a:pt x="88651" y="93716"/>
                      <a:pt x="84241" y="100650"/>
                      <a:pt x="81336" y="108241"/>
                    </a:cubicBezTo>
                    <a:cubicBezTo>
                      <a:pt x="77930" y="117372"/>
                      <a:pt x="76269" y="127056"/>
                      <a:pt x="76477" y="136791"/>
                    </a:cubicBezTo>
                    <a:lnTo>
                      <a:pt x="76477" y="294707"/>
                    </a:lnTo>
                    <a:lnTo>
                      <a:pt x="-406" y="294707"/>
                    </a:lnTo>
                    <a:lnTo>
                      <a:pt x="-406" y="6648"/>
                    </a:lnTo>
                    <a:lnTo>
                      <a:pt x="74419" y="6648"/>
                    </a:lnTo>
                    <a:lnTo>
                      <a:pt x="74419" y="40558"/>
                    </a:lnTo>
                    <a:cubicBezTo>
                      <a:pt x="84622" y="25289"/>
                      <a:pt x="97090" y="14533"/>
                      <a:pt x="111840" y="8290"/>
                    </a:cubicBezTo>
                    <a:cubicBezTo>
                      <a:pt x="126556" y="2031"/>
                      <a:pt x="142379" y="-1186"/>
                      <a:pt x="158375" y="-1117"/>
                    </a:cubicBezTo>
                    <a:close/>
                  </a:path>
                </a:pathLst>
              </a:custGeom>
              <a:grpFill/>
              <a:ln w="1726" cap="flat">
                <a:noFill/>
                <a:prstDash val="solid"/>
                <a:miter/>
              </a:ln>
            </p:spPr>
            <p:txBody>
              <a:bodyPr rtlCol="0" anchor="ctr"/>
              <a:lstStyle/>
              <a:p>
                <a:endParaRPr lang="en-US"/>
              </a:p>
            </p:txBody>
          </p:sp>
          <p:sp>
            <p:nvSpPr>
              <p:cNvPr id="37" name="Freeform: Shape 73">
                <a:extLst>
                  <a:ext uri="{FF2B5EF4-FFF2-40B4-BE49-F238E27FC236}">
                    <a16:creationId xmlns:a16="http://schemas.microsoft.com/office/drawing/2014/main" id="{867257F7-0B81-510C-96B2-F85AADE46A95}"/>
                  </a:ext>
                </a:extLst>
              </p:cNvPr>
              <p:cNvSpPr/>
              <p:nvPr/>
            </p:nvSpPr>
            <p:spPr>
              <a:xfrm>
                <a:off x="7499563" y="4441031"/>
                <a:ext cx="295075" cy="420452"/>
              </a:xfrm>
              <a:custGeom>
                <a:avLst/>
                <a:gdLst>
                  <a:gd name="connsiteX0" fmla="*/ 130944 w 295075"/>
                  <a:gd name="connsiteY0" fmla="*/ -1121 h 420452"/>
                  <a:gd name="connsiteX1" fmla="*/ 182822 w 295075"/>
                  <a:gd name="connsiteY1" fmla="*/ 9583 h 420452"/>
                  <a:gd name="connsiteX2" fmla="*/ 219343 w 295075"/>
                  <a:gd name="connsiteY2" fmla="*/ 38721 h 420452"/>
                  <a:gd name="connsiteX3" fmla="*/ 219343 w 295075"/>
                  <a:gd name="connsiteY3" fmla="*/ 6608 h 420452"/>
                  <a:gd name="connsiteX4" fmla="*/ 294670 w 295075"/>
                  <a:gd name="connsiteY4" fmla="*/ 6608 h 420452"/>
                  <a:gd name="connsiteX5" fmla="*/ 294670 w 295075"/>
                  <a:gd name="connsiteY5" fmla="*/ 270994 h 420452"/>
                  <a:gd name="connsiteX6" fmla="*/ 283914 w 295075"/>
                  <a:gd name="connsiteY6" fmla="*/ 333247 h 420452"/>
                  <a:gd name="connsiteX7" fmla="*/ 252978 w 295075"/>
                  <a:gd name="connsiteY7" fmla="*/ 379937 h 420452"/>
                  <a:gd name="connsiteX8" fmla="*/ 204368 w 295075"/>
                  <a:gd name="connsiteY8" fmla="*/ 409231 h 420452"/>
                  <a:gd name="connsiteX9" fmla="*/ 140593 w 295075"/>
                  <a:gd name="connsiteY9" fmla="*/ 419330 h 420452"/>
                  <a:gd name="connsiteX10" fmla="*/ 106562 w 295075"/>
                  <a:gd name="connsiteY10" fmla="*/ 417099 h 420452"/>
                  <a:gd name="connsiteX11" fmla="*/ 73273 w 295075"/>
                  <a:gd name="connsiteY11" fmla="*/ 410562 h 420452"/>
                  <a:gd name="connsiteX12" fmla="*/ 42493 w 295075"/>
                  <a:gd name="connsiteY12" fmla="*/ 399703 h 420452"/>
                  <a:gd name="connsiteX13" fmla="*/ 15689 w 295075"/>
                  <a:gd name="connsiteY13" fmla="*/ 384537 h 420452"/>
                  <a:gd name="connsiteX14" fmla="*/ 43081 w 295075"/>
                  <a:gd name="connsiteY14" fmla="*/ 321195 h 420452"/>
                  <a:gd name="connsiteX15" fmla="*/ 88041 w 295075"/>
                  <a:gd name="connsiteY15" fmla="*/ 343052 h 420452"/>
                  <a:gd name="connsiteX16" fmla="*/ 137394 w 295075"/>
                  <a:gd name="connsiteY16" fmla="*/ 350644 h 420452"/>
                  <a:gd name="connsiteX17" fmla="*/ 170250 w 295075"/>
                  <a:gd name="connsiteY17" fmla="*/ 345733 h 420452"/>
                  <a:gd name="connsiteX18" fmla="*/ 195878 w 295075"/>
                  <a:gd name="connsiteY18" fmla="*/ 331155 h 420452"/>
                  <a:gd name="connsiteX19" fmla="*/ 212669 w 295075"/>
                  <a:gd name="connsiteY19" fmla="*/ 307222 h 420452"/>
                  <a:gd name="connsiteX20" fmla="*/ 218704 w 295075"/>
                  <a:gd name="connsiteY20" fmla="*/ 274211 h 420452"/>
                  <a:gd name="connsiteX21" fmla="*/ 218704 w 295075"/>
                  <a:gd name="connsiteY21" fmla="*/ 253978 h 420452"/>
                  <a:gd name="connsiteX22" fmla="*/ 182389 w 295075"/>
                  <a:gd name="connsiteY22" fmla="*/ 282529 h 420452"/>
                  <a:gd name="connsiteX23" fmla="*/ 130979 w 295075"/>
                  <a:gd name="connsiteY23" fmla="*/ 292904 h 420452"/>
                  <a:gd name="connsiteX24" fmla="*/ 81038 w 295075"/>
                  <a:gd name="connsiteY24" fmla="*/ 282356 h 420452"/>
                  <a:gd name="connsiteX25" fmla="*/ 39207 w 295075"/>
                  <a:gd name="connsiteY25" fmla="*/ 252612 h 420452"/>
                  <a:gd name="connsiteX26" fmla="*/ 10346 w 295075"/>
                  <a:gd name="connsiteY26" fmla="*/ 206216 h 420452"/>
                  <a:gd name="connsiteX27" fmla="*/ 10346 w 295075"/>
                  <a:gd name="connsiteY27" fmla="*/ 85618 h 420452"/>
                  <a:gd name="connsiteX28" fmla="*/ 39207 w 295075"/>
                  <a:gd name="connsiteY28" fmla="*/ 39222 h 420452"/>
                  <a:gd name="connsiteX29" fmla="*/ 81038 w 295075"/>
                  <a:gd name="connsiteY29" fmla="*/ 9324 h 420452"/>
                  <a:gd name="connsiteX30" fmla="*/ 130944 w 295075"/>
                  <a:gd name="connsiteY30" fmla="*/ -1121 h 420452"/>
                  <a:gd name="connsiteX31" fmla="*/ 150381 w 295075"/>
                  <a:gd name="connsiteY31" fmla="*/ 70245 h 420452"/>
                  <a:gd name="connsiteX32" fmla="*/ 120638 w 295075"/>
                  <a:gd name="connsiteY32" fmla="*/ 76194 h 420452"/>
                  <a:gd name="connsiteX33" fmla="*/ 97950 w 295075"/>
                  <a:gd name="connsiteY33" fmla="*/ 92414 h 420452"/>
                  <a:gd name="connsiteX34" fmla="*/ 83511 w 295075"/>
                  <a:gd name="connsiteY34" fmla="*/ 116503 h 420452"/>
                  <a:gd name="connsiteX35" fmla="*/ 78496 w 295075"/>
                  <a:gd name="connsiteY35" fmla="*/ 146090 h 420452"/>
                  <a:gd name="connsiteX36" fmla="*/ 83511 w 295075"/>
                  <a:gd name="connsiteY36" fmla="*/ 175488 h 420452"/>
                  <a:gd name="connsiteX37" fmla="*/ 97950 w 295075"/>
                  <a:gd name="connsiteY37" fmla="*/ 199420 h 420452"/>
                  <a:gd name="connsiteX38" fmla="*/ 120638 w 295075"/>
                  <a:gd name="connsiteY38" fmla="*/ 215624 h 420452"/>
                  <a:gd name="connsiteX39" fmla="*/ 179554 w 295075"/>
                  <a:gd name="connsiteY39" fmla="*/ 215779 h 420452"/>
                  <a:gd name="connsiteX40" fmla="*/ 202224 w 295075"/>
                  <a:gd name="connsiteY40" fmla="*/ 199870 h 420452"/>
                  <a:gd name="connsiteX41" fmla="*/ 216819 w 295075"/>
                  <a:gd name="connsiteY41" fmla="*/ 175920 h 420452"/>
                  <a:gd name="connsiteX42" fmla="*/ 222007 w 295075"/>
                  <a:gd name="connsiteY42" fmla="*/ 146038 h 420452"/>
                  <a:gd name="connsiteX43" fmla="*/ 216819 w 295075"/>
                  <a:gd name="connsiteY43" fmla="*/ 116001 h 420452"/>
                  <a:gd name="connsiteX44" fmla="*/ 202224 w 295075"/>
                  <a:gd name="connsiteY44" fmla="*/ 91913 h 420452"/>
                  <a:gd name="connsiteX45" fmla="*/ 179554 w 295075"/>
                  <a:gd name="connsiteY45" fmla="*/ 76003 h 420452"/>
                  <a:gd name="connsiteX46" fmla="*/ 150381 w 295075"/>
                  <a:gd name="connsiteY46" fmla="*/ 70280 h 42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95075" h="420452">
                    <a:moveTo>
                      <a:pt x="130944" y="-1121"/>
                    </a:moveTo>
                    <a:cubicBezTo>
                      <a:pt x="150969" y="-1121"/>
                      <a:pt x="168261" y="2441"/>
                      <a:pt x="182822" y="9583"/>
                    </a:cubicBezTo>
                    <a:cubicBezTo>
                      <a:pt x="197019" y="16465"/>
                      <a:pt x="209487" y="26409"/>
                      <a:pt x="219343" y="38721"/>
                    </a:cubicBezTo>
                    <a:lnTo>
                      <a:pt x="219343" y="6608"/>
                    </a:lnTo>
                    <a:lnTo>
                      <a:pt x="294670" y="6608"/>
                    </a:lnTo>
                    <a:lnTo>
                      <a:pt x="294670" y="270994"/>
                    </a:lnTo>
                    <a:cubicBezTo>
                      <a:pt x="294670" y="294201"/>
                      <a:pt x="291090" y="314952"/>
                      <a:pt x="283914" y="333247"/>
                    </a:cubicBezTo>
                    <a:cubicBezTo>
                      <a:pt x="277187" y="350903"/>
                      <a:pt x="266621" y="366864"/>
                      <a:pt x="252978" y="379937"/>
                    </a:cubicBezTo>
                    <a:cubicBezTo>
                      <a:pt x="239022" y="393028"/>
                      <a:pt x="222456" y="403006"/>
                      <a:pt x="204368" y="409231"/>
                    </a:cubicBezTo>
                    <a:cubicBezTo>
                      <a:pt x="185416" y="415958"/>
                      <a:pt x="164163" y="419330"/>
                      <a:pt x="140593" y="419330"/>
                    </a:cubicBezTo>
                    <a:cubicBezTo>
                      <a:pt x="129215" y="419313"/>
                      <a:pt x="117854" y="418569"/>
                      <a:pt x="106562" y="417099"/>
                    </a:cubicBezTo>
                    <a:cubicBezTo>
                      <a:pt x="95339" y="415664"/>
                      <a:pt x="84220" y="413485"/>
                      <a:pt x="73273" y="410562"/>
                    </a:cubicBezTo>
                    <a:cubicBezTo>
                      <a:pt x="62742" y="407744"/>
                      <a:pt x="52453" y="404112"/>
                      <a:pt x="42493" y="399703"/>
                    </a:cubicBezTo>
                    <a:cubicBezTo>
                      <a:pt x="33068" y="395570"/>
                      <a:pt x="24094" y="390486"/>
                      <a:pt x="15689" y="384537"/>
                    </a:cubicBezTo>
                    <a:lnTo>
                      <a:pt x="43081" y="321195"/>
                    </a:lnTo>
                    <a:cubicBezTo>
                      <a:pt x="57001" y="330498"/>
                      <a:pt x="72132" y="337865"/>
                      <a:pt x="88041" y="343052"/>
                    </a:cubicBezTo>
                    <a:cubicBezTo>
                      <a:pt x="103985" y="348154"/>
                      <a:pt x="120655" y="350730"/>
                      <a:pt x="137394" y="350644"/>
                    </a:cubicBezTo>
                    <a:cubicBezTo>
                      <a:pt x="148531" y="350765"/>
                      <a:pt x="159632" y="349105"/>
                      <a:pt x="170250" y="345733"/>
                    </a:cubicBezTo>
                    <a:cubicBezTo>
                      <a:pt x="179709" y="342724"/>
                      <a:pt x="188442" y="337744"/>
                      <a:pt x="195878" y="331155"/>
                    </a:cubicBezTo>
                    <a:cubicBezTo>
                      <a:pt x="203175" y="324515"/>
                      <a:pt x="208916" y="316353"/>
                      <a:pt x="212669" y="307222"/>
                    </a:cubicBezTo>
                    <a:cubicBezTo>
                      <a:pt x="216871" y="296743"/>
                      <a:pt x="218928" y="285503"/>
                      <a:pt x="218704" y="274211"/>
                    </a:cubicBezTo>
                    <a:lnTo>
                      <a:pt x="218704" y="253978"/>
                    </a:lnTo>
                    <a:cubicBezTo>
                      <a:pt x="208882" y="266083"/>
                      <a:pt x="196465" y="275836"/>
                      <a:pt x="182389" y="282529"/>
                    </a:cubicBezTo>
                    <a:cubicBezTo>
                      <a:pt x="167950" y="289446"/>
                      <a:pt x="150813" y="292904"/>
                      <a:pt x="130979" y="292904"/>
                    </a:cubicBezTo>
                    <a:cubicBezTo>
                      <a:pt x="113773" y="292973"/>
                      <a:pt x="96757" y="289376"/>
                      <a:pt x="81038" y="282356"/>
                    </a:cubicBezTo>
                    <a:cubicBezTo>
                      <a:pt x="65250" y="275317"/>
                      <a:pt x="51035" y="265219"/>
                      <a:pt x="39207" y="252612"/>
                    </a:cubicBezTo>
                    <a:cubicBezTo>
                      <a:pt x="26705" y="239141"/>
                      <a:pt x="16900" y="223388"/>
                      <a:pt x="10346" y="206216"/>
                    </a:cubicBezTo>
                    <a:cubicBezTo>
                      <a:pt x="-3990" y="167291"/>
                      <a:pt x="-3990" y="124544"/>
                      <a:pt x="10346" y="85618"/>
                    </a:cubicBezTo>
                    <a:cubicBezTo>
                      <a:pt x="16952" y="68464"/>
                      <a:pt x="26739" y="52728"/>
                      <a:pt x="39207" y="39222"/>
                    </a:cubicBezTo>
                    <a:cubicBezTo>
                      <a:pt x="51001" y="26547"/>
                      <a:pt x="65232" y="16379"/>
                      <a:pt x="81038" y="9324"/>
                    </a:cubicBezTo>
                    <a:cubicBezTo>
                      <a:pt x="96757" y="2355"/>
                      <a:pt x="113755" y="-1208"/>
                      <a:pt x="130944" y="-1121"/>
                    </a:cubicBezTo>
                    <a:close/>
                    <a:moveTo>
                      <a:pt x="150381" y="70245"/>
                    </a:moveTo>
                    <a:cubicBezTo>
                      <a:pt x="140161" y="70090"/>
                      <a:pt x="130010" y="72113"/>
                      <a:pt x="120638" y="76194"/>
                    </a:cubicBezTo>
                    <a:cubicBezTo>
                      <a:pt x="112043" y="79981"/>
                      <a:pt x="104314" y="85514"/>
                      <a:pt x="97950" y="92414"/>
                    </a:cubicBezTo>
                    <a:cubicBezTo>
                      <a:pt x="91569" y="99400"/>
                      <a:pt x="86658" y="107580"/>
                      <a:pt x="83511" y="116503"/>
                    </a:cubicBezTo>
                    <a:cubicBezTo>
                      <a:pt x="80121" y="125996"/>
                      <a:pt x="78427" y="136009"/>
                      <a:pt x="78496" y="146090"/>
                    </a:cubicBezTo>
                    <a:cubicBezTo>
                      <a:pt x="78427" y="156103"/>
                      <a:pt x="80121" y="166063"/>
                      <a:pt x="83511" y="175488"/>
                    </a:cubicBezTo>
                    <a:cubicBezTo>
                      <a:pt x="86692" y="184341"/>
                      <a:pt x="91603" y="192486"/>
                      <a:pt x="97950" y="199420"/>
                    </a:cubicBezTo>
                    <a:cubicBezTo>
                      <a:pt x="104314" y="206320"/>
                      <a:pt x="112043" y="211837"/>
                      <a:pt x="120638" y="215624"/>
                    </a:cubicBezTo>
                    <a:cubicBezTo>
                      <a:pt x="139469" y="223509"/>
                      <a:pt x="160670" y="223561"/>
                      <a:pt x="179554" y="215779"/>
                    </a:cubicBezTo>
                    <a:cubicBezTo>
                      <a:pt x="188131" y="212096"/>
                      <a:pt x="195843" y="206683"/>
                      <a:pt x="202224" y="199870"/>
                    </a:cubicBezTo>
                    <a:cubicBezTo>
                      <a:pt x="208640" y="192936"/>
                      <a:pt x="213602" y="184791"/>
                      <a:pt x="216819" y="175920"/>
                    </a:cubicBezTo>
                    <a:cubicBezTo>
                      <a:pt x="220329" y="166357"/>
                      <a:pt x="222076" y="156224"/>
                      <a:pt x="222007" y="146038"/>
                    </a:cubicBezTo>
                    <a:cubicBezTo>
                      <a:pt x="222076" y="135801"/>
                      <a:pt x="220312" y="125633"/>
                      <a:pt x="216819" y="116001"/>
                    </a:cubicBezTo>
                    <a:cubicBezTo>
                      <a:pt x="213620" y="107078"/>
                      <a:pt x="208657" y="98881"/>
                      <a:pt x="202224" y="91913"/>
                    </a:cubicBezTo>
                    <a:cubicBezTo>
                      <a:pt x="195843" y="85099"/>
                      <a:pt x="188131" y="79687"/>
                      <a:pt x="179554" y="76003"/>
                    </a:cubicBezTo>
                    <a:cubicBezTo>
                      <a:pt x="170336" y="72078"/>
                      <a:pt x="160393" y="70141"/>
                      <a:pt x="150381" y="70280"/>
                    </a:cubicBezTo>
                    <a:close/>
                  </a:path>
                </a:pathLst>
              </a:custGeom>
              <a:grpFill/>
              <a:ln w="1726" cap="flat">
                <a:noFill/>
                <a:prstDash val="solid"/>
                <a:miter/>
              </a:ln>
            </p:spPr>
            <p:txBody>
              <a:bodyPr rtlCol="0" anchor="ctr"/>
              <a:lstStyle/>
              <a:p>
                <a:endParaRPr lang="en-US"/>
              </a:p>
            </p:txBody>
          </p:sp>
        </p:grpSp>
        <p:cxnSp>
          <p:nvCxnSpPr>
            <p:cNvPr id="19" name="Straight Connector 18">
              <a:extLst>
                <a:ext uri="{FF2B5EF4-FFF2-40B4-BE49-F238E27FC236}">
                  <a16:creationId xmlns:a16="http://schemas.microsoft.com/office/drawing/2014/main" id="{A26159C0-A09A-1A90-1D7E-FFB66755EF7E}"/>
                </a:ext>
              </a:extLst>
            </p:cNvPr>
            <p:cNvCxnSpPr>
              <a:cxnSpLocks/>
            </p:cNvCxnSpPr>
            <p:nvPr userDrawn="1"/>
          </p:nvCxnSpPr>
          <p:spPr>
            <a:xfrm>
              <a:off x="11020866" y="6400010"/>
              <a:ext cx="0" cy="286021"/>
            </a:xfrm>
            <a:prstGeom prst="line">
              <a:avLst/>
            </a:prstGeom>
            <a:grpFill/>
            <a:ln w="15875">
              <a:solidFill>
                <a:schemeClr val="bg1"/>
              </a:solidFill>
            </a:ln>
          </p:spPr>
          <p:style>
            <a:lnRef idx="1">
              <a:schemeClr val="accent1"/>
            </a:lnRef>
            <a:fillRef idx="0">
              <a:schemeClr val="accent1"/>
            </a:fillRef>
            <a:effectRef idx="0">
              <a:schemeClr val="accent1"/>
            </a:effectRef>
            <a:fontRef idx="minor">
              <a:schemeClr val="tx1"/>
            </a:fontRef>
          </p:style>
        </p:cxnSp>
      </p:grpSp>
      <p:pic>
        <p:nvPicPr>
          <p:cNvPr id="4" name="Picture 3" descr="A city in the clouds&#10;&#10;Description automatically generated">
            <a:extLst>
              <a:ext uri="{FF2B5EF4-FFF2-40B4-BE49-F238E27FC236}">
                <a16:creationId xmlns:a16="http://schemas.microsoft.com/office/drawing/2014/main" id="{38133E23-65CD-FE43-BC27-73105C5E89F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334000" y="0"/>
            <a:ext cx="6858000" cy="6858000"/>
          </a:xfrm>
          <a:prstGeom prst="rect">
            <a:avLst/>
          </a:prstGeom>
        </p:spPr>
      </p:pic>
      <p:sp>
        <p:nvSpPr>
          <p:cNvPr id="5" name="Rectangle 12_B">
            <a:extLst>
              <a:ext uri="{FF2B5EF4-FFF2-40B4-BE49-F238E27FC236}">
                <a16:creationId xmlns:a16="http://schemas.microsoft.com/office/drawing/2014/main" id="{FCA9AA2A-A3C7-17BC-F868-179648AD8646}"/>
              </a:ext>
            </a:extLst>
          </p:cNvPr>
          <p:cNvSpPr/>
          <p:nvPr userDrawn="1"/>
        </p:nvSpPr>
        <p:spPr>
          <a:xfrm>
            <a:off x="5310477" y="6280"/>
            <a:ext cx="3943453" cy="6851720"/>
          </a:xfrm>
          <a:prstGeom prst="rect">
            <a:avLst/>
          </a:prstGeom>
          <a:gradFill flip="none" rotWithShape="1">
            <a:gsLst>
              <a:gs pos="0">
                <a:schemeClr val="tx1"/>
              </a:gs>
              <a:gs pos="100000">
                <a:schemeClr val="tx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 Placeholder 4">
            <a:extLst>
              <a:ext uri="{FF2B5EF4-FFF2-40B4-BE49-F238E27FC236}">
                <a16:creationId xmlns:a16="http://schemas.microsoft.com/office/drawing/2014/main" id="{E5A616B6-1D8E-4782-BEA6-F849F306082A}"/>
              </a:ext>
            </a:extLst>
          </p:cNvPr>
          <p:cNvSpPr>
            <a:spLocks noGrp="1"/>
          </p:cNvSpPr>
          <p:nvPr>
            <p:ph type="body" sz="quarter" idx="10" hasCustomPrompt="1"/>
          </p:nvPr>
        </p:nvSpPr>
        <p:spPr>
          <a:xfrm>
            <a:off x="695324" y="3439202"/>
            <a:ext cx="5517354" cy="719138"/>
          </a:xfrm>
        </p:spPr>
        <p:txBody>
          <a:bodyPr>
            <a:noAutofit/>
          </a:bodyPr>
          <a:lstStyle>
            <a:lvl1pPr marL="0" indent="0">
              <a:lnSpc>
                <a:spcPct val="100000"/>
              </a:lnSpc>
              <a:buNone/>
              <a:defRPr sz="2000" b="1">
                <a:solidFill>
                  <a:schemeClr val="bg1"/>
                </a:solidFill>
              </a:defRPr>
            </a:lvl1pPr>
          </a:lstStyle>
          <a:p>
            <a:pPr lvl="0"/>
            <a:r>
              <a:rPr lang="en-US" dirty="0"/>
              <a:t>Body header text</a:t>
            </a:r>
          </a:p>
        </p:txBody>
      </p:sp>
      <p:sp>
        <p:nvSpPr>
          <p:cNvPr id="8" name="Title 1">
            <a:extLst>
              <a:ext uri="{FF2B5EF4-FFF2-40B4-BE49-F238E27FC236}">
                <a16:creationId xmlns:a16="http://schemas.microsoft.com/office/drawing/2014/main" id="{BAD893B4-7568-4029-4EA8-1C33C2275756}"/>
              </a:ext>
            </a:extLst>
          </p:cNvPr>
          <p:cNvSpPr>
            <a:spLocks noGrp="1"/>
          </p:cNvSpPr>
          <p:nvPr>
            <p:ph type="title" hasCustomPrompt="1"/>
          </p:nvPr>
        </p:nvSpPr>
        <p:spPr>
          <a:xfrm>
            <a:off x="664371" y="2671963"/>
            <a:ext cx="5517354" cy="738664"/>
          </a:xfrm>
        </p:spPr>
        <p:txBody>
          <a:bodyPr vert="horz" wrap="square" lIns="0" tIns="0" rIns="0" bIns="0" rtlCol="0" anchor="b" anchorCtr="0">
            <a:spAutoFit/>
          </a:bodyPr>
          <a:lstStyle>
            <a:lvl1pPr>
              <a:defRPr kumimoji="0" lang="en-US" sz="4800" i="0" u="none" strike="noStrike" cap="none" spc="0" normalizeH="0" baseline="0" dirty="0">
                <a:ln>
                  <a:noFill/>
                </a:ln>
                <a:effectLst/>
                <a:uLnTx/>
                <a:uFillTx/>
                <a:latin typeface="Century Gothic" panose="020F0302020204030204"/>
                <a:ea typeface="+mn-ea"/>
                <a:cs typeface="+mn-cs"/>
              </a:defRPr>
            </a:lvl1pPr>
          </a:lstStyle>
          <a:p>
            <a:pPr marL="0" marR="0" lvl="0" indent="0" fontAlgn="auto">
              <a:spcBef>
                <a:spcPts val="0"/>
              </a:spcBef>
              <a:spcAft>
                <a:spcPts val="0"/>
              </a:spcAft>
              <a:buClrTx/>
              <a:buSzTx/>
              <a:buFontTx/>
              <a:tabLst/>
            </a:pPr>
            <a:r>
              <a:rPr lang="en-US" dirty="0"/>
              <a:t>DIVIDER SLIDE</a:t>
            </a:r>
          </a:p>
        </p:txBody>
      </p:sp>
    </p:spTree>
    <p:extLst>
      <p:ext uri="{BB962C8B-B14F-4D97-AF65-F5344CB8AC3E}">
        <p14:creationId xmlns:p14="http://schemas.microsoft.com/office/powerpoint/2010/main" val="10990075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0_Utlity 2">
    <p:bg>
      <p:bgPr>
        <a:solidFill>
          <a:schemeClr val="tx1"/>
        </a:solidFill>
        <a:effectLst/>
      </p:bgPr>
    </p:bg>
    <p:spTree>
      <p:nvGrpSpPr>
        <p:cNvPr id="1" name=""/>
        <p:cNvGrpSpPr/>
        <p:nvPr/>
      </p:nvGrpSpPr>
      <p:grpSpPr>
        <a:xfrm>
          <a:off x="0" y="0"/>
          <a:ext cx="0" cy="0"/>
          <a:chOff x="0" y="0"/>
          <a:chExt cx="0" cy="0"/>
        </a:xfrm>
      </p:grpSpPr>
      <p:pic>
        <p:nvPicPr>
          <p:cNvPr id="3" name="Picture 2" descr="A pink speaker surrounded by pink liquid&#10;&#10;Description automatically generated">
            <a:extLst>
              <a:ext uri="{FF2B5EF4-FFF2-40B4-BE49-F238E27FC236}">
                <a16:creationId xmlns:a16="http://schemas.microsoft.com/office/drawing/2014/main" id="{3C97C846-108C-C773-D25B-4818630D6CA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334000" y="0"/>
            <a:ext cx="6858000" cy="6858000"/>
          </a:xfrm>
          <a:prstGeom prst="rect">
            <a:avLst/>
          </a:prstGeom>
        </p:spPr>
      </p:pic>
      <p:grpSp>
        <p:nvGrpSpPr>
          <p:cNvPr id="16" name="Group 15">
            <a:extLst>
              <a:ext uri="{FF2B5EF4-FFF2-40B4-BE49-F238E27FC236}">
                <a16:creationId xmlns:a16="http://schemas.microsoft.com/office/drawing/2014/main" id="{9EA57208-EB56-E8C6-A102-A1816A141648}"/>
              </a:ext>
            </a:extLst>
          </p:cNvPr>
          <p:cNvGrpSpPr/>
          <p:nvPr userDrawn="1"/>
        </p:nvGrpSpPr>
        <p:grpSpPr>
          <a:xfrm>
            <a:off x="10554061" y="6345623"/>
            <a:ext cx="1465983" cy="391342"/>
            <a:chOff x="10554061" y="6345623"/>
            <a:chExt cx="1465983" cy="391342"/>
          </a:xfrm>
          <a:solidFill>
            <a:schemeClr val="bg1"/>
          </a:solidFill>
        </p:grpSpPr>
        <p:grpSp>
          <p:nvGrpSpPr>
            <p:cNvPr id="17" name="Amdocs_Logomark">
              <a:extLst>
                <a:ext uri="{FF2B5EF4-FFF2-40B4-BE49-F238E27FC236}">
                  <a16:creationId xmlns:a16="http://schemas.microsoft.com/office/drawing/2014/main" id="{BCE34903-FE07-9F69-5B93-BB95ABBE264E}"/>
                </a:ext>
              </a:extLst>
            </p:cNvPr>
            <p:cNvGrpSpPr>
              <a:grpSpLocks noChangeAspect="1"/>
            </p:cNvGrpSpPr>
            <p:nvPr userDrawn="1"/>
          </p:nvGrpSpPr>
          <p:grpSpPr>
            <a:xfrm>
              <a:off x="10554061" y="6400942"/>
              <a:ext cx="384048" cy="285861"/>
              <a:chOff x="4624387" y="2333625"/>
              <a:chExt cx="2943225" cy="2190750"/>
            </a:xfrm>
            <a:grpFill/>
          </p:grpSpPr>
          <p:sp>
            <p:nvSpPr>
              <p:cNvPr id="38" name="Freeform: Shape 6">
                <a:extLst>
                  <a:ext uri="{FF2B5EF4-FFF2-40B4-BE49-F238E27FC236}">
                    <a16:creationId xmlns:a16="http://schemas.microsoft.com/office/drawing/2014/main" id="{C7ADA892-E459-4F07-4127-2D348ABD81F6}"/>
                  </a:ext>
                </a:extLst>
              </p:cNvPr>
              <p:cNvSpPr/>
              <p:nvPr/>
            </p:nvSpPr>
            <p:spPr>
              <a:xfrm>
                <a:off x="4617243" y="2326481"/>
                <a:ext cx="2200275" cy="2200275"/>
              </a:xfrm>
              <a:custGeom>
                <a:avLst/>
                <a:gdLst>
                  <a:gd name="connsiteX0" fmla="*/ 1541621 w 2200275"/>
                  <a:gd name="connsiteY0" fmla="*/ 7144 h 2200275"/>
                  <a:gd name="connsiteX1" fmla="*/ 254794 w 2200275"/>
                  <a:gd name="connsiteY1" fmla="*/ 7144 h 2200275"/>
                  <a:gd name="connsiteX2" fmla="*/ 381476 w 2200275"/>
                  <a:gd name="connsiteY2" fmla="*/ 445294 h 2200275"/>
                  <a:gd name="connsiteX3" fmla="*/ 1541621 w 2200275"/>
                  <a:gd name="connsiteY3" fmla="*/ 445294 h 2200275"/>
                  <a:gd name="connsiteX4" fmla="*/ 1760696 w 2200275"/>
                  <a:gd name="connsiteY4" fmla="*/ 664369 h 2200275"/>
                  <a:gd name="connsiteX5" fmla="*/ 1760696 w 2200275"/>
                  <a:gd name="connsiteY5" fmla="*/ 883444 h 2200275"/>
                  <a:gd name="connsiteX6" fmla="*/ 664369 w 2200275"/>
                  <a:gd name="connsiteY6" fmla="*/ 883444 h 2200275"/>
                  <a:gd name="connsiteX7" fmla="*/ 7144 w 2200275"/>
                  <a:gd name="connsiteY7" fmla="*/ 1540669 h 2200275"/>
                  <a:gd name="connsiteX8" fmla="*/ 664369 w 2200275"/>
                  <a:gd name="connsiteY8" fmla="*/ 2197894 h 2200275"/>
                  <a:gd name="connsiteX9" fmla="*/ 1540669 w 2200275"/>
                  <a:gd name="connsiteY9" fmla="*/ 2197894 h 2200275"/>
                  <a:gd name="connsiteX10" fmla="*/ 2197894 w 2200275"/>
                  <a:gd name="connsiteY10" fmla="*/ 1540669 h 2200275"/>
                  <a:gd name="connsiteX11" fmla="*/ 2197894 w 2200275"/>
                  <a:gd name="connsiteY11" fmla="*/ 1102519 h 2200275"/>
                  <a:gd name="connsiteX12" fmla="*/ 2197894 w 2200275"/>
                  <a:gd name="connsiteY12" fmla="*/ 883444 h 2200275"/>
                  <a:gd name="connsiteX13" fmla="*/ 2197894 w 2200275"/>
                  <a:gd name="connsiteY13" fmla="*/ 664369 h 2200275"/>
                  <a:gd name="connsiteX14" fmla="*/ 1541621 w 2200275"/>
                  <a:gd name="connsiteY14" fmla="*/ 7144 h 2200275"/>
                  <a:gd name="connsiteX15" fmla="*/ 1760696 w 2200275"/>
                  <a:gd name="connsiteY15" fmla="*/ 1541621 h 2200275"/>
                  <a:gd name="connsiteX16" fmla="*/ 1541621 w 2200275"/>
                  <a:gd name="connsiteY16" fmla="*/ 1760696 h 2200275"/>
                  <a:gd name="connsiteX17" fmla="*/ 664369 w 2200275"/>
                  <a:gd name="connsiteY17" fmla="*/ 1760696 h 2200275"/>
                  <a:gd name="connsiteX18" fmla="*/ 445294 w 2200275"/>
                  <a:gd name="connsiteY18" fmla="*/ 1541621 h 2200275"/>
                  <a:gd name="connsiteX19" fmla="*/ 664369 w 2200275"/>
                  <a:gd name="connsiteY19" fmla="*/ 1322546 h 2200275"/>
                  <a:gd name="connsiteX20" fmla="*/ 1759744 w 2200275"/>
                  <a:gd name="connsiteY20" fmla="*/ 1322546 h 2200275"/>
                  <a:gd name="connsiteX21" fmla="*/ 1759744 w 2200275"/>
                  <a:gd name="connsiteY21" fmla="*/ 1541621 h 2200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200275" h="2200275">
                    <a:moveTo>
                      <a:pt x="1541621" y="7144"/>
                    </a:moveTo>
                    <a:lnTo>
                      <a:pt x="254794" y="7144"/>
                    </a:lnTo>
                    <a:lnTo>
                      <a:pt x="381476" y="445294"/>
                    </a:lnTo>
                    <a:lnTo>
                      <a:pt x="1541621" y="445294"/>
                    </a:lnTo>
                    <a:cubicBezTo>
                      <a:pt x="1662589" y="445294"/>
                      <a:pt x="1760696" y="543401"/>
                      <a:pt x="1760696" y="664369"/>
                    </a:cubicBezTo>
                    <a:lnTo>
                      <a:pt x="1760696" y="883444"/>
                    </a:lnTo>
                    <a:lnTo>
                      <a:pt x="664369" y="883444"/>
                    </a:lnTo>
                    <a:cubicBezTo>
                      <a:pt x="301466" y="883444"/>
                      <a:pt x="7144" y="1178719"/>
                      <a:pt x="7144" y="1540669"/>
                    </a:cubicBezTo>
                    <a:cubicBezTo>
                      <a:pt x="7144" y="1903571"/>
                      <a:pt x="302419" y="2197894"/>
                      <a:pt x="664369" y="2197894"/>
                    </a:cubicBezTo>
                    <a:lnTo>
                      <a:pt x="1540669" y="2197894"/>
                    </a:lnTo>
                    <a:cubicBezTo>
                      <a:pt x="1903571" y="2197894"/>
                      <a:pt x="2197894" y="1902619"/>
                      <a:pt x="2197894" y="1540669"/>
                    </a:cubicBezTo>
                    <a:lnTo>
                      <a:pt x="2197894" y="1102519"/>
                    </a:lnTo>
                    <a:lnTo>
                      <a:pt x="2197894" y="883444"/>
                    </a:lnTo>
                    <a:lnTo>
                      <a:pt x="2197894" y="664369"/>
                    </a:lnTo>
                    <a:cubicBezTo>
                      <a:pt x="2198846" y="302419"/>
                      <a:pt x="1903571" y="7144"/>
                      <a:pt x="1541621" y="7144"/>
                    </a:cubicBezTo>
                    <a:close/>
                    <a:moveTo>
                      <a:pt x="1760696" y="1541621"/>
                    </a:moveTo>
                    <a:cubicBezTo>
                      <a:pt x="1760696" y="1662589"/>
                      <a:pt x="1662589" y="1760696"/>
                      <a:pt x="1541621" y="1760696"/>
                    </a:cubicBezTo>
                    <a:lnTo>
                      <a:pt x="664369" y="1760696"/>
                    </a:lnTo>
                    <a:cubicBezTo>
                      <a:pt x="543401" y="1760696"/>
                      <a:pt x="445294" y="1662589"/>
                      <a:pt x="445294" y="1541621"/>
                    </a:cubicBezTo>
                    <a:cubicBezTo>
                      <a:pt x="445294" y="1420654"/>
                      <a:pt x="543401" y="1322546"/>
                      <a:pt x="664369" y="1322546"/>
                    </a:cubicBezTo>
                    <a:lnTo>
                      <a:pt x="1759744" y="1322546"/>
                    </a:lnTo>
                    <a:lnTo>
                      <a:pt x="1759744" y="1541621"/>
                    </a:lnTo>
                    <a:close/>
                  </a:path>
                </a:pathLst>
              </a:custGeom>
              <a:grpFill/>
              <a:ln w="9525" cap="flat">
                <a:noFill/>
                <a:prstDash val="solid"/>
                <a:miter/>
              </a:ln>
            </p:spPr>
            <p:txBody>
              <a:bodyPr rtlCol="0" anchor="ctr"/>
              <a:lstStyle/>
              <a:p>
                <a:endParaRPr lang="en-US"/>
              </a:p>
            </p:txBody>
          </p:sp>
          <p:sp>
            <p:nvSpPr>
              <p:cNvPr id="39" name="Freeform: Shape 7">
                <a:extLst>
                  <a:ext uri="{FF2B5EF4-FFF2-40B4-BE49-F238E27FC236}">
                    <a16:creationId xmlns:a16="http://schemas.microsoft.com/office/drawing/2014/main" id="{C6368481-B537-73DF-FCBC-4B78E53F3D00}"/>
                  </a:ext>
                </a:extLst>
              </p:cNvPr>
              <p:cNvSpPr/>
              <p:nvPr/>
            </p:nvSpPr>
            <p:spPr>
              <a:xfrm>
                <a:off x="7036593" y="3202781"/>
                <a:ext cx="533400" cy="447675"/>
              </a:xfrm>
              <a:custGeom>
                <a:avLst/>
                <a:gdLst>
                  <a:gd name="connsiteX0" fmla="*/ 407194 w 533400"/>
                  <a:gd name="connsiteY0" fmla="*/ 7144 h 447675"/>
                  <a:gd name="connsiteX1" fmla="*/ 7144 w 533400"/>
                  <a:gd name="connsiteY1" fmla="*/ 7144 h 447675"/>
                  <a:gd name="connsiteX2" fmla="*/ 7144 w 533400"/>
                  <a:gd name="connsiteY2" fmla="*/ 446246 h 447675"/>
                  <a:gd name="connsiteX3" fmla="*/ 533876 w 533400"/>
                  <a:gd name="connsiteY3" fmla="*/ 446246 h 447675"/>
                </a:gdLst>
                <a:ahLst/>
                <a:cxnLst>
                  <a:cxn ang="0">
                    <a:pos x="connsiteX0" y="connsiteY0"/>
                  </a:cxn>
                  <a:cxn ang="0">
                    <a:pos x="connsiteX1" y="connsiteY1"/>
                  </a:cxn>
                  <a:cxn ang="0">
                    <a:pos x="connsiteX2" y="connsiteY2"/>
                  </a:cxn>
                  <a:cxn ang="0">
                    <a:pos x="connsiteX3" y="connsiteY3"/>
                  </a:cxn>
                </a:cxnLst>
                <a:rect l="l" t="t" r="r" b="b"/>
                <a:pathLst>
                  <a:path w="533400" h="447675">
                    <a:moveTo>
                      <a:pt x="407194" y="7144"/>
                    </a:moveTo>
                    <a:lnTo>
                      <a:pt x="7144" y="7144"/>
                    </a:lnTo>
                    <a:lnTo>
                      <a:pt x="7144" y="446246"/>
                    </a:lnTo>
                    <a:lnTo>
                      <a:pt x="533876" y="446246"/>
                    </a:lnTo>
                    <a:close/>
                  </a:path>
                </a:pathLst>
              </a:custGeom>
              <a:grpFill/>
              <a:ln w="9525" cap="flat">
                <a:noFill/>
                <a:prstDash val="solid"/>
                <a:miter/>
              </a:ln>
            </p:spPr>
            <p:txBody>
              <a:bodyPr rtlCol="0" anchor="ctr"/>
              <a:lstStyle/>
              <a:p>
                <a:endParaRPr lang="en-US"/>
              </a:p>
            </p:txBody>
          </p:sp>
        </p:grpSp>
        <p:grpSp>
          <p:nvGrpSpPr>
            <p:cNvPr id="18" name="Group 17">
              <a:extLst>
                <a:ext uri="{FF2B5EF4-FFF2-40B4-BE49-F238E27FC236}">
                  <a16:creationId xmlns:a16="http://schemas.microsoft.com/office/drawing/2014/main" id="{13ABD756-C1B2-2BFA-87F0-46CB02958584}"/>
                </a:ext>
              </a:extLst>
            </p:cNvPr>
            <p:cNvGrpSpPr/>
            <p:nvPr userDrawn="1"/>
          </p:nvGrpSpPr>
          <p:grpSpPr>
            <a:xfrm>
              <a:off x="11122366" y="6345623"/>
              <a:ext cx="897678" cy="391342"/>
              <a:chOff x="5599695" y="3904599"/>
              <a:chExt cx="2194943" cy="956884"/>
            </a:xfrm>
            <a:grpFill/>
          </p:grpSpPr>
          <p:sp>
            <p:nvSpPr>
              <p:cNvPr id="20" name="Freeform: Shape 61">
                <a:extLst>
                  <a:ext uri="{FF2B5EF4-FFF2-40B4-BE49-F238E27FC236}">
                    <a16:creationId xmlns:a16="http://schemas.microsoft.com/office/drawing/2014/main" id="{B7A1293D-591C-71C4-B75E-545F01068C7F}"/>
                  </a:ext>
                </a:extLst>
              </p:cNvPr>
              <p:cNvSpPr/>
              <p:nvPr/>
            </p:nvSpPr>
            <p:spPr>
              <a:xfrm>
                <a:off x="5617507" y="4041099"/>
                <a:ext cx="462428" cy="295919"/>
              </a:xfrm>
              <a:custGeom>
                <a:avLst/>
                <a:gdLst>
                  <a:gd name="connsiteX0" fmla="*/ 349492 w 462428"/>
                  <a:gd name="connsiteY0" fmla="*/ -1114 h 295919"/>
                  <a:gd name="connsiteX1" fmla="*/ 395300 w 462428"/>
                  <a:gd name="connsiteY1" fmla="*/ 7066 h 295919"/>
                  <a:gd name="connsiteX2" fmla="*/ 430940 w 462428"/>
                  <a:gd name="connsiteY2" fmla="*/ 29961 h 295919"/>
                  <a:gd name="connsiteX3" fmla="*/ 453921 w 462428"/>
                  <a:gd name="connsiteY3" fmla="*/ 65497 h 295919"/>
                  <a:gd name="connsiteX4" fmla="*/ 462014 w 462428"/>
                  <a:gd name="connsiteY4" fmla="*/ 111305 h 295919"/>
                  <a:gd name="connsiteX5" fmla="*/ 462014 w 462428"/>
                  <a:gd name="connsiteY5" fmla="*/ 294796 h 295919"/>
                  <a:gd name="connsiteX6" fmla="*/ 385426 w 462428"/>
                  <a:gd name="connsiteY6" fmla="*/ 294796 h 295919"/>
                  <a:gd name="connsiteX7" fmla="*/ 385426 w 462428"/>
                  <a:gd name="connsiteY7" fmla="*/ 136293 h 295919"/>
                  <a:gd name="connsiteX8" fmla="*/ 370692 w 462428"/>
                  <a:gd name="connsiteY8" fmla="*/ 88254 h 295919"/>
                  <a:gd name="connsiteX9" fmla="*/ 329744 w 462428"/>
                  <a:gd name="connsiteY9" fmla="*/ 71757 h 295919"/>
                  <a:gd name="connsiteX10" fmla="*/ 306329 w 462428"/>
                  <a:gd name="connsiteY10" fmla="*/ 75769 h 295919"/>
                  <a:gd name="connsiteX11" fmla="*/ 287169 w 462428"/>
                  <a:gd name="connsiteY11" fmla="*/ 87874 h 295919"/>
                  <a:gd name="connsiteX12" fmla="*/ 274217 w 462428"/>
                  <a:gd name="connsiteY12" fmla="*/ 108244 h 295919"/>
                  <a:gd name="connsiteX13" fmla="*/ 269358 w 462428"/>
                  <a:gd name="connsiteY13" fmla="*/ 136794 h 295919"/>
                  <a:gd name="connsiteX14" fmla="*/ 269358 w 462428"/>
                  <a:gd name="connsiteY14" fmla="*/ 294710 h 295919"/>
                  <a:gd name="connsiteX15" fmla="*/ 192475 w 462428"/>
                  <a:gd name="connsiteY15" fmla="*/ 294710 h 295919"/>
                  <a:gd name="connsiteX16" fmla="*/ 192475 w 462428"/>
                  <a:gd name="connsiteY16" fmla="*/ 136207 h 295919"/>
                  <a:gd name="connsiteX17" fmla="*/ 177880 w 462428"/>
                  <a:gd name="connsiteY17" fmla="*/ 88168 h 295919"/>
                  <a:gd name="connsiteX18" fmla="*/ 136793 w 462428"/>
                  <a:gd name="connsiteY18" fmla="*/ 71671 h 295919"/>
                  <a:gd name="connsiteX19" fmla="*/ 113379 w 462428"/>
                  <a:gd name="connsiteY19" fmla="*/ 75683 h 295919"/>
                  <a:gd name="connsiteX20" fmla="*/ 94219 w 462428"/>
                  <a:gd name="connsiteY20" fmla="*/ 87787 h 295919"/>
                  <a:gd name="connsiteX21" fmla="*/ 81267 w 462428"/>
                  <a:gd name="connsiteY21" fmla="*/ 108158 h 295919"/>
                  <a:gd name="connsiteX22" fmla="*/ 76408 w 462428"/>
                  <a:gd name="connsiteY22" fmla="*/ 136708 h 295919"/>
                  <a:gd name="connsiteX23" fmla="*/ 76408 w 462428"/>
                  <a:gd name="connsiteY23" fmla="*/ 294624 h 295919"/>
                  <a:gd name="connsiteX24" fmla="*/ -406 w 462428"/>
                  <a:gd name="connsiteY24" fmla="*/ 294624 h 295919"/>
                  <a:gd name="connsiteX25" fmla="*/ -406 w 462428"/>
                  <a:gd name="connsiteY25" fmla="*/ 6616 h 295919"/>
                  <a:gd name="connsiteX26" fmla="*/ 74419 w 462428"/>
                  <a:gd name="connsiteY26" fmla="*/ 6616 h 295919"/>
                  <a:gd name="connsiteX27" fmla="*/ 74419 w 462428"/>
                  <a:gd name="connsiteY27" fmla="*/ 40527 h 295919"/>
                  <a:gd name="connsiteX28" fmla="*/ 111840 w 462428"/>
                  <a:gd name="connsiteY28" fmla="*/ 8259 h 295919"/>
                  <a:gd name="connsiteX29" fmla="*/ 158374 w 462428"/>
                  <a:gd name="connsiteY29" fmla="*/ -1114 h 295919"/>
                  <a:gd name="connsiteX30" fmla="*/ 213918 w 462428"/>
                  <a:gd name="connsiteY30" fmla="*/ 11977 h 295919"/>
                  <a:gd name="connsiteX31" fmla="*/ 252653 w 462428"/>
                  <a:gd name="connsiteY31" fmla="*/ 48291 h 295919"/>
                  <a:gd name="connsiteX32" fmla="*/ 295297 w 462428"/>
                  <a:gd name="connsiteY32" fmla="*/ 9729 h 295919"/>
                  <a:gd name="connsiteX33" fmla="*/ 321668 w 462428"/>
                  <a:gd name="connsiteY33" fmla="*/ 1394 h 295919"/>
                  <a:gd name="connsiteX34" fmla="*/ 349492 w 462428"/>
                  <a:gd name="connsiteY34" fmla="*/ -1114 h 295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428" h="295919">
                    <a:moveTo>
                      <a:pt x="349492" y="-1114"/>
                    </a:moveTo>
                    <a:cubicBezTo>
                      <a:pt x="365140" y="-1304"/>
                      <a:pt x="380682" y="1480"/>
                      <a:pt x="395300" y="7066"/>
                    </a:cubicBezTo>
                    <a:cubicBezTo>
                      <a:pt x="408617" y="12184"/>
                      <a:pt x="420746" y="19983"/>
                      <a:pt x="430940" y="29961"/>
                    </a:cubicBezTo>
                    <a:cubicBezTo>
                      <a:pt x="441023" y="40060"/>
                      <a:pt x="448855" y="52165"/>
                      <a:pt x="453921" y="65497"/>
                    </a:cubicBezTo>
                    <a:cubicBezTo>
                      <a:pt x="459450" y="80127"/>
                      <a:pt x="462196" y="95673"/>
                      <a:pt x="462014" y="111305"/>
                    </a:cubicBezTo>
                    <a:lnTo>
                      <a:pt x="462014" y="294796"/>
                    </a:lnTo>
                    <a:lnTo>
                      <a:pt x="385426" y="294796"/>
                    </a:lnTo>
                    <a:lnTo>
                      <a:pt x="385426" y="136293"/>
                    </a:lnTo>
                    <a:cubicBezTo>
                      <a:pt x="385426" y="115265"/>
                      <a:pt x="380515" y="99252"/>
                      <a:pt x="370692" y="88254"/>
                    </a:cubicBezTo>
                    <a:cubicBezTo>
                      <a:pt x="360870" y="77256"/>
                      <a:pt x="347221" y="71757"/>
                      <a:pt x="329744" y="71757"/>
                    </a:cubicBezTo>
                    <a:cubicBezTo>
                      <a:pt x="321763" y="71705"/>
                      <a:pt x="313838" y="73071"/>
                      <a:pt x="306329" y="75769"/>
                    </a:cubicBezTo>
                    <a:cubicBezTo>
                      <a:pt x="299122" y="78328"/>
                      <a:pt x="292577" y="82461"/>
                      <a:pt x="287169" y="87874"/>
                    </a:cubicBezTo>
                    <a:cubicBezTo>
                      <a:pt x="281518" y="93719"/>
                      <a:pt x="277112" y="100653"/>
                      <a:pt x="274217" y="108244"/>
                    </a:cubicBezTo>
                    <a:cubicBezTo>
                      <a:pt x="270805" y="117375"/>
                      <a:pt x="269157" y="127059"/>
                      <a:pt x="269358" y="136794"/>
                    </a:cubicBezTo>
                    <a:lnTo>
                      <a:pt x="269358" y="294710"/>
                    </a:lnTo>
                    <a:lnTo>
                      <a:pt x="192475" y="294710"/>
                    </a:lnTo>
                    <a:lnTo>
                      <a:pt x="192475" y="136207"/>
                    </a:lnTo>
                    <a:cubicBezTo>
                      <a:pt x="192475" y="115179"/>
                      <a:pt x="187611" y="99166"/>
                      <a:pt x="177880" y="88168"/>
                    </a:cubicBezTo>
                    <a:cubicBezTo>
                      <a:pt x="168150" y="77170"/>
                      <a:pt x="154454" y="71671"/>
                      <a:pt x="136793" y="71671"/>
                    </a:cubicBezTo>
                    <a:cubicBezTo>
                      <a:pt x="128813" y="71619"/>
                      <a:pt x="120888" y="72985"/>
                      <a:pt x="113379" y="75683"/>
                    </a:cubicBezTo>
                    <a:cubicBezTo>
                      <a:pt x="106170" y="78242"/>
                      <a:pt x="99623" y="82375"/>
                      <a:pt x="94219" y="87787"/>
                    </a:cubicBezTo>
                    <a:cubicBezTo>
                      <a:pt x="88568" y="93632"/>
                      <a:pt x="84162" y="100567"/>
                      <a:pt x="81267" y="108158"/>
                    </a:cubicBezTo>
                    <a:cubicBezTo>
                      <a:pt x="77848" y="117271"/>
                      <a:pt x="76199" y="126972"/>
                      <a:pt x="76408" y="136708"/>
                    </a:cubicBezTo>
                    <a:lnTo>
                      <a:pt x="76408" y="294624"/>
                    </a:lnTo>
                    <a:lnTo>
                      <a:pt x="-406" y="294624"/>
                    </a:lnTo>
                    <a:lnTo>
                      <a:pt x="-406" y="6616"/>
                    </a:lnTo>
                    <a:lnTo>
                      <a:pt x="74419" y="6616"/>
                    </a:lnTo>
                    <a:lnTo>
                      <a:pt x="74419" y="40527"/>
                    </a:lnTo>
                    <a:cubicBezTo>
                      <a:pt x="84634" y="25257"/>
                      <a:pt x="97107" y="14502"/>
                      <a:pt x="111840" y="8259"/>
                    </a:cubicBezTo>
                    <a:cubicBezTo>
                      <a:pt x="126558" y="2016"/>
                      <a:pt x="142389" y="-1166"/>
                      <a:pt x="158374" y="-1114"/>
                    </a:cubicBezTo>
                    <a:cubicBezTo>
                      <a:pt x="179195" y="-1114"/>
                      <a:pt x="197710" y="3244"/>
                      <a:pt x="213918" y="11977"/>
                    </a:cubicBezTo>
                    <a:cubicBezTo>
                      <a:pt x="229824" y="20433"/>
                      <a:pt x="243193" y="32970"/>
                      <a:pt x="252653" y="48291"/>
                    </a:cubicBezTo>
                    <a:cubicBezTo>
                      <a:pt x="262579" y="31362"/>
                      <a:pt x="277467" y="17908"/>
                      <a:pt x="295297" y="9729"/>
                    </a:cubicBezTo>
                    <a:cubicBezTo>
                      <a:pt x="303710" y="5873"/>
                      <a:pt x="312567" y="3071"/>
                      <a:pt x="321668" y="1394"/>
                    </a:cubicBezTo>
                    <a:cubicBezTo>
                      <a:pt x="330847" y="-284"/>
                      <a:pt x="340161" y="-1131"/>
                      <a:pt x="349492" y="-1114"/>
                    </a:cubicBezTo>
                    <a:close/>
                  </a:path>
                </a:pathLst>
              </a:custGeom>
              <a:grpFill/>
              <a:ln w="1726" cap="flat">
                <a:noFill/>
                <a:prstDash val="solid"/>
                <a:miter/>
              </a:ln>
            </p:spPr>
            <p:txBody>
              <a:bodyPr rtlCol="0" anchor="ctr"/>
              <a:lstStyle/>
              <a:p>
                <a:endParaRPr lang="en-US"/>
              </a:p>
            </p:txBody>
          </p:sp>
          <p:sp>
            <p:nvSpPr>
              <p:cNvPr id="21" name="Freeform: Shape 62">
                <a:extLst>
                  <a:ext uri="{FF2B5EF4-FFF2-40B4-BE49-F238E27FC236}">
                    <a16:creationId xmlns:a16="http://schemas.microsoft.com/office/drawing/2014/main" id="{E5A79D75-FA33-8C49-5CB7-CCAFA44F994B}"/>
                  </a:ext>
                </a:extLst>
              </p:cNvPr>
              <p:cNvSpPr/>
              <p:nvPr/>
            </p:nvSpPr>
            <p:spPr>
              <a:xfrm>
                <a:off x="6117053" y="4041034"/>
                <a:ext cx="298712" cy="303424"/>
              </a:xfrm>
              <a:custGeom>
                <a:avLst/>
                <a:gdLst>
                  <a:gd name="connsiteX0" fmla="*/ 298307 w 298712"/>
                  <a:gd name="connsiteY0" fmla="*/ 294861 h 303424"/>
                  <a:gd name="connsiteX1" fmla="*/ 223188 w 298712"/>
                  <a:gd name="connsiteY1" fmla="*/ 294861 h 303424"/>
                  <a:gd name="connsiteX2" fmla="*/ 223188 w 298712"/>
                  <a:gd name="connsiteY2" fmla="*/ 263043 h 303424"/>
                  <a:gd name="connsiteX3" fmla="*/ 188118 w 298712"/>
                  <a:gd name="connsiteY3" fmla="*/ 291454 h 303424"/>
                  <a:gd name="connsiteX4" fmla="*/ 137745 w 298712"/>
                  <a:gd name="connsiteY4" fmla="*/ 302297 h 303424"/>
                  <a:gd name="connsiteX5" fmla="*/ 82963 w 298712"/>
                  <a:gd name="connsiteY5" fmla="*/ 290711 h 303424"/>
                  <a:gd name="connsiteX6" fmla="*/ 39057 w 298712"/>
                  <a:gd name="connsiteY6" fmla="*/ 258806 h 303424"/>
                  <a:gd name="connsiteX7" fmla="*/ 10040 w 298712"/>
                  <a:gd name="connsiteY7" fmla="*/ 210785 h 303424"/>
                  <a:gd name="connsiteX8" fmla="*/ 10040 w 298712"/>
                  <a:gd name="connsiteY8" fmla="*/ 90325 h 303424"/>
                  <a:gd name="connsiteX9" fmla="*/ 39057 w 298712"/>
                  <a:gd name="connsiteY9" fmla="*/ 42303 h 303424"/>
                  <a:gd name="connsiteX10" fmla="*/ 82963 w 298712"/>
                  <a:gd name="connsiteY10" fmla="*/ 10485 h 303424"/>
                  <a:gd name="connsiteX11" fmla="*/ 137745 w 298712"/>
                  <a:gd name="connsiteY11" fmla="*/ -1118 h 303424"/>
                  <a:gd name="connsiteX12" fmla="*/ 188118 w 298712"/>
                  <a:gd name="connsiteY12" fmla="*/ 9741 h 303424"/>
                  <a:gd name="connsiteX13" fmla="*/ 223188 w 298712"/>
                  <a:gd name="connsiteY13" fmla="*/ 38430 h 303424"/>
                  <a:gd name="connsiteX14" fmla="*/ 223188 w 298712"/>
                  <a:gd name="connsiteY14" fmla="*/ 6612 h 303424"/>
                  <a:gd name="connsiteX15" fmla="*/ 298307 w 298712"/>
                  <a:gd name="connsiteY15" fmla="*/ 6612 h 303424"/>
                  <a:gd name="connsiteX16" fmla="*/ 151977 w 298712"/>
                  <a:gd name="connsiteY16" fmla="*/ 71216 h 303424"/>
                  <a:gd name="connsiteX17" fmla="*/ 121490 w 298712"/>
                  <a:gd name="connsiteY17" fmla="*/ 77459 h 303424"/>
                  <a:gd name="connsiteX18" fmla="*/ 98214 w 298712"/>
                  <a:gd name="connsiteY18" fmla="*/ 94423 h 303424"/>
                  <a:gd name="connsiteX19" fmla="*/ 83481 w 298712"/>
                  <a:gd name="connsiteY19" fmla="*/ 119705 h 303424"/>
                  <a:gd name="connsiteX20" fmla="*/ 83481 w 298712"/>
                  <a:gd name="connsiteY20" fmla="*/ 181699 h 303424"/>
                  <a:gd name="connsiteX21" fmla="*/ 98214 w 298712"/>
                  <a:gd name="connsiteY21" fmla="*/ 206842 h 303424"/>
                  <a:gd name="connsiteX22" fmla="*/ 121490 w 298712"/>
                  <a:gd name="connsiteY22" fmla="*/ 223789 h 303424"/>
                  <a:gd name="connsiteX23" fmla="*/ 151977 w 298712"/>
                  <a:gd name="connsiteY23" fmla="*/ 230031 h 303424"/>
                  <a:gd name="connsiteX24" fmla="*/ 182031 w 298712"/>
                  <a:gd name="connsiteY24" fmla="*/ 224083 h 303424"/>
                  <a:gd name="connsiteX25" fmla="*/ 205290 w 298712"/>
                  <a:gd name="connsiteY25" fmla="*/ 207430 h 303424"/>
                  <a:gd name="connsiteX26" fmla="*/ 220317 w 298712"/>
                  <a:gd name="connsiteY26" fmla="*/ 182148 h 303424"/>
                  <a:gd name="connsiteX27" fmla="*/ 220317 w 298712"/>
                  <a:gd name="connsiteY27" fmla="*/ 119099 h 303424"/>
                  <a:gd name="connsiteX28" fmla="*/ 205290 w 298712"/>
                  <a:gd name="connsiteY28" fmla="*/ 93818 h 303424"/>
                  <a:gd name="connsiteX29" fmla="*/ 182031 w 298712"/>
                  <a:gd name="connsiteY29" fmla="*/ 77165 h 303424"/>
                  <a:gd name="connsiteX30" fmla="*/ 151977 w 298712"/>
                  <a:gd name="connsiteY30" fmla="*/ 71216 h 303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2" h="303424">
                    <a:moveTo>
                      <a:pt x="298307" y="294861"/>
                    </a:moveTo>
                    <a:lnTo>
                      <a:pt x="223188" y="294861"/>
                    </a:lnTo>
                    <a:lnTo>
                      <a:pt x="223188" y="263043"/>
                    </a:lnTo>
                    <a:cubicBezTo>
                      <a:pt x="213611" y="274854"/>
                      <a:pt x="201665" y="284537"/>
                      <a:pt x="188118" y="291454"/>
                    </a:cubicBezTo>
                    <a:cubicBezTo>
                      <a:pt x="174181" y="298683"/>
                      <a:pt x="157390" y="302297"/>
                      <a:pt x="137745" y="302297"/>
                    </a:cubicBezTo>
                    <a:cubicBezTo>
                      <a:pt x="118860" y="302452"/>
                      <a:pt x="100165" y="298510"/>
                      <a:pt x="82963" y="290711"/>
                    </a:cubicBezTo>
                    <a:cubicBezTo>
                      <a:pt x="66329" y="283137"/>
                      <a:pt x="51395" y="272294"/>
                      <a:pt x="39057" y="258806"/>
                    </a:cubicBezTo>
                    <a:cubicBezTo>
                      <a:pt x="26376" y="244816"/>
                      <a:pt x="16523" y="228509"/>
                      <a:pt x="10040" y="210785"/>
                    </a:cubicBezTo>
                    <a:cubicBezTo>
                      <a:pt x="-3888" y="171842"/>
                      <a:pt x="-3888" y="129267"/>
                      <a:pt x="10040" y="90325"/>
                    </a:cubicBezTo>
                    <a:cubicBezTo>
                      <a:pt x="16531" y="72600"/>
                      <a:pt x="26383" y="56293"/>
                      <a:pt x="39057" y="42303"/>
                    </a:cubicBezTo>
                    <a:cubicBezTo>
                      <a:pt x="51397" y="28850"/>
                      <a:pt x="66332" y="18025"/>
                      <a:pt x="82963" y="10485"/>
                    </a:cubicBezTo>
                    <a:cubicBezTo>
                      <a:pt x="100163" y="2686"/>
                      <a:pt x="118858" y="-1274"/>
                      <a:pt x="137745" y="-1118"/>
                    </a:cubicBezTo>
                    <a:cubicBezTo>
                      <a:pt x="157343" y="-1118"/>
                      <a:pt x="174134" y="2496"/>
                      <a:pt x="188118" y="9741"/>
                    </a:cubicBezTo>
                    <a:cubicBezTo>
                      <a:pt x="201723" y="16693"/>
                      <a:pt x="213682" y="26463"/>
                      <a:pt x="223188" y="38430"/>
                    </a:cubicBezTo>
                    <a:lnTo>
                      <a:pt x="223188" y="6612"/>
                    </a:lnTo>
                    <a:lnTo>
                      <a:pt x="298307" y="6612"/>
                    </a:lnTo>
                    <a:close/>
                    <a:moveTo>
                      <a:pt x="151977" y="71216"/>
                    </a:moveTo>
                    <a:cubicBezTo>
                      <a:pt x="141484" y="71078"/>
                      <a:pt x="131084" y="73205"/>
                      <a:pt x="121490" y="77459"/>
                    </a:cubicBezTo>
                    <a:cubicBezTo>
                      <a:pt x="112631" y="81419"/>
                      <a:pt x="104703" y="87212"/>
                      <a:pt x="98214" y="94423"/>
                    </a:cubicBezTo>
                    <a:cubicBezTo>
                      <a:pt x="91690" y="101807"/>
                      <a:pt x="86682" y="110384"/>
                      <a:pt x="83481" y="119705"/>
                    </a:cubicBezTo>
                    <a:cubicBezTo>
                      <a:pt x="76611" y="139799"/>
                      <a:pt x="76611" y="161605"/>
                      <a:pt x="83481" y="181699"/>
                    </a:cubicBezTo>
                    <a:cubicBezTo>
                      <a:pt x="86708" y="190967"/>
                      <a:pt x="91713" y="199493"/>
                      <a:pt x="98214" y="206842"/>
                    </a:cubicBezTo>
                    <a:cubicBezTo>
                      <a:pt x="104708" y="214053"/>
                      <a:pt x="112636" y="219829"/>
                      <a:pt x="121490" y="223789"/>
                    </a:cubicBezTo>
                    <a:cubicBezTo>
                      <a:pt x="131082" y="228043"/>
                      <a:pt x="141484" y="230169"/>
                      <a:pt x="151977" y="230031"/>
                    </a:cubicBezTo>
                    <a:cubicBezTo>
                      <a:pt x="162301" y="230169"/>
                      <a:pt x="172540" y="228146"/>
                      <a:pt x="182031" y="224083"/>
                    </a:cubicBezTo>
                    <a:cubicBezTo>
                      <a:pt x="190882" y="220261"/>
                      <a:pt x="198812" y="214572"/>
                      <a:pt x="205290" y="207430"/>
                    </a:cubicBezTo>
                    <a:cubicBezTo>
                      <a:pt x="211910" y="200063"/>
                      <a:pt x="217016" y="191486"/>
                      <a:pt x="220317" y="182148"/>
                    </a:cubicBezTo>
                    <a:cubicBezTo>
                      <a:pt x="227395" y="161726"/>
                      <a:pt x="227395" y="139522"/>
                      <a:pt x="220317" y="119099"/>
                    </a:cubicBezTo>
                    <a:cubicBezTo>
                      <a:pt x="217016" y="109762"/>
                      <a:pt x="211910" y="101184"/>
                      <a:pt x="205290" y="93818"/>
                    </a:cubicBezTo>
                    <a:cubicBezTo>
                      <a:pt x="198807" y="86676"/>
                      <a:pt x="190878" y="81004"/>
                      <a:pt x="182031" y="77165"/>
                    </a:cubicBezTo>
                    <a:cubicBezTo>
                      <a:pt x="172536" y="73119"/>
                      <a:pt x="162301" y="71078"/>
                      <a:pt x="151977" y="71216"/>
                    </a:cubicBezTo>
                    <a:close/>
                  </a:path>
                </a:pathLst>
              </a:custGeom>
              <a:grpFill/>
              <a:ln w="1726" cap="flat">
                <a:noFill/>
                <a:prstDash val="solid"/>
                <a:miter/>
              </a:ln>
            </p:spPr>
            <p:txBody>
              <a:bodyPr rtlCol="0" anchor="ctr"/>
              <a:lstStyle/>
              <a:p>
                <a:endParaRPr lang="en-US"/>
              </a:p>
            </p:txBody>
          </p:sp>
          <p:sp>
            <p:nvSpPr>
              <p:cNvPr id="23" name="Freeform: Shape 63">
                <a:extLst>
                  <a:ext uri="{FF2B5EF4-FFF2-40B4-BE49-F238E27FC236}">
                    <a16:creationId xmlns:a16="http://schemas.microsoft.com/office/drawing/2014/main" id="{95EF6CE1-11CF-2EF8-24F1-5A2142809EB8}"/>
                  </a:ext>
                </a:extLst>
              </p:cNvPr>
              <p:cNvSpPr/>
              <p:nvPr/>
            </p:nvSpPr>
            <p:spPr>
              <a:xfrm>
                <a:off x="6472900" y="3908768"/>
                <a:ext cx="279568" cy="428250"/>
              </a:xfrm>
              <a:custGeom>
                <a:avLst/>
                <a:gdLst>
                  <a:gd name="connsiteX0" fmla="*/ 76494 w 279568"/>
                  <a:gd name="connsiteY0" fmla="*/ 241561 h 428250"/>
                  <a:gd name="connsiteX1" fmla="*/ 103592 w 279568"/>
                  <a:gd name="connsiteY1" fmla="*/ 241561 h 428250"/>
                  <a:gd name="connsiteX2" fmla="*/ 184019 w 279568"/>
                  <a:gd name="connsiteY2" fmla="*/ 138947 h 428250"/>
                  <a:gd name="connsiteX3" fmla="*/ 278281 w 279568"/>
                  <a:gd name="connsiteY3" fmla="*/ 138947 h 428250"/>
                  <a:gd name="connsiteX4" fmla="*/ 165741 w 279568"/>
                  <a:gd name="connsiteY4" fmla="*/ 274572 h 428250"/>
                  <a:gd name="connsiteX5" fmla="*/ 279163 w 279568"/>
                  <a:gd name="connsiteY5" fmla="*/ 427127 h 428250"/>
                  <a:gd name="connsiteX6" fmla="*/ 184607 w 279568"/>
                  <a:gd name="connsiteY6" fmla="*/ 427127 h 428250"/>
                  <a:gd name="connsiteX7" fmla="*/ 102416 w 279568"/>
                  <a:gd name="connsiteY7" fmla="*/ 310558 h 428250"/>
                  <a:gd name="connsiteX8" fmla="*/ 76477 w 279568"/>
                  <a:gd name="connsiteY8" fmla="*/ 310558 h 428250"/>
                  <a:gd name="connsiteX9" fmla="*/ 76477 w 279568"/>
                  <a:gd name="connsiteY9" fmla="*/ 427127 h 428250"/>
                  <a:gd name="connsiteX10" fmla="*/ -406 w 279568"/>
                  <a:gd name="connsiteY10" fmla="*/ 427127 h 428250"/>
                  <a:gd name="connsiteX11" fmla="*/ -406 w 279568"/>
                  <a:gd name="connsiteY11" fmla="*/ -1123 h 428250"/>
                  <a:gd name="connsiteX12" fmla="*/ 76494 w 279568"/>
                  <a:gd name="connsiteY12" fmla="*/ -1123 h 428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568" h="428250">
                    <a:moveTo>
                      <a:pt x="76494" y="241561"/>
                    </a:moveTo>
                    <a:lnTo>
                      <a:pt x="103592" y="241561"/>
                    </a:lnTo>
                    <a:lnTo>
                      <a:pt x="184019" y="138947"/>
                    </a:lnTo>
                    <a:lnTo>
                      <a:pt x="278281" y="138947"/>
                    </a:lnTo>
                    <a:lnTo>
                      <a:pt x="165741" y="274572"/>
                    </a:lnTo>
                    <a:lnTo>
                      <a:pt x="279163" y="427127"/>
                    </a:lnTo>
                    <a:lnTo>
                      <a:pt x="184607" y="427127"/>
                    </a:lnTo>
                    <a:lnTo>
                      <a:pt x="102416" y="310558"/>
                    </a:lnTo>
                    <a:lnTo>
                      <a:pt x="76477" y="310558"/>
                    </a:lnTo>
                    <a:lnTo>
                      <a:pt x="76477" y="427127"/>
                    </a:lnTo>
                    <a:lnTo>
                      <a:pt x="-406" y="427127"/>
                    </a:lnTo>
                    <a:lnTo>
                      <a:pt x="-406" y="-1123"/>
                    </a:lnTo>
                    <a:lnTo>
                      <a:pt x="76494" y="-1123"/>
                    </a:lnTo>
                    <a:close/>
                  </a:path>
                </a:pathLst>
              </a:custGeom>
              <a:grpFill/>
              <a:ln w="1726" cap="flat">
                <a:noFill/>
                <a:prstDash val="solid"/>
                <a:miter/>
              </a:ln>
            </p:spPr>
            <p:txBody>
              <a:bodyPr rtlCol="0" anchor="ctr"/>
              <a:lstStyle/>
              <a:p>
                <a:endParaRPr lang="en-US"/>
              </a:p>
            </p:txBody>
          </p:sp>
          <p:sp>
            <p:nvSpPr>
              <p:cNvPr id="24" name="Freeform: Shape 64">
                <a:extLst>
                  <a:ext uri="{FF2B5EF4-FFF2-40B4-BE49-F238E27FC236}">
                    <a16:creationId xmlns:a16="http://schemas.microsoft.com/office/drawing/2014/main" id="{B2A8993A-40CA-3691-F135-8DB5BCA76931}"/>
                  </a:ext>
                </a:extLst>
              </p:cNvPr>
              <p:cNvSpPr/>
              <p:nvPr/>
            </p:nvSpPr>
            <p:spPr>
              <a:xfrm>
                <a:off x="6740055" y="4041097"/>
                <a:ext cx="283157" cy="303403"/>
              </a:xfrm>
              <a:custGeom>
                <a:avLst/>
                <a:gdLst>
                  <a:gd name="connsiteX0" fmla="*/ 143984 w 283157"/>
                  <a:gd name="connsiteY0" fmla="*/ -1112 h 303403"/>
                  <a:gd name="connsiteX1" fmla="*/ 200392 w 283157"/>
                  <a:gd name="connsiteY1" fmla="*/ 9886 h 303403"/>
                  <a:gd name="connsiteX2" fmla="*/ 244142 w 283157"/>
                  <a:gd name="connsiteY2" fmla="*/ 40823 h 303403"/>
                  <a:gd name="connsiteX3" fmla="*/ 272572 w 283157"/>
                  <a:gd name="connsiteY3" fmla="*/ 88706 h 303403"/>
                  <a:gd name="connsiteX4" fmla="*/ 282740 w 283157"/>
                  <a:gd name="connsiteY4" fmla="*/ 150267 h 303403"/>
                  <a:gd name="connsiteX5" fmla="*/ 282290 w 283157"/>
                  <a:gd name="connsiteY5" fmla="*/ 164240 h 303403"/>
                  <a:gd name="connsiteX6" fmla="*/ 281270 w 283157"/>
                  <a:gd name="connsiteY6" fmla="*/ 176431 h 303403"/>
                  <a:gd name="connsiteX7" fmla="*/ 78878 w 283157"/>
                  <a:gd name="connsiteY7" fmla="*/ 176431 h 303403"/>
                  <a:gd name="connsiteX8" fmla="*/ 88596 w 283157"/>
                  <a:gd name="connsiteY8" fmla="*/ 203355 h 303403"/>
                  <a:gd name="connsiteX9" fmla="*/ 104955 w 283157"/>
                  <a:gd name="connsiteY9" fmla="*/ 221945 h 303403"/>
                  <a:gd name="connsiteX10" fmla="*/ 126605 w 283157"/>
                  <a:gd name="connsiteY10" fmla="*/ 232787 h 303403"/>
                  <a:gd name="connsiteX11" fmla="*/ 152233 w 283157"/>
                  <a:gd name="connsiteY11" fmla="*/ 236246 h 303403"/>
                  <a:gd name="connsiteX12" fmla="*/ 189792 w 283157"/>
                  <a:gd name="connsiteY12" fmla="*/ 229121 h 303403"/>
                  <a:gd name="connsiteX13" fmla="*/ 224377 w 283157"/>
                  <a:gd name="connsiteY13" fmla="*/ 208595 h 303403"/>
                  <a:gd name="connsiteX14" fmla="*/ 269441 w 283157"/>
                  <a:gd name="connsiteY14" fmla="*/ 258553 h 303403"/>
                  <a:gd name="connsiteX15" fmla="*/ 214503 w 283157"/>
                  <a:gd name="connsiteY15" fmla="*/ 291720 h 303403"/>
                  <a:gd name="connsiteX16" fmla="*/ 147771 w 283157"/>
                  <a:gd name="connsiteY16" fmla="*/ 302269 h 303403"/>
                  <a:gd name="connsiteX17" fmla="*/ 87835 w 283157"/>
                  <a:gd name="connsiteY17" fmla="*/ 291426 h 303403"/>
                  <a:gd name="connsiteX18" fmla="*/ 40990 w 283157"/>
                  <a:gd name="connsiteY18" fmla="*/ 260784 h 303403"/>
                  <a:gd name="connsiteX19" fmla="*/ 10503 w 283157"/>
                  <a:gd name="connsiteY19" fmla="*/ 213195 h 303403"/>
                  <a:gd name="connsiteX20" fmla="*/ -391 w 283157"/>
                  <a:gd name="connsiteY20" fmla="*/ 151495 h 303403"/>
                  <a:gd name="connsiteX21" fmla="*/ 10209 w 283157"/>
                  <a:gd name="connsiteY21" fmla="*/ 89484 h 303403"/>
                  <a:gd name="connsiteX22" fmla="*/ 39814 w 283157"/>
                  <a:gd name="connsiteY22" fmla="*/ 41307 h 303403"/>
                  <a:gd name="connsiteX23" fmla="*/ 85328 w 283157"/>
                  <a:gd name="connsiteY23" fmla="*/ 10076 h 303403"/>
                  <a:gd name="connsiteX24" fmla="*/ 143984 w 283157"/>
                  <a:gd name="connsiteY24" fmla="*/ -1112 h 303403"/>
                  <a:gd name="connsiteX25" fmla="*/ 143396 w 283157"/>
                  <a:gd name="connsiteY25" fmla="*/ 65811 h 303403"/>
                  <a:gd name="connsiteX26" fmla="*/ 100165 w 283157"/>
                  <a:gd name="connsiteY26" fmla="*/ 81114 h 303403"/>
                  <a:gd name="connsiteX27" fmla="*/ 79241 w 283157"/>
                  <a:gd name="connsiteY27" fmla="*/ 123498 h 303403"/>
                  <a:gd name="connsiteX28" fmla="*/ 205615 w 283157"/>
                  <a:gd name="connsiteY28" fmla="*/ 123498 h 303403"/>
                  <a:gd name="connsiteX29" fmla="*/ 184414 w 283157"/>
                  <a:gd name="connsiteY29" fmla="*/ 80682 h 303403"/>
                  <a:gd name="connsiteX30" fmla="*/ 143396 w 283157"/>
                  <a:gd name="connsiteY30" fmla="*/ 65811 h 303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83157" h="303403">
                    <a:moveTo>
                      <a:pt x="143984" y="-1112"/>
                    </a:moveTo>
                    <a:cubicBezTo>
                      <a:pt x="163334" y="-1354"/>
                      <a:pt x="182546" y="2381"/>
                      <a:pt x="200392" y="9886"/>
                    </a:cubicBezTo>
                    <a:cubicBezTo>
                      <a:pt x="217011" y="16959"/>
                      <a:pt x="231934" y="27508"/>
                      <a:pt x="244142" y="40823"/>
                    </a:cubicBezTo>
                    <a:cubicBezTo>
                      <a:pt x="256697" y="54743"/>
                      <a:pt x="266364" y="71015"/>
                      <a:pt x="272572" y="88706"/>
                    </a:cubicBezTo>
                    <a:cubicBezTo>
                      <a:pt x="279540" y="108471"/>
                      <a:pt x="282982" y="129309"/>
                      <a:pt x="282740" y="150267"/>
                    </a:cubicBezTo>
                    <a:cubicBezTo>
                      <a:pt x="282740" y="154884"/>
                      <a:pt x="282584" y="159536"/>
                      <a:pt x="282290" y="164240"/>
                    </a:cubicBezTo>
                    <a:cubicBezTo>
                      <a:pt x="281996" y="168995"/>
                      <a:pt x="281650" y="173076"/>
                      <a:pt x="281270" y="176431"/>
                    </a:cubicBezTo>
                    <a:lnTo>
                      <a:pt x="78878" y="176431"/>
                    </a:lnTo>
                    <a:cubicBezTo>
                      <a:pt x="80469" y="185925"/>
                      <a:pt x="83754" y="195038"/>
                      <a:pt x="88596" y="203355"/>
                    </a:cubicBezTo>
                    <a:cubicBezTo>
                      <a:pt x="92867" y="210497"/>
                      <a:pt x="98401" y="216809"/>
                      <a:pt x="104955" y="221945"/>
                    </a:cubicBezTo>
                    <a:cubicBezTo>
                      <a:pt x="111405" y="226925"/>
                      <a:pt x="118754" y="230608"/>
                      <a:pt x="126605" y="232787"/>
                    </a:cubicBezTo>
                    <a:cubicBezTo>
                      <a:pt x="134940" y="235122"/>
                      <a:pt x="143569" y="236280"/>
                      <a:pt x="152233" y="236246"/>
                    </a:cubicBezTo>
                    <a:cubicBezTo>
                      <a:pt x="165081" y="236159"/>
                      <a:pt x="177808" y="233738"/>
                      <a:pt x="189792" y="229121"/>
                    </a:cubicBezTo>
                    <a:cubicBezTo>
                      <a:pt x="202433" y="224366"/>
                      <a:pt x="214140" y="217414"/>
                      <a:pt x="224377" y="208595"/>
                    </a:cubicBezTo>
                    <a:lnTo>
                      <a:pt x="269441" y="258553"/>
                    </a:lnTo>
                    <a:cubicBezTo>
                      <a:pt x="253636" y="273321"/>
                      <a:pt x="234926" y="284613"/>
                      <a:pt x="214503" y="291720"/>
                    </a:cubicBezTo>
                    <a:cubicBezTo>
                      <a:pt x="193008" y="298949"/>
                      <a:pt x="170442" y="302511"/>
                      <a:pt x="147771" y="302269"/>
                    </a:cubicBezTo>
                    <a:cubicBezTo>
                      <a:pt x="127280" y="302511"/>
                      <a:pt x="106943" y="298828"/>
                      <a:pt x="87835" y="291426"/>
                    </a:cubicBezTo>
                    <a:cubicBezTo>
                      <a:pt x="70266" y="284578"/>
                      <a:pt x="54305" y="274151"/>
                      <a:pt x="40990" y="260784"/>
                    </a:cubicBezTo>
                    <a:cubicBezTo>
                      <a:pt x="27657" y="247192"/>
                      <a:pt x="17282" y="230989"/>
                      <a:pt x="10503" y="213195"/>
                    </a:cubicBezTo>
                    <a:cubicBezTo>
                      <a:pt x="3033" y="193499"/>
                      <a:pt x="-668" y="172557"/>
                      <a:pt x="-391" y="151495"/>
                    </a:cubicBezTo>
                    <a:cubicBezTo>
                      <a:pt x="-651" y="130346"/>
                      <a:pt x="2946" y="109336"/>
                      <a:pt x="10209" y="89484"/>
                    </a:cubicBezTo>
                    <a:cubicBezTo>
                      <a:pt x="16745" y="71604"/>
                      <a:pt x="26810" y="55210"/>
                      <a:pt x="39814" y="41307"/>
                    </a:cubicBezTo>
                    <a:cubicBezTo>
                      <a:pt x="52628" y="27819"/>
                      <a:pt x="68139" y="17184"/>
                      <a:pt x="85328" y="10076"/>
                    </a:cubicBezTo>
                    <a:cubicBezTo>
                      <a:pt x="103935" y="2451"/>
                      <a:pt x="123873" y="-1354"/>
                      <a:pt x="143984" y="-1112"/>
                    </a:cubicBezTo>
                    <a:close/>
                    <a:moveTo>
                      <a:pt x="143396" y="65811"/>
                    </a:moveTo>
                    <a:cubicBezTo>
                      <a:pt x="125135" y="65811"/>
                      <a:pt x="110731" y="70912"/>
                      <a:pt x="100165" y="81114"/>
                    </a:cubicBezTo>
                    <a:cubicBezTo>
                      <a:pt x="89599" y="91317"/>
                      <a:pt x="82630" y="105445"/>
                      <a:pt x="79241" y="123498"/>
                    </a:cubicBezTo>
                    <a:lnTo>
                      <a:pt x="205615" y="123498"/>
                    </a:lnTo>
                    <a:cubicBezTo>
                      <a:pt x="202087" y="104874"/>
                      <a:pt x="195014" y="90608"/>
                      <a:pt x="184414" y="80682"/>
                    </a:cubicBezTo>
                    <a:cubicBezTo>
                      <a:pt x="173814" y="70756"/>
                      <a:pt x="160135" y="65793"/>
                      <a:pt x="143396" y="65811"/>
                    </a:cubicBezTo>
                    <a:close/>
                  </a:path>
                </a:pathLst>
              </a:custGeom>
              <a:grpFill/>
              <a:ln w="1726" cap="flat">
                <a:noFill/>
                <a:prstDash val="solid"/>
                <a:miter/>
              </a:ln>
            </p:spPr>
            <p:txBody>
              <a:bodyPr rtlCol="0" anchor="ctr"/>
              <a:lstStyle/>
              <a:p>
                <a:endParaRPr lang="en-US"/>
              </a:p>
            </p:txBody>
          </p:sp>
          <p:sp>
            <p:nvSpPr>
              <p:cNvPr id="26" name="Freeform: Shape 65">
                <a:extLst>
                  <a:ext uri="{FF2B5EF4-FFF2-40B4-BE49-F238E27FC236}">
                    <a16:creationId xmlns:a16="http://schemas.microsoft.com/office/drawing/2014/main" id="{3E8C42C9-8CB5-1CA4-07BB-23914EAF77A3}"/>
                  </a:ext>
                </a:extLst>
              </p:cNvPr>
              <p:cNvSpPr/>
              <p:nvPr/>
            </p:nvSpPr>
            <p:spPr>
              <a:xfrm>
                <a:off x="7173696" y="3904599"/>
                <a:ext cx="98034" cy="432418"/>
              </a:xfrm>
              <a:custGeom>
                <a:avLst/>
                <a:gdLst>
                  <a:gd name="connsiteX0" fmla="*/ 48516 w 98034"/>
                  <a:gd name="connsiteY0" fmla="*/ -1121 h 432418"/>
                  <a:gd name="connsiteX1" fmla="*/ 83430 w 98034"/>
                  <a:gd name="connsiteY1" fmla="*/ 13301 h 432418"/>
                  <a:gd name="connsiteX2" fmla="*/ 93806 w 98034"/>
                  <a:gd name="connsiteY2" fmla="*/ 29210 h 432418"/>
                  <a:gd name="connsiteX3" fmla="*/ 97627 w 98034"/>
                  <a:gd name="connsiteY3" fmla="*/ 48837 h 432418"/>
                  <a:gd name="connsiteX4" fmla="*/ 83344 w 98034"/>
                  <a:gd name="connsiteY4" fmla="*/ 84079 h 432418"/>
                  <a:gd name="connsiteX5" fmla="*/ 67780 w 98034"/>
                  <a:gd name="connsiteY5" fmla="*/ 94455 h 432418"/>
                  <a:gd name="connsiteX6" fmla="*/ 29201 w 98034"/>
                  <a:gd name="connsiteY6" fmla="*/ 94455 h 432418"/>
                  <a:gd name="connsiteX7" fmla="*/ 13637 w 98034"/>
                  <a:gd name="connsiteY7" fmla="*/ 84079 h 432418"/>
                  <a:gd name="connsiteX8" fmla="*/ 3262 w 98034"/>
                  <a:gd name="connsiteY8" fmla="*/ 68325 h 432418"/>
                  <a:gd name="connsiteX9" fmla="*/ -404 w 98034"/>
                  <a:gd name="connsiteY9" fmla="*/ 48837 h 432418"/>
                  <a:gd name="connsiteX10" fmla="*/ 3262 w 98034"/>
                  <a:gd name="connsiteY10" fmla="*/ 29210 h 432418"/>
                  <a:gd name="connsiteX11" fmla="*/ 13637 w 98034"/>
                  <a:gd name="connsiteY11" fmla="*/ 13301 h 432418"/>
                  <a:gd name="connsiteX12" fmla="*/ 29201 w 98034"/>
                  <a:gd name="connsiteY12" fmla="*/ 2735 h 432418"/>
                  <a:gd name="connsiteX13" fmla="*/ 48516 w 98034"/>
                  <a:gd name="connsiteY13" fmla="*/ -1121 h 432418"/>
                  <a:gd name="connsiteX14" fmla="*/ 87407 w 98034"/>
                  <a:gd name="connsiteY14" fmla="*/ 431296 h 432418"/>
                  <a:gd name="connsiteX15" fmla="*/ 10525 w 98034"/>
                  <a:gd name="connsiteY15" fmla="*/ 431296 h 432418"/>
                  <a:gd name="connsiteX16" fmla="*/ 10525 w 98034"/>
                  <a:gd name="connsiteY16" fmla="*/ 143116 h 432418"/>
                  <a:gd name="connsiteX17" fmla="*/ 87407 w 98034"/>
                  <a:gd name="connsiteY17" fmla="*/ 143116 h 43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34" h="432418">
                    <a:moveTo>
                      <a:pt x="48516" y="-1121"/>
                    </a:moveTo>
                    <a:cubicBezTo>
                      <a:pt x="61624" y="-1208"/>
                      <a:pt x="74196" y="3997"/>
                      <a:pt x="83430" y="13301"/>
                    </a:cubicBezTo>
                    <a:cubicBezTo>
                      <a:pt x="87891" y="17883"/>
                      <a:pt x="91419" y="23278"/>
                      <a:pt x="93806" y="29210"/>
                    </a:cubicBezTo>
                    <a:cubicBezTo>
                      <a:pt x="96365" y="35435"/>
                      <a:pt x="97662" y="42110"/>
                      <a:pt x="97627" y="48837"/>
                    </a:cubicBezTo>
                    <a:cubicBezTo>
                      <a:pt x="97731" y="62014"/>
                      <a:pt x="92595" y="74689"/>
                      <a:pt x="83344" y="84079"/>
                    </a:cubicBezTo>
                    <a:cubicBezTo>
                      <a:pt x="78917" y="88558"/>
                      <a:pt x="73608" y="92085"/>
                      <a:pt x="67780" y="94455"/>
                    </a:cubicBezTo>
                    <a:cubicBezTo>
                      <a:pt x="55399" y="99418"/>
                      <a:pt x="41582" y="99418"/>
                      <a:pt x="29201" y="94455"/>
                    </a:cubicBezTo>
                    <a:cubicBezTo>
                      <a:pt x="23373" y="92085"/>
                      <a:pt x="18064" y="88558"/>
                      <a:pt x="13637" y="84079"/>
                    </a:cubicBezTo>
                    <a:cubicBezTo>
                      <a:pt x="9158" y="79583"/>
                      <a:pt x="5631" y="74222"/>
                      <a:pt x="3262" y="68325"/>
                    </a:cubicBezTo>
                    <a:cubicBezTo>
                      <a:pt x="789" y="62135"/>
                      <a:pt x="-456" y="55512"/>
                      <a:pt x="-404" y="48837"/>
                    </a:cubicBezTo>
                    <a:cubicBezTo>
                      <a:pt x="-456" y="42127"/>
                      <a:pt x="789" y="35452"/>
                      <a:pt x="3262" y="29210"/>
                    </a:cubicBezTo>
                    <a:cubicBezTo>
                      <a:pt x="5614" y="23261"/>
                      <a:pt x="9141" y="17849"/>
                      <a:pt x="13637" y="13301"/>
                    </a:cubicBezTo>
                    <a:cubicBezTo>
                      <a:pt x="18099" y="8805"/>
                      <a:pt x="23373" y="5225"/>
                      <a:pt x="29201" y="2735"/>
                    </a:cubicBezTo>
                    <a:cubicBezTo>
                      <a:pt x="35305" y="141"/>
                      <a:pt x="41876" y="-1173"/>
                      <a:pt x="48516" y="-1121"/>
                    </a:cubicBezTo>
                    <a:close/>
                    <a:moveTo>
                      <a:pt x="87407" y="431296"/>
                    </a:moveTo>
                    <a:lnTo>
                      <a:pt x="10525" y="431296"/>
                    </a:lnTo>
                    <a:lnTo>
                      <a:pt x="10525" y="143116"/>
                    </a:lnTo>
                    <a:lnTo>
                      <a:pt x="87407" y="143116"/>
                    </a:lnTo>
                    <a:close/>
                  </a:path>
                </a:pathLst>
              </a:custGeom>
              <a:grpFill/>
              <a:ln w="1726" cap="flat">
                <a:noFill/>
                <a:prstDash val="solid"/>
                <a:miter/>
              </a:ln>
            </p:spPr>
            <p:txBody>
              <a:bodyPr rtlCol="0" anchor="ctr"/>
              <a:lstStyle/>
              <a:p>
                <a:endParaRPr lang="en-US"/>
              </a:p>
            </p:txBody>
          </p:sp>
          <p:sp>
            <p:nvSpPr>
              <p:cNvPr id="27" name="Freeform: Shape 66">
                <a:extLst>
                  <a:ext uri="{FF2B5EF4-FFF2-40B4-BE49-F238E27FC236}">
                    <a16:creationId xmlns:a16="http://schemas.microsoft.com/office/drawing/2014/main" id="{415FB2C5-F5B6-F5CB-3C1D-652AC67A509B}"/>
                  </a:ext>
                </a:extLst>
              </p:cNvPr>
              <p:cNvSpPr/>
              <p:nvPr/>
            </p:nvSpPr>
            <p:spPr>
              <a:xfrm>
                <a:off x="7290474" y="3963291"/>
                <a:ext cx="256552" cy="381231"/>
              </a:xfrm>
              <a:custGeom>
                <a:avLst/>
                <a:gdLst>
                  <a:gd name="connsiteX0" fmla="*/ 234877 w 256552"/>
                  <a:gd name="connsiteY0" fmla="*/ 153421 h 381231"/>
                  <a:gd name="connsiteX1" fmla="*/ 131467 w 256552"/>
                  <a:gd name="connsiteY1" fmla="*/ 153421 h 381231"/>
                  <a:gd name="connsiteX2" fmla="*/ 131467 w 256552"/>
                  <a:gd name="connsiteY2" fmla="*/ 258732 h 381231"/>
                  <a:gd name="connsiteX3" fmla="*/ 134926 w 256552"/>
                  <a:gd name="connsiteY3" fmla="*/ 281489 h 381231"/>
                  <a:gd name="connsiteX4" fmla="*/ 144056 w 256552"/>
                  <a:gd name="connsiteY4" fmla="*/ 296655 h 381231"/>
                  <a:gd name="connsiteX5" fmla="*/ 157614 w 256552"/>
                  <a:gd name="connsiteY5" fmla="*/ 305128 h 381231"/>
                  <a:gd name="connsiteX6" fmla="*/ 174249 w 256552"/>
                  <a:gd name="connsiteY6" fmla="*/ 307809 h 381231"/>
                  <a:gd name="connsiteX7" fmla="*/ 202090 w 256552"/>
                  <a:gd name="connsiteY7" fmla="*/ 302016 h 381231"/>
                  <a:gd name="connsiteX8" fmla="*/ 227873 w 256552"/>
                  <a:gd name="connsiteY8" fmla="*/ 289081 h 381231"/>
                  <a:gd name="connsiteX9" fmla="*/ 256147 w 256552"/>
                  <a:gd name="connsiteY9" fmla="*/ 349743 h 381231"/>
                  <a:gd name="connsiteX10" fmla="*/ 214645 w 256552"/>
                  <a:gd name="connsiteY10" fmla="*/ 371462 h 381231"/>
                  <a:gd name="connsiteX11" fmla="*/ 161626 w 256552"/>
                  <a:gd name="connsiteY11" fmla="*/ 380109 h 381231"/>
                  <a:gd name="connsiteX12" fmla="*/ 81492 w 256552"/>
                  <a:gd name="connsiteY12" fmla="*/ 350711 h 381231"/>
                  <a:gd name="connsiteX13" fmla="*/ 54689 w 256552"/>
                  <a:gd name="connsiteY13" fmla="*/ 265062 h 381231"/>
                  <a:gd name="connsiteX14" fmla="*/ 54689 w 256552"/>
                  <a:gd name="connsiteY14" fmla="*/ 153525 h 381231"/>
                  <a:gd name="connsiteX15" fmla="*/ -406 w 256552"/>
                  <a:gd name="connsiteY15" fmla="*/ 153525 h 381231"/>
                  <a:gd name="connsiteX16" fmla="*/ -406 w 256552"/>
                  <a:gd name="connsiteY16" fmla="*/ 84527 h 381231"/>
                  <a:gd name="connsiteX17" fmla="*/ 54689 w 256552"/>
                  <a:gd name="connsiteY17" fmla="*/ 84527 h 381231"/>
                  <a:gd name="connsiteX18" fmla="*/ 54689 w 256552"/>
                  <a:gd name="connsiteY18" fmla="*/ -1123 h 381231"/>
                  <a:gd name="connsiteX19" fmla="*/ 131571 w 256552"/>
                  <a:gd name="connsiteY19" fmla="*/ -1123 h 381231"/>
                  <a:gd name="connsiteX20" fmla="*/ 131571 w 256552"/>
                  <a:gd name="connsiteY20" fmla="*/ 84527 h 381231"/>
                  <a:gd name="connsiteX21" fmla="*/ 234980 w 256552"/>
                  <a:gd name="connsiteY21" fmla="*/ 84527 h 381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56552" h="381231">
                    <a:moveTo>
                      <a:pt x="234877" y="153421"/>
                    </a:moveTo>
                    <a:lnTo>
                      <a:pt x="131467" y="153421"/>
                    </a:lnTo>
                    <a:lnTo>
                      <a:pt x="131467" y="258732"/>
                    </a:lnTo>
                    <a:cubicBezTo>
                      <a:pt x="131294" y="266462"/>
                      <a:pt x="132470" y="274157"/>
                      <a:pt x="134926" y="281489"/>
                    </a:cubicBezTo>
                    <a:cubicBezTo>
                      <a:pt x="136828" y="287144"/>
                      <a:pt x="139941" y="292332"/>
                      <a:pt x="144056" y="296655"/>
                    </a:cubicBezTo>
                    <a:cubicBezTo>
                      <a:pt x="147843" y="300494"/>
                      <a:pt x="152495" y="303399"/>
                      <a:pt x="157614" y="305128"/>
                    </a:cubicBezTo>
                    <a:cubicBezTo>
                      <a:pt x="162974" y="306944"/>
                      <a:pt x="168595" y="307843"/>
                      <a:pt x="174249" y="307809"/>
                    </a:cubicBezTo>
                    <a:cubicBezTo>
                      <a:pt x="183829" y="307739"/>
                      <a:pt x="193288" y="305768"/>
                      <a:pt x="202090" y="302016"/>
                    </a:cubicBezTo>
                    <a:cubicBezTo>
                      <a:pt x="210996" y="298350"/>
                      <a:pt x="219608" y="294027"/>
                      <a:pt x="227873" y="289081"/>
                    </a:cubicBezTo>
                    <a:lnTo>
                      <a:pt x="256147" y="349743"/>
                    </a:lnTo>
                    <a:cubicBezTo>
                      <a:pt x="243246" y="358649"/>
                      <a:pt x="229309" y="365946"/>
                      <a:pt x="214645" y="371462"/>
                    </a:cubicBezTo>
                    <a:cubicBezTo>
                      <a:pt x="199514" y="377221"/>
                      <a:pt x="181840" y="380109"/>
                      <a:pt x="161626" y="380109"/>
                    </a:cubicBezTo>
                    <a:cubicBezTo>
                      <a:pt x="126072" y="380109"/>
                      <a:pt x="99355" y="370304"/>
                      <a:pt x="81492" y="350711"/>
                    </a:cubicBezTo>
                    <a:cubicBezTo>
                      <a:pt x="63629" y="331119"/>
                      <a:pt x="54689" y="302569"/>
                      <a:pt x="54689" y="265062"/>
                    </a:cubicBezTo>
                    <a:lnTo>
                      <a:pt x="54689" y="153525"/>
                    </a:lnTo>
                    <a:lnTo>
                      <a:pt x="-406" y="153525"/>
                    </a:lnTo>
                    <a:lnTo>
                      <a:pt x="-406" y="84527"/>
                    </a:lnTo>
                    <a:lnTo>
                      <a:pt x="54689" y="84527"/>
                    </a:lnTo>
                    <a:lnTo>
                      <a:pt x="54689" y="-1123"/>
                    </a:lnTo>
                    <a:lnTo>
                      <a:pt x="131571" y="-1123"/>
                    </a:lnTo>
                    <a:lnTo>
                      <a:pt x="131571" y="84527"/>
                    </a:lnTo>
                    <a:lnTo>
                      <a:pt x="234980" y="84527"/>
                    </a:lnTo>
                    <a:close/>
                  </a:path>
                </a:pathLst>
              </a:custGeom>
              <a:grpFill/>
              <a:ln w="1726" cap="flat">
                <a:noFill/>
                <a:prstDash val="solid"/>
                <a:miter/>
              </a:ln>
            </p:spPr>
            <p:txBody>
              <a:bodyPr rtlCol="0" anchor="ctr"/>
              <a:lstStyle/>
              <a:p>
                <a:endParaRPr lang="en-US"/>
              </a:p>
            </p:txBody>
          </p:sp>
          <p:sp>
            <p:nvSpPr>
              <p:cNvPr id="28" name="Freeform: Shape 67">
                <a:extLst>
                  <a:ext uri="{FF2B5EF4-FFF2-40B4-BE49-F238E27FC236}">
                    <a16:creationId xmlns:a16="http://schemas.microsoft.com/office/drawing/2014/main" id="{396E7C25-0F63-4E62-BCDC-49249068B9D6}"/>
                  </a:ext>
                </a:extLst>
              </p:cNvPr>
              <p:cNvSpPr/>
              <p:nvPr/>
            </p:nvSpPr>
            <p:spPr>
              <a:xfrm>
                <a:off x="5599695" y="4441062"/>
                <a:ext cx="298763" cy="303356"/>
              </a:xfrm>
              <a:custGeom>
                <a:avLst/>
                <a:gdLst>
                  <a:gd name="connsiteX0" fmla="*/ 298358 w 298763"/>
                  <a:gd name="connsiteY0" fmla="*/ 294793 h 303356"/>
                  <a:gd name="connsiteX1" fmla="*/ 223187 w 298763"/>
                  <a:gd name="connsiteY1" fmla="*/ 294793 h 303356"/>
                  <a:gd name="connsiteX2" fmla="*/ 223187 w 298763"/>
                  <a:gd name="connsiteY2" fmla="*/ 262974 h 303356"/>
                  <a:gd name="connsiteX3" fmla="*/ 188135 w 298763"/>
                  <a:gd name="connsiteY3" fmla="*/ 291369 h 303356"/>
                  <a:gd name="connsiteX4" fmla="*/ 137762 w 298763"/>
                  <a:gd name="connsiteY4" fmla="*/ 302228 h 303356"/>
                  <a:gd name="connsiteX5" fmla="*/ 82962 w 298763"/>
                  <a:gd name="connsiteY5" fmla="*/ 290625 h 303356"/>
                  <a:gd name="connsiteX6" fmla="*/ 39074 w 298763"/>
                  <a:gd name="connsiteY6" fmla="*/ 258807 h 303356"/>
                  <a:gd name="connsiteX7" fmla="*/ 10057 w 298763"/>
                  <a:gd name="connsiteY7" fmla="*/ 210786 h 303356"/>
                  <a:gd name="connsiteX8" fmla="*/ 10057 w 298763"/>
                  <a:gd name="connsiteY8" fmla="*/ 90326 h 303356"/>
                  <a:gd name="connsiteX9" fmla="*/ 39074 w 298763"/>
                  <a:gd name="connsiteY9" fmla="*/ 42304 h 303356"/>
                  <a:gd name="connsiteX10" fmla="*/ 82962 w 298763"/>
                  <a:gd name="connsiteY10" fmla="*/ 10486 h 303356"/>
                  <a:gd name="connsiteX11" fmla="*/ 137762 w 298763"/>
                  <a:gd name="connsiteY11" fmla="*/ -1117 h 303356"/>
                  <a:gd name="connsiteX12" fmla="*/ 188135 w 298763"/>
                  <a:gd name="connsiteY12" fmla="*/ 9742 h 303356"/>
                  <a:gd name="connsiteX13" fmla="*/ 223187 w 298763"/>
                  <a:gd name="connsiteY13" fmla="*/ 38431 h 303356"/>
                  <a:gd name="connsiteX14" fmla="*/ 223187 w 298763"/>
                  <a:gd name="connsiteY14" fmla="*/ 6612 h 303356"/>
                  <a:gd name="connsiteX15" fmla="*/ 298306 w 298763"/>
                  <a:gd name="connsiteY15" fmla="*/ 6612 h 303356"/>
                  <a:gd name="connsiteX16" fmla="*/ 151959 w 298763"/>
                  <a:gd name="connsiteY16" fmla="*/ 71148 h 303356"/>
                  <a:gd name="connsiteX17" fmla="*/ 121455 w 298763"/>
                  <a:gd name="connsiteY17" fmla="*/ 77391 h 303356"/>
                  <a:gd name="connsiteX18" fmla="*/ 98197 w 298763"/>
                  <a:gd name="connsiteY18" fmla="*/ 94355 h 303356"/>
                  <a:gd name="connsiteX19" fmla="*/ 83464 w 298763"/>
                  <a:gd name="connsiteY19" fmla="*/ 119619 h 303356"/>
                  <a:gd name="connsiteX20" fmla="*/ 83464 w 298763"/>
                  <a:gd name="connsiteY20" fmla="*/ 181630 h 303356"/>
                  <a:gd name="connsiteX21" fmla="*/ 98197 w 298763"/>
                  <a:gd name="connsiteY21" fmla="*/ 206774 h 303356"/>
                  <a:gd name="connsiteX22" fmla="*/ 121455 w 298763"/>
                  <a:gd name="connsiteY22" fmla="*/ 223720 h 303356"/>
                  <a:gd name="connsiteX23" fmla="*/ 151959 w 298763"/>
                  <a:gd name="connsiteY23" fmla="*/ 229963 h 303356"/>
                  <a:gd name="connsiteX24" fmla="*/ 181996 w 298763"/>
                  <a:gd name="connsiteY24" fmla="*/ 224014 h 303356"/>
                  <a:gd name="connsiteX25" fmla="*/ 205272 w 298763"/>
                  <a:gd name="connsiteY25" fmla="*/ 207362 h 303356"/>
                  <a:gd name="connsiteX26" fmla="*/ 220299 w 298763"/>
                  <a:gd name="connsiteY26" fmla="*/ 182080 h 303356"/>
                  <a:gd name="connsiteX27" fmla="*/ 220299 w 298763"/>
                  <a:gd name="connsiteY27" fmla="*/ 119031 h 303356"/>
                  <a:gd name="connsiteX28" fmla="*/ 205272 w 298763"/>
                  <a:gd name="connsiteY28" fmla="*/ 93750 h 303356"/>
                  <a:gd name="connsiteX29" fmla="*/ 181996 w 298763"/>
                  <a:gd name="connsiteY29" fmla="*/ 77097 h 303356"/>
                  <a:gd name="connsiteX30" fmla="*/ 151959 w 298763"/>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63" h="303356">
                    <a:moveTo>
                      <a:pt x="298358" y="294793"/>
                    </a:moveTo>
                    <a:lnTo>
                      <a:pt x="223187" y="294793"/>
                    </a:lnTo>
                    <a:lnTo>
                      <a:pt x="223187" y="262974"/>
                    </a:lnTo>
                    <a:cubicBezTo>
                      <a:pt x="213623" y="274785"/>
                      <a:pt x="201681" y="284469"/>
                      <a:pt x="188135" y="291369"/>
                    </a:cubicBezTo>
                    <a:cubicBezTo>
                      <a:pt x="174175" y="298614"/>
                      <a:pt x="15738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34" y="16694"/>
                      <a:pt x="213687" y="26481"/>
                      <a:pt x="223187" y="38431"/>
                    </a:cubicBezTo>
                    <a:lnTo>
                      <a:pt x="223187" y="6612"/>
                    </a:lnTo>
                    <a:lnTo>
                      <a:pt x="298306" y="6612"/>
                    </a:lnTo>
                    <a:close/>
                    <a:moveTo>
                      <a:pt x="151959" y="71148"/>
                    </a:moveTo>
                    <a:cubicBezTo>
                      <a:pt x="141459" y="70992"/>
                      <a:pt x="131053" y="73137"/>
                      <a:pt x="121455" y="77391"/>
                    </a:cubicBezTo>
                    <a:cubicBezTo>
                      <a:pt x="112598" y="81351"/>
                      <a:pt x="104675" y="87127"/>
                      <a:pt x="98197" y="94355"/>
                    </a:cubicBezTo>
                    <a:cubicBezTo>
                      <a:pt x="91662" y="101721"/>
                      <a:pt x="86654" y="110298"/>
                      <a:pt x="83464" y="119619"/>
                    </a:cubicBezTo>
                    <a:cubicBezTo>
                      <a:pt x="76593" y="139713"/>
                      <a:pt x="76593" y="161536"/>
                      <a:pt x="83464" y="181630"/>
                    </a:cubicBezTo>
                    <a:cubicBezTo>
                      <a:pt x="86677" y="190899"/>
                      <a:pt x="91683" y="199442"/>
                      <a:pt x="98197" y="206774"/>
                    </a:cubicBezTo>
                    <a:cubicBezTo>
                      <a:pt x="104681" y="213985"/>
                      <a:pt x="112603" y="219760"/>
                      <a:pt x="121455" y="223720"/>
                    </a:cubicBezTo>
                    <a:cubicBezTo>
                      <a:pt x="131053" y="227974"/>
                      <a:pt x="141459" y="230119"/>
                      <a:pt x="151959" y="229963"/>
                    </a:cubicBezTo>
                    <a:cubicBezTo>
                      <a:pt x="162278" y="230101"/>
                      <a:pt x="172510" y="228078"/>
                      <a:pt x="181996" y="224014"/>
                    </a:cubicBezTo>
                    <a:cubicBezTo>
                      <a:pt x="190850" y="220175"/>
                      <a:pt x="198786" y="214503"/>
                      <a:pt x="205272" y="207362"/>
                    </a:cubicBezTo>
                    <a:cubicBezTo>
                      <a:pt x="211887" y="199995"/>
                      <a:pt x="216991" y="191401"/>
                      <a:pt x="220299" y="182080"/>
                    </a:cubicBezTo>
                    <a:cubicBezTo>
                      <a:pt x="227355" y="161657"/>
                      <a:pt x="227355" y="139454"/>
                      <a:pt x="220299" y="119031"/>
                    </a:cubicBezTo>
                    <a:cubicBezTo>
                      <a:pt x="216991" y="109711"/>
                      <a:pt x="211887" y="101116"/>
                      <a:pt x="205272" y="93750"/>
                    </a:cubicBezTo>
                    <a:cubicBezTo>
                      <a:pt x="198781" y="86608"/>
                      <a:pt x="190847" y="80936"/>
                      <a:pt x="181996" y="77097"/>
                    </a:cubicBezTo>
                    <a:cubicBezTo>
                      <a:pt x="172508" y="73050"/>
                      <a:pt x="162276" y="71010"/>
                      <a:pt x="151959" y="71148"/>
                    </a:cubicBezTo>
                    <a:close/>
                  </a:path>
                </a:pathLst>
              </a:custGeom>
              <a:grpFill/>
              <a:ln w="1726" cap="flat">
                <a:noFill/>
                <a:prstDash val="solid"/>
                <a:miter/>
              </a:ln>
            </p:spPr>
            <p:txBody>
              <a:bodyPr rtlCol="0" anchor="ctr"/>
              <a:lstStyle/>
              <a:p>
                <a:endParaRPr lang="en-US"/>
              </a:p>
            </p:txBody>
          </p:sp>
          <p:sp>
            <p:nvSpPr>
              <p:cNvPr id="30" name="Freeform: Shape 68">
                <a:extLst>
                  <a:ext uri="{FF2B5EF4-FFF2-40B4-BE49-F238E27FC236}">
                    <a16:creationId xmlns:a16="http://schemas.microsoft.com/office/drawing/2014/main" id="{17FD4CD9-6226-98A3-0692-E31B6C781A51}"/>
                  </a:ext>
                </a:extLst>
              </p:cNvPr>
              <p:cNvSpPr/>
              <p:nvPr/>
            </p:nvSpPr>
            <p:spPr>
              <a:xfrm>
                <a:off x="5949714" y="4441024"/>
                <a:ext cx="462514" cy="295971"/>
              </a:xfrm>
              <a:custGeom>
                <a:avLst/>
                <a:gdLst>
                  <a:gd name="connsiteX0" fmla="*/ 349578 w 462514"/>
                  <a:gd name="connsiteY0" fmla="*/ -1114 h 295971"/>
                  <a:gd name="connsiteX1" fmla="*/ 395386 w 462514"/>
                  <a:gd name="connsiteY1" fmla="*/ 7066 h 295971"/>
                  <a:gd name="connsiteX2" fmla="*/ 431026 w 462514"/>
                  <a:gd name="connsiteY2" fmla="*/ 30013 h 295971"/>
                  <a:gd name="connsiteX3" fmla="*/ 454008 w 462514"/>
                  <a:gd name="connsiteY3" fmla="*/ 65549 h 295971"/>
                  <a:gd name="connsiteX4" fmla="*/ 462101 w 462514"/>
                  <a:gd name="connsiteY4" fmla="*/ 111357 h 295971"/>
                  <a:gd name="connsiteX5" fmla="*/ 462101 w 462514"/>
                  <a:gd name="connsiteY5" fmla="*/ 294848 h 295971"/>
                  <a:gd name="connsiteX6" fmla="*/ 385512 w 462514"/>
                  <a:gd name="connsiteY6" fmla="*/ 294848 h 295971"/>
                  <a:gd name="connsiteX7" fmla="*/ 385512 w 462514"/>
                  <a:gd name="connsiteY7" fmla="*/ 136327 h 295971"/>
                  <a:gd name="connsiteX8" fmla="*/ 370779 w 462514"/>
                  <a:gd name="connsiteY8" fmla="*/ 88306 h 295971"/>
                  <a:gd name="connsiteX9" fmla="*/ 329830 w 462514"/>
                  <a:gd name="connsiteY9" fmla="*/ 71792 h 295971"/>
                  <a:gd name="connsiteX10" fmla="*/ 306416 w 462514"/>
                  <a:gd name="connsiteY10" fmla="*/ 75821 h 295971"/>
                  <a:gd name="connsiteX11" fmla="*/ 287273 w 462514"/>
                  <a:gd name="connsiteY11" fmla="*/ 87926 h 295971"/>
                  <a:gd name="connsiteX12" fmla="*/ 274304 w 462514"/>
                  <a:gd name="connsiteY12" fmla="*/ 108296 h 295971"/>
                  <a:gd name="connsiteX13" fmla="*/ 269444 w 462514"/>
                  <a:gd name="connsiteY13" fmla="*/ 136846 h 295971"/>
                  <a:gd name="connsiteX14" fmla="*/ 269444 w 462514"/>
                  <a:gd name="connsiteY14" fmla="*/ 294762 h 295971"/>
                  <a:gd name="connsiteX15" fmla="*/ 192562 w 462514"/>
                  <a:gd name="connsiteY15" fmla="*/ 294762 h 295971"/>
                  <a:gd name="connsiteX16" fmla="*/ 192562 w 462514"/>
                  <a:gd name="connsiteY16" fmla="*/ 136241 h 295971"/>
                  <a:gd name="connsiteX17" fmla="*/ 177967 w 462514"/>
                  <a:gd name="connsiteY17" fmla="*/ 88220 h 295971"/>
                  <a:gd name="connsiteX18" fmla="*/ 136880 w 462514"/>
                  <a:gd name="connsiteY18" fmla="*/ 71705 h 295971"/>
                  <a:gd name="connsiteX19" fmla="*/ 113466 w 462514"/>
                  <a:gd name="connsiteY19" fmla="*/ 75734 h 295971"/>
                  <a:gd name="connsiteX20" fmla="*/ 94306 w 462514"/>
                  <a:gd name="connsiteY20" fmla="*/ 87839 h 295971"/>
                  <a:gd name="connsiteX21" fmla="*/ 81353 w 462514"/>
                  <a:gd name="connsiteY21" fmla="*/ 108210 h 295971"/>
                  <a:gd name="connsiteX22" fmla="*/ 76494 w 462514"/>
                  <a:gd name="connsiteY22" fmla="*/ 136760 h 295971"/>
                  <a:gd name="connsiteX23" fmla="*/ 76494 w 462514"/>
                  <a:gd name="connsiteY23" fmla="*/ 294676 h 295971"/>
                  <a:gd name="connsiteX24" fmla="*/ -406 w 462514"/>
                  <a:gd name="connsiteY24" fmla="*/ 294676 h 295971"/>
                  <a:gd name="connsiteX25" fmla="*/ -406 w 462514"/>
                  <a:gd name="connsiteY25" fmla="*/ 6651 h 295971"/>
                  <a:gd name="connsiteX26" fmla="*/ 74419 w 462514"/>
                  <a:gd name="connsiteY26" fmla="*/ 6651 h 295971"/>
                  <a:gd name="connsiteX27" fmla="*/ 74419 w 462514"/>
                  <a:gd name="connsiteY27" fmla="*/ 40561 h 295971"/>
                  <a:gd name="connsiteX28" fmla="*/ 111840 w 462514"/>
                  <a:gd name="connsiteY28" fmla="*/ 8293 h 295971"/>
                  <a:gd name="connsiteX29" fmla="*/ 158374 w 462514"/>
                  <a:gd name="connsiteY29" fmla="*/ -1079 h 295971"/>
                  <a:gd name="connsiteX30" fmla="*/ 213918 w 462514"/>
                  <a:gd name="connsiteY30" fmla="*/ 12011 h 295971"/>
                  <a:gd name="connsiteX31" fmla="*/ 252653 w 462514"/>
                  <a:gd name="connsiteY31" fmla="*/ 48326 h 295971"/>
                  <a:gd name="connsiteX32" fmla="*/ 295366 w 462514"/>
                  <a:gd name="connsiteY32" fmla="*/ 9815 h 295971"/>
                  <a:gd name="connsiteX33" fmla="*/ 321737 w 462514"/>
                  <a:gd name="connsiteY33" fmla="*/ 1480 h 295971"/>
                  <a:gd name="connsiteX34" fmla="*/ 349578 w 462514"/>
                  <a:gd name="connsiteY34" fmla="*/ -1114 h 295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514" h="295971">
                    <a:moveTo>
                      <a:pt x="349578" y="-1114"/>
                    </a:moveTo>
                    <a:cubicBezTo>
                      <a:pt x="365226" y="-1304"/>
                      <a:pt x="380769" y="1480"/>
                      <a:pt x="395386" y="7066"/>
                    </a:cubicBezTo>
                    <a:cubicBezTo>
                      <a:pt x="408712" y="12202"/>
                      <a:pt x="420842" y="20000"/>
                      <a:pt x="431026" y="30013"/>
                    </a:cubicBezTo>
                    <a:cubicBezTo>
                      <a:pt x="441109" y="40112"/>
                      <a:pt x="448941" y="52217"/>
                      <a:pt x="454008" y="65549"/>
                    </a:cubicBezTo>
                    <a:cubicBezTo>
                      <a:pt x="459536" y="80179"/>
                      <a:pt x="462282" y="95725"/>
                      <a:pt x="462101" y="111357"/>
                    </a:cubicBezTo>
                    <a:lnTo>
                      <a:pt x="462101" y="294848"/>
                    </a:lnTo>
                    <a:lnTo>
                      <a:pt x="385512" y="294848"/>
                    </a:lnTo>
                    <a:lnTo>
                      <a:pt x="385512" y="136327"/>
                    </a:lnTo>
                    <a:cubicBezTo>
                      <a:pt x="385512" y="115317"/>
                      <a:pt x="380601" y="99304"/>
                      <a:pt x="370779" y="88306"/>
                    </a:cubicBezTo>
                    <a:cubicBezTo>
                      <a:pt x="360957" y="77308"/>
                      <a:pt x="347308" y="71809"/>
                      <a:pt x="329830" y="71792"/>
                    </a:cubicBezTo>
                    <a:cubicBezTo>
                      <a:pt x="321850" y="71757"/>
                      <a:pt x="313923" y="73106"/>
                      <a:pt x="306416" y="75821"/>
                    </a:cubicBezTo>
                    <a:cubicBezTo>
                      <a:pt x="299208" y="78363"/>
                      <a:pt x="292667" y="82513"/>
                      <a:pt x="287273" y="87926"/>
                    </a:cubicBezTo>
                    <a:cubicBezTo>
                      <a:pt x="281611" y="93771"/>
                      <a:pt x="277198" y="100688"/>
                      <a:pt x="274304" y="108296"/>
                    </a:cubicBezTo>
                    <a:cubicBezTo>
                      <a:pt x="270892" y="117427"/>
                      <a:pt x="269242" y="127111"/>
                      <a:pt x="269444" y="136846"/>
                    </a:cubicBezTo>
                    <a:lnTo>
                      <a:pt x="269444" y="294762"/>
                    </a:lnTo>
                    <a:lnTo>
                      <a:pt x="192562" y="294762"/>
                    </a:lnTo>
                    <a:lnTo>
                      <a:pt x="192562" y="136241"/>
                    </a:lnTo>
                    <a:cubicBezTo>
                      <a:pt x="192562" y="115231"/>
                      <a:pt x="187697" y="99218"/>
                      <a:pt x="177967" y="88220"/>
                    </a:cubicBezTo>
                    <a:cubicBezTo>
                      <a:pt x="168236" y="77222"/>
                      <a:pt x="154541" y="71723"/>
                      <a:pt x="136880" y="71705"/>
                    </a:cubicBezTo>
                    <a:cubicBezTo>
                      <a:pt x="128899" y="71653"/>
                      <a:pt x="120972" y="73019"/>
                      <a:pt x="113466" y="75734"/>
                    </a:cubicBezTo>
                    <a:cubicBezTo>
                      <a:pt x="106253" y="78276"/>
                      <a:pt x="99706" y="82427"/>
                      <a:pt x="94306" y="87839"/>
                    </a:cubicBezTo>
                    <a:cubicBezTo>
                      <a:pt x="88654" y="93684"/>
                      <a:pt x="84248" y="100618"/>
                      <a:pt x="81353" y="108210"/>
                    </a:cubicBezTo>
                    <a:cubicBezTo>
                      <a:pt x="77933" y="117323"/>
                      <a:pt x="76283" y="127024"/>
                      <a:pt x="76494" y="136760"/>
                    </a:cubicBezTo>
                    <a:lnTo>
                      <a:pt x="76494" y="294676"/>
                    </a:lnTo>
                    <a:lnTo>
                      <a:pt x="-406" y="294676"/>
                    </a:lnTo>
                    <a:lnTo>
                      <a:pt x="-406" y="6651"/>
                    </a:lnTo>
                    <a:lnTo>
                      <a:pt x="74419" y="6651"/>
                    </a:lnTo>
                    <a:lnTo>
                      <a:pt x="74419" y="40561"/>
                    </a:lnTo>
                    <a:cubicBezTo>
                      <a:pt x="84634" y="25292"/>
                      <a:pt x="97107" y="14536"/>
                      <a:pt x="111840" y="8293"/>
                    </a:cubicBezTo>
                    <a:cubicBezTo>
                      <a:pt x="126554" y="2051"/>
                      <a:pt x="142387" y="-1148"/>
                      <a:pt x="158374" y="-1079"/>
                    </a:cubicBezTo>
                    <a:cubicBezTo>
                      <a:pt x="179195" y="-1079"/>
                      <a:pt x="197710" y="3279"/>
                      <a:pt x="213918" y="12011"/>
                    </a:cubicBezTo>
                    <a:cubicBezTo>
                      <a:pt x="229827" y="20467"/>
                      <a:pt x="243198" y="32987"/>
                      <a:pt x="252653" y="48326"/>
                    </a:cubicBezTo>
                    <a:cubicBezTo>
                      <a:pt x="262605" y="31414"/>
                      <a:pt x="277517" y="17977"/>
                      <a:pt x="295366" y="9815"/>
                    </a:cubicBezTo>
                    <a:cubicBezTo>
                      <a:pt x="303779" y="5959"/>
                      <a:pt x="312636" y="3158"/>
                      <a:pt x="321737" y="1480"/>
                    </a:cubicBezTo>
                    <a:cubicBezTo>
                      <a:pt x="330920" y="-232"/>
                      <a:pt x="340238" y="-1096"/>
                      <a:pt x="349578" y="-1114"/>
                    </a:cubicBezTo>
                    <a:close/>
                  </a:path>
                </a:pathLst>
              </a:custGeom>
              <a:grpFill/>
              <a:ln w="1726" cap="flat">
                <a:noFill/>
                <a:prstDash val="solid"/>
                <a:miter/>
              </a:ln>
            </p:spPr>
            <p:txBody>
              <a:bodyPr rtlCol="0" anchor="ctr"/>
              <a:lstStyle/>
              <a:p>
                <a:endParaRPr lang="en-US"/>
              </a:p>
            </p:txBody>
          </p:sp>
          <p:sp>
            <p:nvSpPr>
              <p:cNvPr id="31" name="Freeform: Shape 69">
                <a:extLst>
                  <a:ext uri="{FF2B5EF4-FFF2-40B4-BE49-F238E27FC236}">
                    <a16:creationId xmlns:a16="http://schemas.microsoft.com/office/drawing/2014/main" id="{69F8FED1-25B6-456C-BE8E-87E2175E0F89}"/>
                  </a:ext>
                </a:extLst>
              </p:cNvPr>
              <p:cNvSpPr/>
              <p:nvPr/>
            </p:nvSpPr>
            <p:spPr>
              <a:xfrm>
                <a:off x="6443450" y="4441062"/>
                <a:ext cx="298711" cy="303356"/>
              </a:xfrm>
              <a:custGeom>
                <a:avLst/>
                <a:gdLst>
                  <a:gd name="connsiteX0" fmla="*/ 298306 w 298711"/>
                  <a:gd name="connsiteY0" fmla="*/ 294793 h 303356"/>
                  <a:gd name="connsiteX1" fmla="*/ 223187 w 298711"/>
                  <a:gd name="connsiteY1" fmla="*/ 294793 h 303356"/>
                  <a:gd name="connsiteX2" fmla="*/ 223187 w 298711"/>
                  <a:gd name="connsiteY2" fmla="*/ 262974 h 303356"/>
                  <a:gd name="connsiteX3" fmla="*/ 188135 w 298711"/>
                  <a:gd name="connsiteY3" fmla="*/ 291369 h 303356"/>
                  <a:gd name="connsiteX4" fmla="*/ 137762 w 298711"/>
                  <a:gd name="connsiteY4" fmla="*/ 302228 h 303356"/>
                  <a:gd name="connsiteX5" fmla="*/ 82962 w 298711"/>
                  <a:gd name="connsiteY5" fmla="*/ 290625 h 303356"/>
                  <a:gd name="connsiteX6" fmla="*/ 39074 w 298711"/>
                  <a:gd name="connsiteY6" fmla="*/ 258807 h 303356"/>
                  <a:gd name="connsiteX7" fmla="*/ 10057 w 298711"/>
                  <a:gd name="connsiteY7" fmla="*/ 210786 h 303356"/>
                  <a:gd name="connsiteX8" fmla="*/ 10057 w 298711"/>
                  <a:gd name="connsiteY8" fmla="*/ 90326 h 303356"/>
                  <a:gd name="connsiteX9" fmla="*/ 39074 w 298711"/>
                  <a:gd name="connsiteY9" fmla="*/ 42304 h 303356"/>
                  <a:gd name="connsiteX10" fmla="*/ 82962 w 298711"/>
                  <a:gd name="connsiteY10" fmla="*/ 10486 h 303356"/>
                  <a:gd name="connsiteX11" fmla="*/ 137762 w 298711"/>
                  <a:gd name="connsiteY11" fmla="*/ -1117 h 303356"/>
                  <a:gd name="connsiteX12" fmla="*/ 188135 w 298711"/>
                  <a:gd name="connsiteY12" fmla="*/ 9742 h 303356"/>
                  <a:gd name="connsiteX13" fmla="*/ 223187 w 298711"/>
                  <a:gd name="connsiteY13" fmla="*/ 38431 h 303356"/>
                  <a:gd name="connsiteX14" fmla="*/ 223187 w 298711"/>
                  <a:gd name="connsiteY14" fmla="*/ 6612 h 303356"/>
                  <a:gd name="connsiteX15" fmla="*/ 298306 w 298711"/>
                  <a:gd name="connsiteY15" fmla="*/ 6612 h 303356"/>
                  <a:gd name="connsiteX16" fmla="*/ 151890 w 298711"/>
                  <a:gd name="connsiteY16" fmla="*/ 71148 h 303356"/>
                  <a:gd name="connsiteX17" fmla="*/ 121403 w 298711"/>
                  <a:gd name="connsiteY17" fmla="*/ 77391 h 303356"/>
                  <a:gd name="connsiteX18" fmla="*/ 98128 w 298711"/>
                  <a:gd name="connsiteY18" fmla="*/ 94355 h 303356"/>
                  <a:gd name="connsiteX19" fmla="*/ 83394 w 298711"/>
                  <a:gd name="connsiteY19" fmla="*/ 119619 h 303356"/>
                  <a:gd name="connsiteX20" fmla="*/ 83394 w 298711"/>
                  <a:gd name="connsiteY20" fmla="*/ 181630 h 303356"/>
                  <a:gd name="connsiteX21" fmla="*/ 98128 w 298711"/>
                  <a:gd name="connsiteY21" fmla="*/ 206774 h 303356"/>
                  <a:gd name="connsiteX22" fmla="*/ 121403 w 298711"/>
                  <a:gd name="connsiteY22" fmla="*/ 223720 h 303356"/>
                  <a:gd name="connsiteX23" fmla="*/ 151890 w 298711"/>
                  <a:gd name="connsiteY23" fmla="*/ 229963 h 303356"/>
                  <a:gd name="connsiteX24" fmla="*/ 181945 w 298711"/>
                  <a:gd name="connsiteY24" fmla="*/ 224014 h 303356"/>
                  <a:gd name="connsiteX25" fmla="*/ 205220 w 298711"/>
                  <a:gd name="connsiteY25" fmla="*/ 207362 h 303356"/>
                  <a:gd name="connsiteX26" fmla="*/ 220230 w 298711"/>
                  <a:gd name="connsiteY26" fmla="*/ 182080 h 303356"/>
                  <a:gd name="connsiteX27" fmla="*/ 220230 w 298711"/>
                  <a:gd name="connsiteY27" fmla="*/ 119031 h 303356"/>
                  <a:gd name="connsiteX28" fmla="*/ 205220 w 298711"/>
                  <a:gd name="connsiteY28" fmla="*/ 93750 h 303356"/>
                  <a:gd name="connsiteX29" fmla="*/ 181945 w 298711"/>
                  <a:gd name="connsiteY29" fmla="*/ 77097 h 303356"/>
                  <a:gd name="connsiteX30" fmla="*/ 151890 w 298711"/>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1" h="303356">
                    <a:moveTo>
                      <a:pt x="298306" y="294793"/>
                    </a:moveTo>
                    <a:lnTo>
                      <a:pt x="223187" y="294793"/>
                    </a:lnTo>
                    <a:lnTo>
                      <a:pt x="223187" y="262974"/>
                    </a:lnTo>
                    <a:cubicBezTo>
                      <a:pt x="213625" y="274785"/>
                      <a:pt x="201675" y="284469"/>
                      <a:pt x="188135" y="291369"/>
                    </a:cubicBezTo>
                    <a:cubicBezTo>
                      <a:pt x="174185" y="298614"/>
                      <a:pt x="15739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27" y="16694"/>
                      <a:pt x="213694" y="26481"/>
                      <a:pt x="223187" y="38431"/>
                    </a:cubicBezTo>
                    <a:lnTo>
                      <a:pt x="223187" y="6612"/>
                    </a:lnTo>
                    <a:lnTo>
                      <a:pt x="298306" y="6612"/>
                    </a:lnTo>
                    <a:close/>
                    <a:moveTo>
                      <a:pt x="151890" y="71148"/>
                    </a:moveTo>
                    <a:cubicBezTo>
                      <a:pt x="141397" y="71010"/>
                      <a:pt x="130996" y="73137"/>
                      <a:pt x="121403" y="77391"/>
                    </a:cubicBezTo>
                    <a:cubicBezTo>
                      <a:pt x="112544" y="81351"/>
                      <a:pt x="104616" y="87144"/>
                      <a:pt x="98128" y="94355"/>
                    </a:cubicBezTo>
                    <a:cubicBezTo>
                      <a:pt x="91607" y="101721"/>
                      <a:pt x="86600" y="110316"/>
                      <a:pt x="83394" y="119619"/>
                    </a:cubicBezTo>
                    <a:cubicBezTo>
                      <a:pt x="76524" y="139713"/>
                      <a:pt x="76524" y="161536"/>
                      <a:pt x="83394" y="181630"/>
                    </a:cubicBezTo>
                    <a:cubicBezTo>
                      <a:pt x="86621" y="190899"/>
                      <a:pt x="91626" y="199424"/>
                      <a:pt x="98128" y="206774"/>
                    </a:cubicBezTo>
                    <a:cubicBezTo>
                      <a:pt x="104621" y="213985"/>
                      <a:pt x="112550" y="219760"/>
                      <a:pt x="121403" y="223720"/>
                    </a:cubicBezTo>
                    <a:cubicBezTo>
                      <a:pt x="130996" y="227974"/>
                      <a:pt x="141397" y="230101"/>
                      <a:pt x="151890" y="229963"/>
                    </a:cubicBezTo>
                    <a:cubicBezTo>
                      <a:pt x="162214" y="230101"/>
                      <a:pt x="172453" y="228078"/>
                      <a:pt x="181945" y="224014"/>
                    </a:cubicBezTo>
                    <a:cubicBezTo>
                      <a:pt x="190798" y="220175"/>
                      <a:pt x="198736" y="214503"/>
                      <a:pt x="205220" y="207362"/>
                    </a:cubicBezTo>
                    <a:cubicBezTo>
                      <a:pt x="211826" y="199995"/>
                      <a:pt x="216927" y="191401"/>
                      <a:pt x="220230" y="182080"/>
                    </a:cubicBezTo>
                    <a:cubicBezTo>
                      <a:pt x="227303" y="161657"/>
                      <a:pt x="227303" y="139454"/>
                      <a:pt x="220230" y="119031"/>
                    </a:cubicBezTo>
                    <a:cubicBezTo>
                      <a:pt x="216927" y="109711"/>
                      <a:pt x="211826" y="101116"/>
                      <a:pt x="205220" y="93750"/>
                    </a:cubicBezTo>
                    <a:cubicBezTo>
                      <a:pt x="198736" y="86608"/>
                      <a:pt x="190798" y="80936"/>
                      <a:pt x="181945" y="77097"/>
                    </a:cubicBezTo>
                    <a:cubicBezTo>
                      <a:pt x="172449" y="73050"/>
                      <a:pt x="162214" y="71010"/>
                      <a:pt x="151890" y="71148"/>
                    </a:cubicBezTo>
                    <a:close/>
                  </a:path>
                </a:pathLst>
              </a:custGeom>
              <a:grpFill/>
              <a:ln w="1726" cap="flat">
                <a:noFill/>
                <a:prstDash val="solid"/>
                <a:miter/>
              </a:ln>
            </p:spPr>
            <p:txBody>
              <a:bodyPr rtlCol="0" anchor="ctr"/>
              <a:lstStyle/>
              <a:p>
                <a:endParaRPr lang="en-US"/>
              </a:p>
            </p:txBody>
          </p:sp>
          <p:sp>
            <p:nvSpPr>
              <p:cNvPr id="34" name="Freeform: Shape 70">
                <a:extLst>
                  <a:ext uri="{FF2B5EF4-FFF2-40B4-BE49-F238E27FC236}">
                    <a16:creationId xmlns:a16="http://schemas.microsoft.com/office/drawing/2014/main" id="{43DD4AF8-9AE1-EA1F-D0D7-2652F5DCE432}"/>
                  </a:ext>
                </a:extLst>
              </p:cNvPr>
              <p:cNvSpPr/>
              <p:nvPr/>
            </p:nvSpPr>
            <p:spPr>
              <a:xfrm>
                <a:off x="6781295" y="4448797"/>
                <a:ext cx="249859" cy="288180"/>
              </a:xfrm>
              <a:custGeom>
                <a:avLst/>
                <a:gdLst>
                  <a:gd name="connsiteX0" fmla="*/ 246203 w 249859"/>
                  <a:gd name="connsiteY0" fmla="*/ 55683 h 288180"/>
                  <a:gd name="connsiteX1" fmla="*/ 105390 w 249859"/>
                  <a:gd name="connsiteY1" fmla="*/ 217766 h 288180"/>
                  <a:gd name="connsiteX2" fmla="*/ 249454 w 249859"/>
                  <a:gd name="connsiteY2" fmla="*/ 217766 h 288180"/>
                  <a:gd name="connsiteX3" fmla="*/ 249454 w 249859"/>
                  <a:gd name="connsiteY3" fmla="*/ 287058 h 288180"/>
                  <a:gd name="connsiteX4" fmla="*/ -406 w 249859"/>
                  <a:gd name="connsiteY4" fmla="*/ 287058 h 288180"/>
                  <a:gd name="connsiteX5" fmla="*/ -406 w 249859"/>
                  <a:gd name="connsiteY5" fmla="*/ 231151 h 288180"/>
                  <a:gd name="connsiteX6" fmla="*/ 143641 w 249859"/>
                  <a:gd name="connsiteY6" fmla="*/ 67875 h 288180"/>
                  <a:gd name="connsiteX7" fmla="*/ 4592 w 249859"/>
                  <a:gd name="connsiteY7" fmla="*/ 67875 h 288180"/>
                  <a:gd name="connsiteX8" fmla="*/ 4592 w 249859"/>
                  <a:gd name="connsiteY8" fmla="*/ -1123 h 288180"/>
                  <a:gd name="connsiteX9" fmla="*/ 246151 w 249859"/>
                  <a:gd name="connsiteY9" fmla="*/ -1123 h 288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9859" h="288180">
                    <a:moveTo>
                      <a:pt x="246203" y="55683"/>
                    </a:moveTo>
                    <a:lnTo>
                      <a:pt x="105390" y="217766"/>
                    </a:lnTo>
                    <a:lnTo>
                      <a:pt x="249454" y="217766"/>
                    </a:lnTo>
                    <a:lnTo>
                      <a:pt x="249454" y="287058"/>
                    </a:lnTo>
                    <a:lnTo>
                      <a:pt x="-406" y="287058"/>
                    </a:lnTo>
                    <a:lnTo>
                      <a:pt x="-406" y="231151"/>
                    </a:lnTo>
                    <a:lnTo>
                      <a:pt x="143641" y="67875"/>
                    </a:lnTo>
                    <a:lnTo>
                      <a:pt x="4592" y="67875"/>
                    </a:lnTo>
                    <a:lnTo>
                      <a:pt x="4592" y="-1123"/>
                    </a:lnTo>
                    <a:lnTo>
                      <a:pt x="246151" y="-1123"/>
                    </a:lnTo>
                    <a:close/>
                  </a:path>
                </a:pathLst>
              </a:custGeom>
              <a:grpFill/>
              <a:ln w="1726" cap="flat">
                <a:noFill/>
                <a:prstDash val="solid"/>
                <a:miter/>
              </a:ln>
            </p:spPr>
            <p:txBody>
              <a:bodyPr rtlCol="0" anchor="ctr"/>
              <a:lstStyle/>
              <a:p>
                <a:endParaRPr lang="en-US"/>
              </a:p>
            </p:txBody>
          </p:sp>
          <p:sp>
            <p:nvSpPr>
              <p:cNvPr id="35" name="Freeform: Shape 71">
                <a:extLst>
                  <a:ext uri="{FF2B5EF4-FFF2-40B4-BE49-F238E27FC236}">
                    <a16:creationId xmlns:a16="http://schemas.microsoft.com/office/drawing/2014/main" id="{F3EB5DFC-13BD-CF5B-FBDB-AE998CF51905}"/>
                  </a:ext>
                </a:extLst>
              </p:cNvPr>
              <p:cNvSpPr/>
              <p:nvPr/>
            </p:nvSpPr>
            <p:spPr>
              <a:xfrm>
                <a:off x="7059462" y="4304558"/>
                <a:ext cx="98068" cy="432419"/>
              </a:xfrm>
              <a:custGeom>
                <a:avLst/>
                <a:gdLst>
                  <a:gd name="connsiteX0" fmla="*/ 48465 w 98068"/>
                  <a:gd name="connsiteY0" fmla="*/ -1121 h 432419"/>
                  <a:gd name="connsiteX1" fmla="*/ 67746 w 98068"/>
                  <a:gd name="connsiteY1" fmla="*/ 2735 h 432419"/>
                  <a:gd name="connsiteX2" fmla="*/ 93823 w 98068"/>
                  <a:gd name="connsiteY2" fmla="*/ 29210 h 432419"/>
                  <a:gd name="connsiteX3" fmla="*/ 97662 w 98068"/>
                  <a:gd name="connsiteY3" fmla="*/ 48837 h 432419"/>
                  <a:gd name="connsiteX4" fmla="*/ 83361 w 98068"/>
                  <a:gd name="connsiteY4" fmla="*/ 84079 h 432419"/>
                  <a:gd name="connsiteX5" fmla="*/ 67798 w 98068"/>
                  <a:gd name="connsiteY5" fmla="*/ 94455 h 432419"/>
                  <a:gd name="connsiteX6" fmla="*/ 29218 w 98068"/>
                  <a:gd name="connsiteY6" fmla="*/ 94455 h 432419"/>
                  <a:gd name="connsiteX7" fmla="*/ 13655 w 98068"/>
                  <a:gd name="connsiteY7" fmla="*/ 84079 h 432419"/>
                  <a:gd name="connsiteX8" fmla="*/ 3279 w 98068"/>
                  <a:gd name="connsiteY8" fmla="*/ 68326 h 432419"/>
                  <a:gd name="connsiteX9" fmla="*/ -404 w 98068"/>
                  <a:gd name="connsiteY9" fmla="*/ 48837 h 432419"/>
                  <a:gd name="connsiteX10" fmla="*/ 3279 w 98068"/>
                  <a:gd name="connsiteY10" fmla="*/ 29210 h 432419"/>
                  <a:gd name="connsiteX11" fmla="*/ 13655 w 98068"/>
                  <a:gd name="connsiteY11" fmla="*/ 13301 h 432419"/>
                  <a:gd name="connsiteX12" fmla="*/ 29218 w 98068"/>
                  <a:gd name="connsiteY12" fmla="*/ 2735 h 432419"/>
                  <a:gd name="connsiteX13" fmla="*/ 48465 w 98068"/>
                  <a:gd name="connsiteY13" fmla="*/ -1121 h 432419"/>
                  <a:gd name="connsiteX14" fmla="*/ 87338 w 98068"/>
                  <a:gd name="connsiteY14" fmla="*/ 431296 h 432419"/>
                  <a:gd name="connsiteX15" fmla="*/ 10456 w 98068"/>
                  <a:gd name="connsiteY15" fmla="*/ 431296 h 432419"/>
                  <a:gd name="connsiteX16" fmla="*/ 10456 w 98068"/>
                  <a:gd name="connsiteY16" fmla="*/ 143116 h 432419"/>
                  <a:gd name="connsiteX17" fmla="*/ 87338 w 98068"/>
                  <a:gd name="connsiteY17" fmla="*/ 143116 h 432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68" h="432419">
                    <a:moveTo>
                      <a:pt x="48465" y="-1121"/>
                    </a:moveTo>
                    <a:cubicBezTo>
                      <a:pt x="55088" y="-1173"/>
                      <a:pt x="61659" y="141"/>
                      <a:pt x="67746" y="2735"/>
                    </a:cubicBezTo>
                    <a:cubicBezTo>
                      <a:pt x="79608" y="7732"/>
                      <a:pt x="88998" y="17261"/>
                      <a:pt x="93823" y="29210"/>
                    </a:cubicBezTo>
                    <a:cubicBezTo>
                      <a:pt x="96399" y="35435"/>
                      <a:pt x="97696" y="42110"/>
                      <a:pt x="97662" y="48837"/>
                    </a:cubicBezTo>
                    <a:cubicBezTo>
                      <a:pt x="97748" y="62014"/>
                      <a:pt x="92595" y="74689"/>
                      <a:pt x="83361" y="84079"/>
                    </a:cubicBezTo>
                    <a:cubicBezTo>
                      <a:pt x="78934" y="88558"/>
                      <a:pt x="73625" y="92086"/>
                      <a:pt x="67798" y="94455"/>
                    </a:cubicBezTo>
                    <a:cubicBezTo>
                      <a:pt x="55416" y="99418"/>
                      <a:pt x="41599" y="99418"/>
                      <a:pt x="29218" y="94455"/>
                    </a:cubicBezTo>
                    <a:cubicBezTo>
                      <a:pt x="23390" y="92086"/>
                      <a:pt x="18082" y="88558"/>
                      <a:pt x="13655" y="84079"/>
                    </a:cubicBezTo>
                    <a:cubicBezTo>
                      <a:pt x="9176" y="79566"/>
                      <a:pt x="5648" y="74222"/>
                      <a:pt x="3279" y="68326"/>
                    </a:cubicBezTo>
                    <a:cubicBezTo>
                      <a:pt x="789" y="62135"/>
                      <a:pt x="-456" y="55512"/>
                      <a:pt x="-404" y="48837"/>
                    </a:cubicBezTo>
                    <a:cubicBezTo>
                      <a:pt x="-439" y="42127"/>
                      <a:pt x="806" y="35452"/>
                      <a:pt x="3279" y="29210"/>
                    </a:cubicBezTo>
                    <a:cubicBezTo>
                      <a:pt x="5614" y="23261"/>
                      <a:pt x="9159" y="17849"/>
                      <a:pt x="13655" y="13301"/>
                    </a:cubicBezTo>
                    <a:cubicBezTo>
                      <a:pt x="18099" y="8805"/>
                      <a:pt x="23390" y="5208"/>
                      <a:pt x="29218" y="2735"/>
                    </a:cubicBezTo>
                    <a:cubicBezTo>
                      <a:pt x="35305" y="141"/>
                      <a:pt x="41859" y="-1173"/>
                      <a:pt x="48465" y="-1121"/>
                    </a:cubicBezTo>
                    <a:close/>
                    <a:moveTo>
                      <a:pt x="87338" y="431296"/>
                    </a:moveTo>
                    <a:lnTo>
                      <a:pt x="10456" y="431296"/>
                    </a:lnTo>
                    <a:lnTo>
                      <a:pt x="10456" y="143116"/>
                    </a:lnTo>
                    <a:lnTo>
                      <a:pt x="87338" y="143116"/>
                    </a:lnTo>
                    <a:close/>
                  </a:path>
                </a:pathLst>
              </a:custGeom>
              <a:grpFill/>
              <a:ln w="1726" cap="flat">
                <a:noFill/>
                <a:prstDash val="solid"/>
                <a:miter/>
              </a:ln>
            </p:spPr>
            <p:txBody>
              <a:bodyPr rtlCol="0" anchor="ctr"/>
              <a:lstStyle/>
              <a:p>
                <a:endParaRPr lang="en-US"/>
              </a:p>
            </p:txBody>
          </p:sp>
          <p:sp>
            <p:nvSpPr>
              <p:cNvPr id="36" name="Freeform: Shape 72">
                <a:extLst>
                  <a:ext uri="{FF2B5EF4-FFF2-40B4-BE49-F238E27FC236}">
                    <a16:creationId xmlns:a16="http://schemas.microsoft.com/office/drawing/2014/main" id="{39BB5E42-49EB-207F-F770-9E0A4C42086D}"/>
                  </a:ext>
                </a:extLst>
              </p:cNvPr>
              <p:cNvSpPr/>
              <p:nvPr/>
            </p:nvSpPr>
            <p:spPr>
              <a:xfrm>
                <a:off x="7198461" y="4441027"/>
                <a:ext cx="269857" cy="295916"/>
              </a:xfrm>
              <a:custGeom>
                <a:avLst/>
                <a:gdLst>
                  <a:gd name="connsiteX0" fmla="*/ 158375 w 269857"/>
                  <a:gd name="connsiteY0" fmla="*/ -1117 h 295916"/>
                  <a:gd name="connsiteX1" fmla="*/ 203006 w 269857"/>
                  <a:gd name="connsiteY1" fmla="*/ 7063 h 295916"/>
                  <a:gd name="connsiteX2" fmla="*/ 261196 w 269857"/>
                  <a:gd name="connsiteY2" fmla="*/ 65494 h 295916"/>
                  <a:gd name="connsiteX3" fmla="*/ 269445 w 269857"/>
                  <a:gd name="connsiteY3" fmla="*/ 111302 h 295916"/>
                  <a:gd name="connsiteX4" fmla="*/ 269445 w 269857"/>
                  <a:gd name="connsiteY4" fmla="*/ 294794 h 295916"/>
                  <a:gd name="connsiteX5" fmla="*/ 192544 w 269857"/>
                  <a:gd name="connsiteY5" fmla="*/ 294794 h 295916"/>
                  <a:gd name="connsiteX6" fmla="*/ 192544 w 269857"/>
                  <a:gd name="connsiteY6" fmla="*/ 136273 h 295916"/>
                  <a:gd name="connsiteX7" fmla="*/ 177967 w 269857"/>
                  <a:gd name="connsiteY7" fmla="*/ 88251 h 295916"/>
                  <a:gd name="connsiteX8" fmla="*/ 136880 w 269857"/>
                  <a:gd name="connsiteY8" fmla="*/ 71737 h 295916"/>
                  <a:gd name="connsiteX9" fmla="*/ 113448 w 269857"/>
                  <a:gd name="connsiteY9" fmla="*/ 75766 h 295916"/>
                  <a:gd name="connsiteX10" fmla="*/ 94306 w 269857"/>
                  <a:gd name="connsiteY10" fmla="*/ 87871 h 295916"/>
                  <a:gd name="connsiteX11" fmla="*/ 81336 w 269857"/>
                  <a:gd name="connsiteY11" fmla="*/ 108241 h 295916"/>
                  <a:gd name="connsiteX12" fmla="*/ 76477 w 269857"/>
                  <a:gd name="connsiteY12" fmla="*/ 136791 h 295916"/>
                  <a:gd name="connsiteX13" fmla="*/ 76477 w 269857"/>
                  <a:gd name="connsiteY13" fmla="*/ 294707 h 295916"/>
                  <a:gd name="connsiteX14" fmla="*/ -406 w 269857"/>
                  <a:gd name="connsiteY14" fmla="*/ 294707 h 295916"/>
                  <a:gd name="connsiteX15" fmla="*/ -406 w 269857"/>
                  <a:gd name="connsiteY15" fmla="*/ 6648 h 295916"/>
                  <a:gd name="connsiteX16" fmla="*/ 74419 w 269857"/>
                  <a:gd name="connsiteY16" fmla="*/ 6648 h 295916"/>
                  <a:gd name="connsiteX17" fmla="*/ 74419 w 269857"/>
                  <a:gd name="connsiteY17" fmla="*/ 40558 h 295916"/>
                  <a:gd name="connsiteX18" fmla="*/ 111840 w 269857"/>
                  <a:gd name="connsiteY18" fmla="*/ 8290 h 295916"/>
                  <a:gd name="connsiteX19" fmla="*/ 158375 w 269857"/>
                  <a:gd name="connsiteY19" fmla="*/ -1117 h 295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9857" h="295916">
                    <a:moveTo>
                      <a:pt x="158375" y="-1117"/>
                    </a:moveTo>
                    <a:cubicBezTo>
                      <a:pt x="173644" y="-1272"/>
                      <a:pt x="188792" y="1512"/>
                      <a:pt x="203006" y="7063"/>
                    </a:cubicBezTo>
                    <a:cubicBezTo>
                      <a:pt x="229827" y="17386"/>
                      <a:pt x="250993" y="38639"/>
                      <a:pt x="261196" y="65494"/>
                    </a:cubicBezTo>
                    <a:cubicBezTo>
                      <a:pt x="266816" y="80106"/>
                      <a:pt x="269617" y="95652"/>
                      <a:pt x="269445" y="111302"/>
                    </a:cubicBezTo>
                    <a:lnTo>
                      <a:pt x="269445" y="294794"/>
                    </a:lnTo>
                    <a:lnTo>
                      <a:pt x="192544" y="294794"/>
                    </a:lnTo>
                    <a:lnTo>
                      <a:pt x="192544" y="136273"/>
                    </a:lnTo>
                    <a:cubicBezTo>
                      <a:pt x="192544" y="115262"/>
                      <a:pt x="187685" y="99249"/>
                      <a:pt x="177967" y="88251"/>
                    </a:cubicBezTo>
                    <a:cubicBezTo>
                      <a:pt x="168249" y="77253"/>
                      <a:pt x="154553" y="71754"/>
                      <a:pt x="136880" y="71737"/>
                    </a:cubicBezTo>
                    <a:cubicBezTo>
                      <a:pt x="128891" y="71702"/>
                      <a:pt x="120953" y="73051"/>
                      <a:pt x="113448" y="75766"/>
                    </a:cubicBezTo>
                    <a:cubicBezTo>
                      <a:pt x="106237" y="78308"/>
                      <a:pt x="99701" y="82458"/>
                      <a:pt x="94306" y="87871"/>
                    </a:cubicBezTo>
                    <a:cubicBezTo>
                      <a:pt x="88651" y="93716"/>
                      <a:pt x="84241" y="100650"/>
                      <a:pt x="81336" y="108241"/>
                    </a:cubicBezTo>
                    <a:cubicBezTo>
                      <a:pt x="77930" y="117372"/>
                      <a:pt x="76269" y="127056"/>
                      <a:pt x="76477" y="136791"/>
                    </a:cubicBezTo>
                    <a:lnTo>
                      <a:pt x="76477" y="294707"/>
                    </a:lnTo>
                    <a:lnTo>
                      <a:pt x="-406" y="294707"/>
                    </a:lnTo>
                    <a:lnTo>
                      <a:pt x="-406" y="6648"/>
                    </a:lnTo>
                    <a:lnTo>
                      <a:pt x="74419" y="6648"/>
                    </a:lnTo>
                    <a:lnTo>
                      <a:pt x="74419" y="40558"/>
                    </a:lnTo>
                    <a:cubicBezTo>
                      <a:pt x="84622" y="25289"/>
                      <a:pt x="97090" y="14533"/>
                      <a:pt x="111840" y="8290"/>
                    </a:cubicBezTo>
                    <a:cubicBezTo>
                      <a:pt x="126556" y="2031"/>
                      <a:pt x="142379" y="-1186"/>
                      <a:pt x="158375" y="-1117"/>
                    </a:cubicBezTo>
                    <a:close/>
                  </a:path>
                </a:pathLst>
              </a:custGeom>
              <a:grpFill/>
              <a:ln w="1726" cap="flat">
                <a:noFill/>
                <a:prstDash val="solid"/>
                <a:miter/>
              </a:ln>
            </p:spPr>
            <p:txBody>
              <a:bodyPr rtlCol="0" anchor="ctr"/>
              <a:lstStyle/>
              <a:p>
                <a:endParaRPr lang="en-US"/>
              </a:p>
            </p:txBody>
          </p:sp>
          <p:sp>
            <p:nvSpPr>
              <p:cNvPr id="37" name="Freeform: Shape 73">
                <a:extLst>
                  <a:ext uri="{FF2B5EF4-FFF2-40B4-BE49-F238E27FC236}">
                    <a16:creationId xmlns:a16="http://schemas.microsoft.com/office/drawing/2014/main" id="{867257F7-0B81-510C-96B2-F85AADE46A95}"/>
                  </a:ext>
                </a:extLst>
              </p:cNvPr>
              <p:cNvSpPr/>
              <p:nvPr/>
            </p:nvSpPr>
            <p:spPr>
              <a:xfrm>
                <a:off x="7499563" y="4441031"/>
                <a:ext cx="295075" cy="420452"/>
              </a:xfrm>
              <a:custGeom>
                <a:avLst/>
                <a:gdLst>
                  <a:gd name="connsiteX0" fmla="*/ 130944 w 295075"/>
                  <a:gd name="connsiteY0" fmla="*/ -1121 h 420452"/>
                  <a:gd name="connsiteX1" fmla="*/ 182822 w 295075"/>
                  <a:gd name="connsiteY1" fmla="*/ 9583 h 420452"/>
                  <a:gd name="connsiteX2" fmla="*/ 219343 w 295075"/>
                  <a:gd name="connsiteY2" fmla="*/ 38721 h 420452"/>
                  <a:gd name="connsiteX3" fmla="*/ 219343 w 295075"/>
                  <a:gd name="connsiteY3" fmla="*/ 6608 h 420452"/>
                  <a:gd name="connsiteX4" fmla="*/ 294670 w 295075"/>
                  <a:gd name="connsiteY4" fmla="*/ 6608 h 420452"/>
                  <a:gd name="connsiteX5" fmla="*/ 294670 w 295075"/>
                  <a:gd name="connsiteY5" fmla="*/ 270994 h 420452"/>
                  <a:gd name="connsiteX6" fmla="*/ 283914 w 295075"/>
                  <a:gd name="connsiteY6" fmla="*/ 333247 h 420452"/>
                  <a:gd name="connsiteX7" fmla="*/ 252978 w 295075"/>
                  <a:gd name="connsiteY7" fmla="*/ 379937 h 420452"/>
                  <a:gd name="connsiteX8" fmla="*/ 204368 w 295075"/>
                  <a:gd name="connsiteY8" fmla="*/ 409231 h 420452"/>
                  <a:gd name="connsiteX9" fmla="*/ 140593 w 295075"/>
                  <a:gd name="connsiteY9" fmla="*/ 419330 h 420452"/>
                  <a:gd name="connsiteX10" fmla="*/ 106562 w 295075"/>
                  <a:gd name="connsiteY10" fmla="*/ 417099 h 420452"/>
                  <a:gd name="connsiteX11" fmla="*/ 73273 w 295075"/>
                  <a:gd name="connsiteY11" fmla="*/ 410562 h 420452"/>
                  <a:gd name="connsiteX12" fmla="*/ 42493 w 295075"/>
                  <a:gd name="connsiteY12" fmla="*/ 399703 h 420452"/>
                  <a:gd name="connsiteX13" fmla="*/ 15689 w 295075"/>
                  <a:gd name="connsiteY13" fmla="*/ 384537 h 420452"/>
                  <a:gd name="connsiteX14" fmla="*/ 43081 w 295075"/>
                  <a:gd name="connsiteY14" fmla="*/ 321195 h 420452"/>
                  <a:gd name="connsiteX15" fmla="*/ 88041 w 295075"/>
                  <a:gd name="connsiteY15" fmla="*/ 343052 h 420452"/>
                  <a:gd name="connsiteX16" fmla="*/ 137394 w 295075"/>
                  <a:gd name="connsiteY16" fmla="*/ 350644 h 420452"/>
                  <a:gd name="connsiteX17" fmla="*/ 170250 w 295075"/>
                  <a:gd name="connsiteY17" fmla="*/ 345733 h 420452"/>
                  <a:gd name="connsiteX18" fmla="*/ 195878 w 295075"/>
                  <a:gd name="connsiteY18" fmla="*/ 331155 h 420452"/>
                  <a:gd name="connsiteX19" fmla="*/ 212669 w 295075"/>
                  <a:gd name="connsiteY19" fmla="*/ 307222 h 420452"/>
                  <a:gd name="connsiteX20" fmla="*/ 218704 w 295075"/>
                  <a:gd name="connsiteY20" fmla="*/ 274211 h 420452"/>
                  <a:gd name="connsiteX21" fmla="*/ 218704 w 295075"/>
                  <a:gd name="connsiteY21" fmla="*/ 253978 h 420452"/>
                  <a:gd name="connsiteX22" fmla="*/ 182389 w 295075"/>
                  <a:gd name="connsiteY22" fmla="*/ 282529 h 420452"/>
                  <a:gd name="connsiteX23" fmla="*/ 130979 w 295075"/>
                  <a:gd name="connsiteY23" fmla="*/ 292904 h 420452"/>
                  <a:gd name="connsiteX24" fmla="*/ 81038 w 295075"/>
                  <a:gd name="connsiteY24" fmla="*/ 282356 h 420452"/>
                  <a:gd name="connsiteX25" fmla="*/ 39207 w 295075"/>
                  <a:gd name="connsiteY25" fmla="*/ 252612 h 420452"/>
                  <a:gd name="connsiteX26" fmla="*/ 10346 w 295075"/>
                  <a:gd name="connsiteY26" fmla="*/ 206216 h 420452"/>
                  <a:gd name="connsiteX27" fmla="*/ 10346 w 295075"/>
                  <a:gd name="connsiteY27" fmla="*/ 85618 h 420452"/>
                  <a:gd name="connsiteX28" fmla="*/ 39207 w 295075"/>
                  <a:gd name="connsiteY28" fmla="*/ 39222 h 420452"/>
                  <a:gd name="connsiteX29" fmla="*/ 81038 w 295075"/>
                  <a:gd name="connsiteY29" fmla="*/ 9324 h 420452"/>
                  <a:gd name="connsiteX30" fmla="*/ 130944 w 295075"/>
                  <a:gd name="connsiteY30" fmla="*/ -1121 h 420452"/>
                  <a:gd name="connsiteX31" fmla="*/ 150381 w 295075"/>
                  <a:gd name="connsiteY31" fmla="*/ 70245 h 420452"/>
                  <a:gd name="connsiteX32" fmla="*/ 120638 w 295075"/>
                  <a:gd name="connsiteY32" fmla="*/ 76194 h 420452"/>
                  <a:gd name="connsiteX33" fmla="*/ 97950 w 295075"/>
                  <a:gd name="connsiteY33" fmla="*/ 92414 h 420452"/>
                  <a:gd name="connsiteX34" fmla="*/ 83511 w 295075"/>
                  <a:gd name="connsiteY34" fmla="*/ 116503 h 420452"/>
                  <a:gd name="connsiteX35" fmla="*/ 78496 w 295075"/>
                  <a:gd name="connsiteY35" fmla="*/ 146090 h 420452"/>
                  <a:gd name="connsiteX36" fmla="*/ 83511 w 295075"/>
                  <a:gd name="connsiteY36" fmla="*/ 175488 h 420452"/>
                  <a:gd name="connsiteX37" fmla="*/ 97950 w 295075"/>
                  <a:gd name="connsiteY37" fmla="*/ 199420 h 420452"/>
                  <a:gd name="connsiteX38" fmla="*/ 120638 w 295075"/>
                  <a:gd name="connsiteY38" fmla="*/ 215624 h 420452"/>
                  <a:gd name="connsiteX39" fmla="*/ 179554 w 295075"/>
                  <a:gd name="connsiteY39" fmla="*/ 215779 h 420452"/>
                  <a:gd name="connsiteX40" fmla="*/ 202224 w 295075"/>
                  <a:gd name="connsiteY40" fmla="*/ 199870 h 420452"/>
                  <a:gd name="connsiteX41" fmla="*/ 216819 w 295075"/>
                  <a:gd name="connsiteY41" fmla="*/ 175920 h 420452"/>
                  <a:gd name="connsiteX42" fmla="*/ 222007 w 295075"/>
                  <a:gd name="connsiteY42" fmla="*/ 146038 h 420452"/>
                  <a:gd name="connsiteX43" fmla="*/ 216819 w 295075"/>
                  <a:gd name="connsiteY43" fmla="*/ 116001 h 420452"/>
                  <a:gd name="connsiteX44" fmla="*/ 202224 w 295075"/>
                  <a:gd name="connsiteY44" fmla="*/ 91913 h 420452"/>
                  <a:gd name="connsiteX45" fmla="*/ 179554 w 295075"/>
                  <a:gd name="connsiteY45" fmla="*/ 76003 h 420452"/>
                  <a:gd name="connsiteX46" fmla="*/ 150381 w 295075"/>
                  <a:gd name="connsiteY46" fmla="*/ 70280 h 42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95075" h="420452">
                    <a:moveTo>
                      <a:pt x="130944" y="-1121"/>
                    </a:moveTo>
                    <a:cubicBezTo>
                      <a:pt x="150969" y="-1121"/>
                      <a:pt x="168261" y="2441"/>
                      <a:pt x="182822" y="9583"/>
                    </a:cubicBezTo>
                    <a:cubicBezTo>
                      <a:pt x="197019" y="16465"/>
                      <a:pt x="209487" y="26409"/>
                      <a:pt x="219343" y="38721"/>
                    </a:cubicBezTo>
                    <a:lnTo>
                      <a:pt x="219343" y="6608"/>
                    </a:lnTo>
                    <a:lnTo>
                      <a:pt x="294670" y="6608"/>
                    </a:lnTo>
                    <a:lnTo>
                      <a:pt x="294670" y="270994"/>
                    </a:lnTo>
                    <a:cubicBezTo>
                      <a:pt x="294670" y="294201"/>
                      <a:pt x="291090" y="314952"/>
                      <a:pt x="283914" y="333247"/>
                    </a:cubicBezTo>
                    <a:cubicBezTo>
                      <a:pt x="277187" y="350903"/>
                      <a:pt x="266621" y="366864"/>
                      <a:pt x="252978" y="379937"/>
                    </a:cubicBezTo>
                    <a:cubicBezTo>
                      <a:pt x="239022" y="393028"/>
                      <a:pt x="222456" y="403006"/>
                      <a:pt x="204368" y="409231"/>
                    </a:cubicBezTo>
                    <a:cubicBezTo>
                      <a:pt x="185416" y="415958"/>
                      <a:pt x="164163" y="419330"/>
                      <a:pt x="140593" y="419330"/>
                    </a:cubicBezTo>
                    <a:cubicBezTo>
                      <a:pt x="129215" y="419313"/>
                      <a:pt x="117854" y="418569"/>
                      <a:pt x="106562" y="417099"/>
                    </a:cubicBezTo>
                    <a:cubicBezTo>
                      <a:pt x="95339" y="415664"/>
                      <a:pt x="84220" y="413485"/>
                      <a:pt x="73273" y="410562"/>
                    </a:cubicBezTo>
                    <a:cubicBezTo>
                      <a:pt x="62742" y="407744"/>
                      <a:pt x="52453" y="404112"/>
                      <a:pt x="42493" y="399703"/>
                    </a:cubicBezTo>
                    <a:cubicBezTo>
                      <a:pt x="33068" y="395570"/>
                      <a:pt x="24094" y="390486"/>
                      <a:pt x="15689" y="384537"/>
                    </a:cubicBezTo>
                    <a:lnTo>
                      <a:pt x="43081" y="321195"/>
                    </a:lnTo>
                    <a:cubicBezTo>
                      <a:pt x="57001" y="330498"/>
                      <a:pt x="72132" y="337865"/>
                      <a:pt x="88041" y="343052"/>
                    </a:cubicBezTo>
                    <a:cubicBezTo>
                      <a:pt x="103985" y="348154"/>
                      <a:pt x="120655" y="350730"/>
                      <a:pt x="137394" y="350644"/>
                    </a:cubicBezTo>
                    <a:cubicBezTo>
                      <a:pt x="148531" y="350765"/>
                      <a:pt x="159632" y="349105"/>
                      <a:pt x="170250" y="345733"/>
                    </a:cubicBezTo>
                    <a:cubicBezTo>
                      <a:pt x="179709" y="342724"/>
                      <a:pt x="188442" y="337744"/>
                      <a:pt x="195878" y="331155"/>
                    </a:cubicBezTo>
                    <a:cubicBezTo>
                      <a:pt x="203175" y="324515"/>
                      <a:pt x="208916" y="316353"/>
                      <a:pt x="212669" y="307222"/>
                    </a:cubicBezTo>
                    <a:cubicBezTo>
                      <a:pt x="216871" y="296743"/>
                      <a:pt x="218928" y="285503"/>
                      <a:pt x="218704" y="274211"/>
                    </a:cubicBezTo>
                    <a:lnTo>
                      <a:pt x="218704" y="253978"/>
                    </a:lnTo>
                    <a:cubicBezTo>
                      <a:pt x="208882" y="266083"/>
                      <a:pt x="196465" y="275836"/>
                      <a:pt x="182389" y="282529"/>
                    </a:cubicBezTo>
                    <a:cubicBezTo>
                      <a:pt x="167950" y="289446"/>
                      <a:pt x="150813" y="292904"/>
                      <a:pt x="130979" y="292904"/>
                    </a:cubicBezTo>
                    <a:cubicBezTo>
                      <a:pt x="113773" y="292973"/>
                      <a:pt x="96757" y="289376"/>
                      <a:pt x="81038" y="282356"/>
                    </a:cubicBezTo>
                    <a:cubicBezTo>
                      <a:pt x="65250" y="275317"/>
                      <a:pt x="51035" y="265219"/>
                      <a:pt x="39207" y="252612"/>
                    </a:cubicBezTo>
                    <a:cubicBezTo>
                      <a:pt x="26705" y="239141"/>
                      <a:pt x="16900" y="223388"/>
                      <a:pt x="10346" y="206216"/>
                    </a:cubicBezTo>
                    <a:cubicBezTo>
                      <a:pt x="-3990" y="167291"/>
                      <a:pt x="-3990" y="124544"/>
                      <a:pt x="10346" y="85618"/>
                    </a:cubicBezTo>
                    <a:cubicBezTo>
                      <a:pt x="16952" y="68464"/>
                      <a:pt x="26739" y="52728"/>
                      <a:pt x="39207" y="39222"/>
                    </a:cubicBezTo>
                    <a:cubicBezTo>
                      <a:pt x="51001" y="26547"/>
                      <a:pt x="65232" y="16379"/>
                      <a:pt x="81038" y="9324"/>
                    </a:cubicBezTo>
                    <a:cubicBezTo>
                      <a:pt x="96757" y="2355"/>
                      <a:pt x="113755" y="-1208"/>
                      <a:pt x="130944" y="-1121"/>
                    </a:cubicBezTo>
                    <a:close/>
                    <a:moveTo>
                      <a:pt x="150381" y="70245"/>
                    </a:moveTo>
                    <a:cubicBezTo>
                      <a:pt x="140161" y="70090"/>
                      <a:pt x="130010" y="72113"/>
                      <a:pt x="120638" y="76194"/>
                    </a:cubicBezTo>
                    <a:cubicBezTo>
                      <a:pt x="112043" y="79981"/>
                      <a:pt x="104314" y="85514"/>
                      <a:pt x="97950" y="92414"/>
                    </a:cubicBezTo>
                    <a:cubicBezTo>
                      <a:pt x="91569" y="99400"/>
                      <a:pt x="86658" y="107580"/>
                      <a:pt x="83511" y="116503"/>
                    </a:cubicBezTo>
                    <a:cubicBezTo>
                      <a:pt x="80121" y="125996"/>
                      <a:pt x="78427" y="136009"/>
                      <a:pt x="78496" y="146090"/>
                    </a:cubicBezTo>
                    <a:cubicBezTo>
                      <a:pt x="78427" y="156103"/>
                      <a:pt x="80121" y="166063"/>
                      <a:pt x="83511" y="175488"/>
                    </a:cubicBezTo>
                    <a:cubicBezTo>
                      <a:pt x="86692" y="184341"/>
                      <a:pt x="91603" y="192486"/>
                      <a:pt x="97950" y="199420"/>
                    </a:cubicBezTo>
                    <a:cubicBezTo>
                      <a:pt x="104314" y="206320"/>
                      <a:pt x="112043" y="211837"/>
                      <a:pt x="120638" y="215624"/>
                    </a:cubicBezTo>
                    <a:cubicBezTo>
                      <a:pt x="139469" y="223509"/>
                      <a:pt x="160670" y="223561"/>
                      <a:pt x="179554" y="215779"/>
                    </a:cubicBezTo>
                    <a:cubicBezTo>
                      <a:pt x="188131" y="212096"/>
                      <a:pt x="195843" y="206683"/>
                      <a:pt x="202224" y="199870"/>
                    </a:cubicBezTo>
                    <a:cubicBezTo>
                      <a:pt x="208640" y="192936"/>
                      <a:pt x="213602" y="184791"/>
                      <a:pt x="216819" y="175920"/>
                    </a:cubicBezTo>
                    <a:cubicBezTo>
                      <a:pt x="220329" y="166357"/>
                      <a:pt x="222076" y="156224"/>
                      <a:pt x="222007" y="146038"/>
                    </a:cubicBezTo>
                    <a:cubicBezTo>
                      <a:pt x="222076" y="135801"/>
                      <a:pt x="220312" y="125633"/>
                      <a:pt x="216819" y="116001"/>
                    </a:cubicBezTo>
                    <a:cubicBezTo>
                      <a:pt x="213620" y="107078"/>
                      <a:pt x="208657" y="98881"/>
                      <a:pt x="202224" y="91913"/>
                    </a:cubicBezTo>
                    <a:cubicBezTo>
                      <a:pt x="195843" y="85099"/>
                      <a:pt x="188131" y="79687"/>
                      <a:pt x="179554" y="76003"/>
                    </a:cubicBezTo>
                    <a:cubicBezTo>
                      <a:pt x="170336" y="72078"/>
                      <a:pt x="160393" y="70141"/>
                      <a:pt x="150381" y="70280"/>
                    </a:cubicBezTo>
                    <a:close/>
                  </a:path>
                </a:pathLst>
              </a:custGeom>
              <a:grpFill/>
              <a:ln w="1726" cap="flat">
                <a:noFill/>
                <a:prstDash val="solid"/>
                <a:miter/>
              </a:ln>
            </p:spPr>
            <p:txBody>
              <a:bodyPr rtlCol="0" anchor="ctr"/>
              <a:lstStyle/>
              <a:p>
                <a:endParaRPr lang="en-US"/>
              </a:p>
            </p:txBody>
          </p:sp>
        </p:grpSp>
        <p:cxnSp>
          <p:nvCxnSpPr>
            <p:cNvPr id="19" name="Straight Connector 18">
              <a:extLst>
                <a:ext uri="{FF2B5EF4-FFF2-40B4-BE49-F238E27FC236}">
                  <a16:creationId xmlns:a16="http://schemas.microsoft.com/office/drawing/2014/main" id="{A26159C0-A09A-1A90-1D7E-FFB66755EF7E}"/>
                </a:ext>
              </a:extLst>
            </p:cNvPr>
            <p:cNvCxnSpPr>
              <a:cxnSpLocks/>
            </p:cNvCxnSpPr>
            <p:nvPr userDrawn="1"/>
          </p:nvCxnSpPr>
          <p:spPr>
            <a:xfrm>
              <a:off x="11020866" y="6400010"/>
              <a:ext cx="0" cy="286021"/>
            </a:xfrm>
            <a:prstGeom prst="line">
              <a:avLst/>
            </a:prstGeom>
            <a:grpFill/>
            <a:ln w="1587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5" name="Rectangle 12_B">
            <a:extLst>
              <a:ext uri="{FF2B5EF4-FFF2-40B4-BE49-F238E27FC236}">
                <a16:creationId xmlns:a16="http://schemas.microsoft.com/office/drawing/2014/main" id="{FCA9AA2A-A3C7-17BC-F868-179648AD8646}"/>
              </a:ext>
            </a:extLst>
          </p:cNvPr>
          <p:cNvSpPr/>
          <p:nvPr userDrawn="1"/>
        </p:nvSpPr>
        <p:spPr>
          <a:xfrm>
            <a:off x="5310477" y="6280"/>
            <a:ext cx="4252623" cy="6851720"/>
          </a:xfrm>
          <a:prstGeom prst="rect">
            <a:avLst/>
          </a:prstGeom>
          <a:gradFill flip="none" rotWithShape="1">
            <a:gsLst>
              <a:gs pos="0">
                <a:schemeClr val="tx1"/>
              </a:gs>
              <a:gs pos="100000">
                <a:schemeClr val="tx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 Placeholder 4">
            <a:extLst>
              <a:ext uri="{FF2B5EF4-FFF2-40B4-BE49-F238E27FC236}">
                <a16:creationId xmlns:a16="http://schemas.microsoft.com/office/drawing/2014/main" id="{E5A616B6-1D8E-4782-BEA6-F849F306082A}"/>
              </a:ext>
            </a:extLst>
          </p:cNvPr>
          <p:cNvSpPr>
            <a:spLocks noGrp="1"/>
          </p:cNvSpPr>
          <p:nvPr>
            <p:ph type="body" sz="quarter" idx="10" hasCustomPrompt="1"/>
          </p:nvPr>
        </p:nvSpPr>
        <p:spPr>
          <a:xfrm>
            <a:off x="695324" y="3439202"/>
            <a:ext cx="5517354" cy="719138"/>
          </a:xfrm>
        </p:spPr>
        <p:txBody>
          <a:bodyPr>
            <a:noAutofit/>
          </a:bodyPr>
          <a:lstStyle>
            <a:lvl1pPr marL="0" indent="0">
              <a:lnSpc>
                <a:spcPct val="100000"/>
              </a:lnSpc>
              <a:buNone/>
              <a:defRPr sz="2000" b="1">
                <a:solidFill>
                  <a:schemeClr val="bg1"/>
                </a:solidFill>
              </a:defRPr>
            </a:lvl1pPr>
          </a:lstStyle>
          <a:p>
            <a:pPr lvl="0"/>
            <a:r>
              <a:rPr lang="en-US" dirty="0"/>
              <a:t>Body header text</a:t>
            </a:r>
          </a:p>
        </p:txBody>
      </p:sp>
      <p:sp>
        <p:nvSpPr>
          <p:cNvPr id="8" name="Title 1">
            <a:extLst>
              <a:ext uri="{FF2B5EF4-FFF2-40B4-BE49-F238E27FC236}">
                <a16:creationId xmlns:a16="http://schemas.microsoft.com/office/drawing/2014/main" id="{BAD893B4-7568-4029-4EA8-1C33C2275756}"/>
              </a:ext>
            </a:extLst>
          </p:cNvPr>
          <p:cNvSpPr>
            <a:spLocks noGrp="1"/>
          </p:cNvSpPr>
          <p:nvPr>
            <p:ph type="title" hasCustomPrompt="1"/>
          </p:nvPr>
        </p:nvSpPr>
        <p:spPr>
          <a:xfrm>
            <a:off x="664371" y="2671963"/>
            <a:ext cx="5517354" cy="738664"/>
          </a:xfrm>
        </p:spPr>
        <p:txBody>
          <a:bodyPr vert="horz" wrap="square" lIns="0" tIns="0" rIns="0" bIns="0" rtlCol="0" anchor="b" anchorCtr="0">
            <a:spAutoFit/>
          </a:bodyPr>
          <a:lstStyle>
            <a:lvl1pPr>
              <a:defRPr kumimoji="0" lang="en-US" sz="4800" i="0" u="none" strike="noStrike" cap="none" spc="0" normalizeH="0" baseline="0" dirty="0">
                <a:ln>
                  <a:noFill/>
                </a:ln>
                <a:effectLst/>
                <a:uLnTx/>
                <a:uFillTx/>
                <a:latin typeface="Century Gothic" panose="020F0302020204030204"/>
                <a:ea typeface="+mn-ea"/>
                <a:cs typeface="+mn-cs"/>
              </a:defRPr>
            </a:lvl1pPr>
          </a:lstStyle>
          <a:p>
            <a:pPr marL="0" marR="0" lvl="0" indent="0" fontAlgn="auto">
              <a:spcBef>
                <a:spcPts val="0"/>
              </a:spcBef>
              <a:spcAft>
                <a:spcPts val="0"/>
              </a:spcAft>
              <a:buClrTx/>
              <a:buSzTx/>
              <a:buFontTx/>
              <a:tabLst/>
            </a:pPr>
            <a:r>
              <a:rPr lang="en-US" dirty="0"/>
              <a:t>DIVIDER SLIDE</a:t>
            </a:r>
          </a:p>
        </p:txBody>
      </p:sp>
    </p:spTree>
    <p:extLst>
      <p:ext uri="{BB962C8B-B14F-4D97-AF65-F5344CB8AC3E}">
        <p14:creationId xmlns:p14="http://schemas.microsoft.com/office/powerpoint/2010/main" val="41473265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9_Utlity 2">
    <p:bg>
      <p:bgPr>
        <a:solidFill>
          <a:schemeClr val="tx1"/>
        </a:solidFill>
        <a:effectLst/>
      </p:bgPr>
    </p:bg>
    <p:spTree>
      <p:nvGrpSpPr>
        <p:cNvPr id="1" name=""/>
        <p:cNvGrpSpPr/>
        <p:nvPr/>
      </p:nvGrpSpPr>
      <p:grpSpPr>
        <a:xfrm>
          <a:off x="0" y="0"/>
          <a:ext cx="0" cy="0"/>
          <a:chOff x="0" y="0"/>
          <a:chExt cx="0" cy="0"/>
        </a:xfrm>
      </p:grpSpPr>
      <p:pic>
        <p:nvPicPr>
          <p:cNvPr id="5" name="Picture 4" descr="A person wearing a helmet and a helmet with fish floating in the air&#10;&#10;Description automatically generated">
            <a:extLst>
              <a:ext uri="{FF2B5EF4-FFF2-40B4-BE49-F238E27FC236}">
                <a16:creationId xmlns:a16="http://schemas.microsoft.com/office/drawing/2014/main" id="{8D7C0F28-6657-4415-949B-9DDD2B30ECD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45184" y="0"/>
            <a:ext cx="10246816" cy="6858000"/>
          </a:xfrm>
          <a:prstGeom prst="rect">
            <a:avLst/>
          </a:prstGeom>
        </p:spPr>
      </p:pic>
      <p:grpSp>
        <p:nvGrpSpPr>
          <p:cNvPr id="16" name="Group 15">
            <a:extLst>
              <a:ext uri="{FF2B5EF4-FFF2-40B4-BE49-F238E27FC236}">
                <a16:creationId xmlns:a16="http://schemas.microsoft.com/office/drawing/2014/main" id="{9EA57208-EB56-E8C6-A102-A1816A141648}"/>
              </a:ext>
            </a:extLst>
          </p:cNvPr>
          <p:cNvGrpSpPr/>
          <p:nvPr userDrawn="1"/>
        </p:nvGrpSpPr>
        <p:grpSpPr>
          <a:xfrm>
            <a:off x="10554061" y="6345623"/>
            <a:ext cx="1465983" cy="391342"/>
            <a:chOff x="10554061" y="6345623"/>
            <a:chExt cx="1465983" cy="391342"/>
          </a:xfrm>
          <a:solidFill>
            <a:schemeClr val="bg1"/>
          </a:solidFill>
        </p:grpSpPr>
        <p:grpSp>
          <p:nvGrpSpPr>
            <p:cNvPr id="17" name="Amdocs_Logomark">
              <a:extLst>
                <a:ext uri="{FF2B5EF4-FFF2-40B4-BE49-F238E27FC236}">
                  <a16:creationId xmlns:a16="http://schemas.microsoft.com/office/drawing/2014/main" id="{BCE34903-FE07-9F69-5B93-BB95ABBE264E}"/>
                </a:ext>
              </a:extLst>
            </p:cNvPr>
            <p:cNvGrpSpPr>
              <a:grpSpLocks noChangeAspect="1"/>
            </p:cNvGrpSpPr>
            <p:nvPr userDrawn="1"/>
          </p:nvGrpSpPr>
          <p:grpSpPr>
            <a:xfrm>
              <a:off x="10554061" y="6400942"/>
              <a:ext cx="384048" cy="285861"/>
              <a:chOff x="4624387" y="2333625"/>
              <a:chExt cx="2943225" cy="2190750"/>
            </a:xfrm>
            <a:grpFill/>
          </p:grpSpPr>
          <p:sp>
            <p:nvSpPr>
              <p:cNvPr id="38" name="Freeform: Shape 6">
                <a:extLst>
                  <a:ext uri="{FF2B5EF4-FFF2-40B4-BE49-F238E27FC236}">
                    <a16:creationId xmlns:a16="http://schemas.microsoft.com/office/drawing/2014/main" id="{C7ADA892-E459-4F07-4127-2D348ABD81F6}"/>
                  </a:ext>
                </a:extLst>
              </p:cNvPr>
              <p:cNvSpPr/>
              <p:nvPr/>
            </p:nvSpPr>
            <p:spPr>
              <a:xfrm>
                <a:off x="4617243" y="2326481"/>
                <a:ext cx="2200275" cy="2200275"/>
              </a:xfrm>
              <a:custGeom>
                <a:avLst/>
                <a:gdLst>
                  <a:gd name="connsiteX0" fmla="*/ 1541621 w 2200275"/>
                  <a:gd name="connsiteY0" fmla="*/ 7144 h 2200275"/>
                  <a:gd name="connsiteX1" fmla="*/ 254794 w 2200275"/>
                  <a:gd name="connsiteY1" fmla="*/ 7144 h 2200275"/>
                  <a:gd name="connsiteX2" fmla="*/ 381476 w 2200275"/>
                  <a:gd name="connsiteY2" fmla="*/ 445294 h 2200275"/>
                  <a:gd name="connsiteX3" fmla="*/ 1541621 w 2200275"/>
                  <a:gd name="connsiteY3" fmla="*/ 445294 h 2200275"/>
                  <a:gd name="connsiteX4" fmla="*/ 1760696 w 2200275"/>
                  <a:gd name="connsiteY4" fmla="*/ 664369 h 2200275"/>
                  <a:gd name="connsiteX5" fmla="*/ 1760696 w 2200275"/>
                  <a:gd name="connsiteY5" fmla="*/ 883444 h 2200275"/>
                  <a:gd name="connsiteX6" fmla="*/ 664369 w 2200275"/>
                  <a:gd name="connsiteY6" fmla="*/ 883444 h 2200275"/>
                  <a:gd name="connsiteX7" fmla="*/ 7144 w 2200275"/>
                  <a:gd name="connsiteY7" fmla="*/ 1540669 h 2200275"/>
                  <a:gd name="connsiteX8" fmla="*/ 664369 w 2200275"/>
                  <a:gd name="connsiteY8" fmla="*/ 2197894 h 2200275"/>
                  <a:gd name="connsiteX9" fmla="*/ 1540669 w 2200275"/>
                  <a:gd name="connsiteY9" fmla="*/ 2197894 h 2200275"/>
                  <a:gd name="connsiteX10" fmla="*/ 2197894 w 2200275"/>
                  <a:gd name="connsiteY10" fmla="*/ 1540669 h 2200275"/>
                  <a:gd name="connsiteX11" fmla="*/ 2197894 w 2200275"/>
                  <a:gd name="connsiteY11" fmla="*/ 1102519 h 2200275"/>
                  <a:gd name="connsiteX12" fmla="*/ 2197894 w 2200275"/>
                  <a:gd name="connsiteY12" fmla="*/ 883444 h 2200275"/>
                  <a:gd name="connsiteX13" fmla="*/ 2197894 w 2200275"/>
                  <a:gd name="connsiteY13" fmla="*/ 664369 h 2200275"/>
                  <a:gd name="connsiteX14" fmla="*/ 1541621 w 2200275"/>
                  <a:gd name="connsiteY14" fmla="*/ 7144 h 2200275"/>
                  <a:gd name="connsiteX15" fmla="*/ 1760696 w 2200275"/>
                  <a:gd name="connsiteY15" fmla="*/ 1541621 h 2200275"/>
                  <a:gd name="connsiteX16" fmla="*/ 1541621 w 2200275"/>
                  <a:gd name="connsiteY16" fmla="*/ 1760696 h 2200275"/>
                  <a:gd name="connsiteX17" fmla="*/ 664369 w 2200275"/>
                  <a:gd name="connsiteY17" fmla="*/ 1760696 h 2200275"/>
                  <a:gd name="connsiteX18" fmla="*/ 445294 w 2200275"/>
                  <a:gd name="connsiteY18" fmla="*/ 1541621 h 2200275"/>
                  <a:gd name="connsiteX19" fmla="*/ 664369 w 2200275"/>
                  <a:gd name="connsiteY19" fmla="*/ 1322546 h 2200275"/>
                  <a:gd name="connsiteX20" fmla="*/ 1759744 w 2200275"/>
                  <a:gd name="connsiteY20" fmla="*/ 1322546 h 2200275"/>
                  <a:gd name="connsiteX21" fmla="*/ 1759744 w 2200275"/>
                  <a:gd name="connsiteY21" fmla="*/ 1541621 h 2200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200275" h="2200275">
                    <a:moveTo>
                      <a:pt x="1541621" y="7144"/>
                    </a:moveTo>
                    <a:lnTo>
                      <a:pt x="254794" y="7144"/>
                    </a:lnTo>
                    <a:lnTo>
                      <a:pt x="381476" y="445294"/>
                    </a:lnTo>
                    <a:lnTo>
                      <a:pt x="1541621" y="445294"/>
                    </a:lnTo>
                    <a:cubicBezTo>
                      <a:pt x="1662589" y="445294"/>
                      <a:pt x="1760696" y="543401"/>
                      <a:pt x="1760696" y="664369"/>
                    </a:cubicBezTo>
                    <a:lnTo>
                      <a:pt x="1760696" y="883444"/>
                    </a:lnTo>
                    <a:lnTo>
                      <a:pt x="664369" y="883444"/>
                    </a:lnTo>
                    <a:cubicBezTo>
                      <a:pt x="301466" y="883444"/>
                      <a:pt x="7144" y="1178719"/>
                      <a:pt x="7144" y="1540669"/>
                    </a:cubicBezTo>
                    <a:cubicBezTo>
                      <a:pt x="7144" y="1903571"/>
                      <a:pt x="302419" y="2197894"/>
                      <a:pt x="664369" y="2197894"/>
                    </a:cubicBezTo>
                    <a:lnTo>
                      <a:pt x="1540669" y="2197894"/>
                    </a:lnTo>
                    <a:cubicBezTo>
                      <a:pt x="1903571" y="2197894"/>
                      <a:pt x="2197894" y="1902619"/>
                      <a:pt x="2197894" y="1540669"/>
                    </a:cubicBezTo>
                    <a:lnTo>
                      <a:pt x="2197894" y="1102519"/>
                    </a:lnTo>
                    <a:lnTo>
                      <a:pt x="2197894" y="883444"/>
                    </a:lnTo>
                    <a:lnTo>
                      <a:pt x="2197894" y="664369"/>
                    </a:lnTo>
                    <a:cubicBezTo>
                      <a:pt x="2198846" y="302419"/>
                      <a:pt x="1903571" y="7144"/>
                      <a:pt x="1541621" y="7144"/>
                    </a:cubicBezTo>
                    <a:close/>
                    <a:moveTo>
                      <a:pt x="1760696" y="1541621"/>
                    </a:moveTo>
                    <a:cubicBezTo>
                      <a:pt x="1760696" y="1662589"/>
                      <a:pt x="1662589" y="1760696"/>
                      <a:pt x="1541621" y="1760696"/>
                    </a:cubicBezTo>
                    <a:lnTo>
                      <a:pt x="664369" y="1760696"/>
                    </a:lnTo>
                    <a:cubicBezTo>
                      <a:pt x="543401" y="1760696"/>
                      <a:pt x="445294" y="1662589"/>
                      <a:pt x="445294" y="1541621"/>
                    </a:cubicBezTo>
                    <a:cubicBezTo>
                      <a:pt x="445294" y="1420654"/>
                      <a:pt x="543401" y="1322546"/>
                      <a:pt x="664369" y="1322546"/>
                    </a:cubicBezTo>
                    <a:lnTo>
                      <a:pt x="1759744" y="1322546"/>
                    </a:lnTo>
                    <a:lnTo>
                      <a:pt x="1759744" y="1541621"/>
                    </a:lnTo>
                    <a:close/>
                  </a:path>
                </a:pathLst>
              </a:custGeom>
              <a:grpFill/>
              <a:ln w="9525" cap="flat">
                <a:noFill/>
                <a:prstDash val="solid"/>
                <a:miter/>
              </a:ln>
            </p:spPr>
            <p:txBody>
              <a:bodyPr rtlCol="0" anchor="ctr"/>
              <a:lstStyle/>
              <a:p>
                <a:endParaRPr lang="en-US"/>
              </a:p>
            </p:txBody>
          </p:sp>
          <p:sp>
            <p:nvSpPr>
              <p:cNvPr id="39" name="Freeform: Shape 7">
                <a:extLst>
                  <a:ext uri="{FF2B5EF4-FFF2-40B4-BE49-F238E27FC236}">
                    <a16:creationId xmlns:a16="http://schemas.microsoft.com/office/drawing/2014/main" id="{C6368481-B537-73DF-FCBC-4B78E53F3D00}"/>
                  </a:ext>
                </a:extLst>
              </p:cNvPr>
              <p:cNvSpPr/>
              <p:nvPr/>
            </p:nvSpPr>
            <p:spPr>
              <a:xfrm>
                <a:off x="7036593" y="3202781"/>
                <a:ext cx="533400" cy="447675"/>
              </a:xfrm>
              <a:custGeom>
                <a:avLst/>
                <a:gdLst>
                  <a:gd name="connsiteX0" fmla="*/ 407194 w 533400"/>
                  <a:gd name="connsiteY0" fmla="*/ 7144 h 447675"/>
                  <a:gd name="connsiteX1" fmla="*/ 7144 w 533400"/>
                  <a:gd name="connsiteY1" fmla="*/ 7144 h 447675"/>
                  <a:gd name="connsiteX2" fmla="*/ 7144 w 533400"/>
                  <a:gd name="connsiteY2" fmla="*/ 446246 h 447675"/>
                  <a:gd name="connsiteX3" fmla="*/ 533876 w 533400"/>
                  <a:gd name="connsiteY3" fmla="*/ 446246 h 447675"/>
                </a:gdLst>
                <a:ahLst/>
                <a:cxnLst>
                  <a:cxn ang="0">
                    <a:pos x="connsiteX0" y="connsiteY0"/>
                  </a:cxn>
                  <a:cxn ang="0">
                    <a:pos x="connsiteX1" y="connsiteY1"/>
                  </a:cxn>
                  <a:cxn ang="0">
                    <a:pos x="connsiteX2" y="connsiteY2"/>
                  </a:cxn>
                  <a:cxn ang="0">
                    <a:pos x="connsiteX3" y="connsiteY3"/>
                  </a:cxn>
                </a:cxnLst>
                <a:rect l="l" t="t" r="r" b="b"/>
                <a:pathLst>
                  <a:path w="533400" h="447675">
                    <a:moveTo>
                      <a:pt x="407194" y="7144"/>
                    </a:moveTo>
                    <a:lnTo>
                      <a:pt x="7144" y="7144"/>
                    </a:lnTo>
                    <a:lnTo>
                      <a:pt x="7144" y="446246"/>
                    </a:lnTo>
                    <a:lnTo>
                      <a:pt x="533876" y="446246"/>
                    </a:lnTo>
                    <a:close/>
                  </a:path>
                </a:pathLst>
              </a:custGeom>
              <a:grpFill/>
              <a:ln w="9525" cap="flat">
                <a:noFill/>
                <a:prstDash val="solid"/>
                <a:miter/>
              </a:ln>
            </p:spPr>
            <p:txBody>
              <a:bodyPr rtlCol="0" anchor="ctr"/>
              <a:lstStyle/>
              <a:p>
                <a:endParaRPr lang="en-US"/>
              </a:p>
            </p:txBody>
          </p:sp>
        </p:grpSp>
        <p:grpSp>
          <p:nvGrpSpPr>
            <p:cNvPr id="18" name="Group 17">
              <a:extLst>
                <a:ext uri="{FF2B5EF4-FFF2-40B4-BE49-F238E27FC236}">
                  <a16:creationId xmlns:a16="http://schemas.microsoft.com/office/drawing/2014/main" id="{13ABD756-C1B2-2BFA-87F0-46CB02958584}"/>
                </a:ext>
              </a:extLst>
            </p:cNvPr>
            <p:cNvGrpSpPr/>
            <p:nvPr userDrawn="1"/>
          </p:nvGrpSpPr>
          <p:grpSpPr>
            <a:xfrm>
              <a:off x="11122366" y="6345623"/>
              <a:ext cx="897678" cy="391342"/>
              <a:chOff x="5599695" y="3904599"/>
              <a:chExt cx="2194943" cy="956884"/>
            </a:xfrm>
            <a:grpFill/>
          </p:grpSpPr>
          <p:sp>
            <p:nvSpPr>
              <p:cNvPr id="20" name="Freeform: Shape 61">
                <a:extLst>
                  <a:ext uri="{FF2B5EF4-FFF2-40B4-BE49-F238E27FC236}">
                    <a16:creationId xmlns:a16="http://schemas.microsoft.com/office/drawing/2014/main" id="{B7A1293D-591C-71C4-B75E-545F01068C7F}"/>
                  </a:ext>
                </a:extLst>
              </p:cNvPr>
              <p:cNvSpPr/>
              <p:nvPr/>
            </p:nvSpPr>
            <p:spPr>
              <a:xfrm>
                <a:off x="5617507" y="4041099"/>
                <a:ext cx="462428" cy="295919"/>
              </a:xfrm>
              <a:custGeom>
                <a:avLst/>
                <a:gdLst>
                  <a:gd name="connsiteX0" fmla="*/ 349492 w 462428"/>
                  <a:gd name="connsiteY0" fmla="*/ -1114 h 295919"/>
                  <a:gd name="connsiteX1" fmla="*/ 395300 w 462428"/>
                  <a:gd name="connsiteY1" fmla="*/ 7066 h 295919"/>
                  <a:gd name="connsiteX2" fmla="*/ 430940 w 462428"/>
                  <a:gd name="connsiteY2" fmla="*/ 29961 h 295919"/>
                  <a:gd name="connsiteX3" fmla="*/ 453921 w 462428"/>
                  <a:gd name="connsiteY3" fmla="*/ 65497 h 295919"/>
                  <a:gd name="connsiteX4" fmla="*/ 462014 w 462428"/>
                  <a:gd name="connsiteY4" fmla="*/ 111305 h 295919"/>
                  <a:gd name="connsiteX5" fmla="*/ 462014 w 462428"/>
                  <a:gd name="connsiteY5" fmla="*/ 294796 h 295919"/>
                  <a:gd name="connsiteX6" fmla="*/ 385426 w 462428"/>
                  <a:gd name="connsiteY6" fmla="*/ 294796 h 295919"/>
                  <a:gd name="connsiteX7" fmla="*/ 385426 w 462428"/>
                  <a:gd name="connsiteY7" fmla="*/ 136293 h 295919"/>
                  <a:gd name="connsiteX8" fmla="*/ 370692 w 462428"/>
                  <a:gd name="connsiteY8" fmla="*/ 88254 h 295919"/>
                  <a:gd name="connsiteX9" fmla="*/ 329744 w 462428"/>
                  <a:gd name="connsiteY9" fmla="*/ 71757 h 295919"/>
                  <a:gd name="connsiteX10" fmla="*/ 306329 w 462428"/>
                  <a:gd name="connsiteY10" fmla="*/ 75769 h 295919"/>
                  <a:gd name="connsiteX11" fmla="*/ 287169 w 462428"/>
                  <a:gd name="connsiteY11" fmla="*/ 87874 h 295919"/>
                  <a:gd name="connsiteX12" fmla="*/ 274217 w 462428"/>
                  <a:gd name="connsiteY12" fmla="*/ 108244 h 295919"/>
                  <a:gd name="connsiteX13" fmla="*/ 269358 w 462428"/>
                  <a:gd name="connsiteY13" fmla="*/ 136794 h 295919"/>
                  <a:gd name="connsiteX14" fmla="*/ 269358 w 462428"/>
                  <a:gd name="connsiteY14" fmla="*/ 294710 h 295919"/>
                  <a:gd name="connsiteX15" fmla="*/ 192475 w 462428"/>
                  <a:gd name="connsiteY15" fmla="*/ 294710 h 295919"/>
                  <a:gd name="connsiteX16" fmla="*/ 192475 w 462428"/>
                  <a:gd name="connsiteY16" fmla="*/ 136207 h 295919"/>
                  <a:gd name="connsiteX17" fmla="*/ 177880 w 462428"/>
                  <a:gd name="connsiteY17" fmla="*/ 88168 h 295919"/>
                  <a:gd name="connsiteX18" fmla="*/ 136793 w 462428"/>
                  <a:gd name="connsiteY18" fmla="*/ 71671 h 295919"/>
                  <a:gd name="connsiteX19" fmla="*/ 113379 w 462428"/>
                  <a:gd name="connsiteY19" fmla="*/ 75683 h 295919"/>
                  <a:gd name="connsiteX20" fmla="*/ 94219 w 462428"/>
                  <a:gd name="connsiteY20" fmla="*/ 87787 h 295919"/>
                  <a:gd name="connsiteX21" fmla="*/ 81267 w 462428"/>
                  <a:gd name="connsiteY21" fmla="*/ 108158 h 295919"/>
                  <a:gd name="connsiteX22" fmla="*/ 76408 w 462428"/>
                  <a:gd name="connsiteY22" fmla="*/ 136708 h 295919"/>
                  <a:gd name="connsiteX23" fmla="*/ 76408 w 462428"/>
                  <a:gd name="connsiteY23" fmla="*/ 294624 h 295919"/>
                  <a:gd name="connsiteX24" fmla="*/ -406 w 462428"/>
                  <a:gd name="connsiteY24" fmla="*/ 294624 h 295919"/>
                  <a:gd name="connsiteX25" fmla="*/ -406 w 462428"/>
                  <a:gd name="connsiteY25" fmla="*/ 6616 h 295919"/>
                  <a:gd name="connsiteX26" fmla="*/ 74419 w 462428"/>
                  <a:gd name="connsiteY26" fmla="*/ 6616 h 295919"/>
                  <a:gd name="connsiteX27" fmla="*/ 74419 w 462428"/>
                  <a:gd name="connsiteY27" fmla="*/ 40527 h 295919"/>
                  <a:gd name="connsiteX28" fmla="*/ 111840 w 462428"/>
                  <a:gd name="connsiteY28" fmla="*/ 8259 h 295919"/>
                  <a:gd name="connsiteX29" fmla="*/ 158374 w 462428"/>
                  <a:gd name="connsiteY29" fmla="*/ -1114 h 295919"/>
                  <a:gd name="connsiteX30" fmla="*/ 213918 w 462428"/>
                  <a:gd name="connsiteY30" fmla="*/ 11977 h 295919"/>
                  <a:gd name="connsiteX31" fmla="*/ 252653 w 462428"/>
                  <a:gd name="connsiteY31" fmla="*/ 48291 h 295919"/>
                  <a:gd name="connsiteX32" fmla="*/ 295297 w 462428"/>
                  <a:gd name="connsiteY32" fmla="*/ 9729 h 295919"/>
                  <a:gd name="connsiteX33" fmla="*/ 321668 w 462428"/>
                  <a:gd name="connsiteY33" fmla="*/ 1394 h 295919"/>
                  <a:gd name="connsiteX34" fmla="*/ 349492 w 462428"/>
                  <a:gd name="connsiteY34" fmla="*/ -1114 h 295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428" h="295919">
                    <a:moveTo>
                      <a:pt x="349492" y="-1114"/>
                    </a:moveTo>
                    <a:cubicBezTo>
                      <a:pt x="365140" y="-1304"/>
                      <a:pt x="380682" y="1480"/>
                      <a:pt x="395300" y="7066"/>
                    </a:cubicBezTo>
                    <a:cubicBezTo>
                      <a:pt x="408617" y="12184"/>
                      <a:pt x="420746" y="19983"/>
                      <a:pt x="430940" y="29961"/>
                    </a:cubicBezTo>
                    <a:cubicBezTo>
                      <a:pt x="441023" y="40060"/>
                      <a:pt x="448855" y="52165"/>
                      <a:pt x="453921" y="65497"/>
                    </a:cubicBezTo>
                    <a:cubicBezTo>
                      <a:pt x="459450" y="80127"/>
                      <a:pt x="462196" y="95673"/>
                      <a:pt x="462014" y="111305"/>
                    </a:cubicBezTo>
                    <a:lnTo>
                      <a:pt x="462014" y="294796"/>
                    </a:lnTo>
                    <a:lnTo>
                      <a:pt x="385426" y="294796"/>
                    </a:lnTo>
                    <a:lnTo>
                      <a:pt x="385426" y="136293"/>
                    </a:lnTo>
                    <a:cubicBezTo>
                      <a:pt x="385426" y="115265"/>
                      <a:pt x="380515" y="99252"/>
                      <a:pt x="370692" y="88254"/>
                    </a:cubicBezTo>
                    <a:cubicBezTo>
                      <a:pt x="360870" y="77256"/>
                      <a:pt x="347221" y="71757"/>
                      <a:pt x="329744" y="71757"/>
                    </a:cubicBezTo>
                    <a:cubicBezTo>
                      <a:pt x="321763" y="71705"/>
                      <a:pt x="313838" y="73071"/>
                      <a:pt x="306329" y="75769"/>
                    </a:cubicBezTo>
                    <a:cubicBezTo>
                      <a:pt x="299122" y="78328"/>
                      <a:pt x="292577" y="82461"/>
                      <a:pt x="287169" y="87874"/>
                    </a:cubicBezTo>
                    <a:cubicBezTo>
                      <a:pt x="281518" y="93719"/>
                      <a:pt x="277112" y="100653"/>
                      <a:pt x="274217" y="108244"/>
                    </a:cubicBezTo>
                    <a:cubicBezTo>
                      <a:pt x="270805" y="117375"/>
                      <a:pt x="269157" y="127059"/>
                      <a:pt x="269358" y="136794"/>
                    </a:cubicBezTo>
                    <a:lnTo>
                      <a:pt x="269358" y="294710"/>
                    </a:lnTo>
                    <a:lnTo>
                      <a:pt x="192475" y="294710"/>
                    </a:lnTo>
                    <a:lnTo>
                      <a:pt x="192475" y="136207"/>
                    </a:lnTo>
                    <a:cubicBezTo>
                      <a:pt x="192475" y="115179"/>
                      <a:pt x="187611" y="99166"/>
                      <a:pt x="177880" y="88168"/>
                    </a:cubicBezTo>
                    <a:cubicBezTo>
                      <a:pt x="168150" y="77170"/>
                      <a:pt x="154454" y="71671"/>
                      <a:pt x="136793" y="71671"/>
                    </a:cubicBezTo>
                    <a:cubicBezTo>
                      <a:pt x="128813" y="71619"/>
                      <a:pt x="120888" y="72985"/>
                      <a:pt x="113379" y="75683"/>
                    </a:cubicBezTo>
                    <a:cubicBezTo>
                      <a:pt x="106170" y="78242"/>
                      <a:pt x="99623" y="82375"/>
                      <a:pt x="94219" y="87787"/>
                    </a:cubicBezTo>
                    <a:cubicBezTo>
                      <a:pt x="88568" y="93632"/>
                      <a:pt x="84162" y="100567"/>
                      <a:pt x="81267" y="108158"/>
                    </a:cubicBezTo>
                    <a:cubicBezTo>
                      <a:pt x="77848" y="117271"/>
                      <a:pt x="76199" y="126972"/>
                      <a:pt x="76408" y="136708"/>
                    </a:cubicBezTo>
                    <a:lnTo>
                      <a:pt x="76408" y="294624"/>
                    </a:lnTo>
                    <a:lnTo>
                      <a:pt x="-406" y="294624"/>
                    </a:lnTo>
                    <a:lnTo>
                      <a:pt x="-406" y="6616"/>
                    </a:lnTo>
                    <a:lnTo>
                      <a:pt x="74419" y="6616"/>
                    </a:lnTo>
                    <a:lnTo>
                      <a:pt x="74419" y="40527"/>
                    </a:lnTo>
                    <a:cubicBezTo>
                      <a:pt x="84634" y="25257"/>
                      <a:pt x="97107" y="14502"/>
                      <a:pt x="111840" y="8259"/>
                    </a:cubicBezTo>
                    <a:cubicBezTo>
                      <a:pt x="126558" y="2016"/>
                      <a:pt x="142389" y="-1166"/>
                      <a:pt x="158374" y="-1114"/>
                    </a:cubicBezTo>
                    <a:cubicBezTo>
                      <a:pt x="179195" y="-1114"/>
                      <a:pt x="197710" y="3244"/>
                      <a:pt x="213918" y="11977"/>
                    </a:cubicBezTo>
                    <a:cubicBezTo>
                      <a:pt x="229824" y="20433"/>
                      <a:pt x="243193" y="32970"/>
                      <a:pt x="252653" y="48291"/>
                    </a:cubicBezTo>
                    <a:cubicBezTo>
                      <a:pt x="262579" y="31362"/>
                      <a:pt x="277467" y="17908"/>
                      <a:pt x="295297" y="9729"/>
                    </a:cubicBezTo>
                    <a:cubicBezTo>
                      <a:pt x="303710" y="5873"/>
                      <a:pt x="312567" y="3071"/>
                      <a:pt x="321668" y="1394"/>
                    </a:cubicBezTo>
                    <a:cubicBezTo>
                      <a:pt x="330847" y="-284"/>
                      <a:pt x="340161" y="-1131"/>
                      <a:pt x="349492" y="-1114"/>
                    </a:cubicBezTo>
                    <a:close/>
                  </a:path>
                </a:pathLst>
              </a:custGeom>
              <a:grpFill/>
              <a:ln w="1726" cap="flat">
                <a:noFill/>
                <a:prstDash val="solid"/>
                <a:miter/>
              </a:ln>
            </p:spPr>
            <p:txBody>
              <a:bodyPr rtlCol="0" anchor="ctr"/>
              <a:lstStyle/>
              <a:p>
                <a:endParaRPr lang="en-US"/>
              </a:p>
            </p:txBody>
          </p:sp>
          <p:sp>
            <p:nvSpPr>
              <p:cNvPr id="21" name="Freeform: Shape 62">
                <a:extLst>
                  <a:ext uri="{FF2B5EF4-FFF2-40B4-BE49-F238E27FC236}">
                    <a16:creationId xmlns:a16="http://schemas.microsoft.com/office/drawing/2014/main" id="{E5A79D75-FA33-8C49-5CB7-CCAFA44F994B}"/>
                  </a:ext>
                </a:extLst>
              </p:cNvPr>
              <p:cNvSpPr/>
              <p:nvPr/>
            </p:nvSpPr>
            <p:spPr>
              <a:xfrm>
                <a:off x="6117053" y="4041034"/>
                <a:ext cx="298712" cy="303424"/>
              </a:xfrm>
              <a:custGeom>
                <a:avLst/>
                <a:gdLst>
                  <a:gd name="connsiteX0" fmla="*/ 298307 w 298712"/>
                  <a:gd name="connsiteY0" fmla="*/ 294861 h 303424"/>
                  <a:gd name="connsiteX1" fmla="*/ 223188 w 298712"/>
                  <a:gd name="connsiteY1" fmla="*/ 294861 h 303424"/>
                  <a:gd name="connsiteX2" fmla="*/ 223188 w 298712"/>
                  <a:gd name="connsiteY2" fmla="*/ 263043 h 303424"/>
                  <a:gd name="connsiteX3" fmla="*/ 188118 w 298712"/>
                  <a:gd name="connsiteY3" fmla="*/ 291454 h 303424"/>
                  <a:gd name="connsiteX4" fmla="*/ 137745 w 298712"/>
                  <a:gd name="connsiteY4" fmla="*/ 302297 h 303424"/>
                  <a:gd name="connsiteX5" fmla="*/ 82963 w 298712"/>
                  <a:gd name="connsiteY5" fmla="*/ 290711 h 303424"/>
                  <a:gd name="connsiteX6" fmla="*/ 39057 w 298712"/>
                  <a:gd name="connsiteY6" fmla="*/ 258806 h 303424"/>
                  <a:gd name="connsiteX7" fmla="*/ 10040 w 298712"/>
                  <a:gd name="connsiteY7" fmla="*/ 210785 h 303424"/>
                  <a:gd name="connsiteX8" fmla="*/ 10040 w 298712"/>
                  <a:gd name="connsiteY8" fmla="*/ 90325 h 303424"/>
                  <a:gd name="connsiteX9" fmla="*/ 39057 w 298712"/>
                  <a:gd name="connsiteY9" fmla="*/ 42303 h 303424"/>
                  <a:gd name="connsiteX10" fmla="*/ 82963 w 298712"/>
                  <a:gd name="connsiteY10" fmla="*/ 10485 h 303424"/>
                  <a:gd name="connsiteX11" fmla="*/ 137745 w 298712"/>
                  <a:gd name="connsiteY11" fmla="*/ -1118 h 303424"/>
                  <a:gd name="connsiteX12" fmla="*/ 188118 w 298712"/>
                  <a:gd name="connsiteY12" fmla="*/ 9741 h 303424"/>
                  <a:gd name="connsiteX13" fmla="*/ 223188 w 298712"/>
                  <a:gd name="connsiteY13" fmla="*/ 38430 h 303424"/>
                  <a:gd name="connsiteX14" fmla="*/ 223188 w 298712"/>
                  <a:gd name="connsiteY14" fmla="*/ 6612 h 303424"/>
                  <a:gd name="connsiteX15" fmla="*/ 298307 w 298712"/>
                  <a:gd name="connsiteY15" fmla="*/ 6612 h 303424"/>
                  <a:gd name="connsiteX16" fmla="*/ 151977 w 298712"/>
                  <a:gd name="connsiteY16" fmla="*/ 71216 h 303424"/>
                  <a:gd name="connsiteX17" fmla="*/ 121490 w 298712"/>
                  <a:gd name="connsiteY17" fmla="*/ 77459 h 303424"/>
                  <a:gd name="connsiteX18" fmla="*/ 98214 w 298712"/>
                  <a:gd name="connsiteY18" fmla="*/ 94423 h 303424"/>
                  <a:gd name="connsiteX19" fmla="*/ 83481 w 298712"/>
                  <a:gd name="connsiteY19" fmla="*/ 119705 h 303424"/>
                  <a:gd name="connsiteX20" fmla="*/ 83481 w 298712"/>
                  <a:gd name="connsiteY20" fmla="*/ 181699 h 303424"/>
                  <a:gd name="connsiteX21" fmla="*/ 98214 w 298712"/>
                  <a:gd name="connsiteY21" fmla="*/ 206842 h 303424"/>
                  <a:gd name="connsiteX22" fmla="*/ 121490 w 298712"/>
                  <a:gd name="connsiteY22" fmla="*/ 223789 h 303424"/>
                  <a:gd name="connsiteX23" fmla="*/ 151977 w 298712"/>
                  <a:gd name="connsiteY23" fmla="*/ 230031 h 303424"/>
                  <a:gd name="connsiteX24" fmla="*/ 182031 w 298712"/>
                  <a:gd name="connsiteY24" fmla="*/ 224083 h 303424"/>
                  <a:gd name="connsiteX25" fmla="*/ 205290 w 298712"/>
                  <a:gd name="connsiteY25" fmla="*/ 207430 h 303424"/>
                  <a:gd name="connsiteX26" fmla="*/ 220317 w 298712"/>
                  <a:gd name="connsiteY26" fmla="*/ 182148 h 303424"/>
                  <a:gd name="connsiteX27" fmla="*/ 220317 w 298712"/>
                  <a:gd name="connsiteY27" fmla="*/ 119099 h 303424"/>
                  <a:gd name="connsiteX28" fmla="*/ 205290 w 298712"/>
                  <a:gd name="connsiteY28" fmla="*/ 93818 h 303424"/>
                  <a:gd name="connsiteX29" fmla="*/ 182031 w 298712"/>
                  <a:gd name="connsiteY29" fmla="*/ 77165 h 303424"/>
                  <a:gd name="connsiteX30" fmla="*/ 151977 w 298712"/>
                  <a:gd name="connsiteY30" fmla="*/ 71216 h 303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2" h="303424">
                    <a:moveTo>
                      <a:pt x="298307" y="294861"/>
                    </a:moveTo>
                    <a:lnTo>
                      <a:pt x="223188" y="294861"/>
                    </a:lnTo>
                    <a:lnTo>
                      <a:pt x="223188" y="263043"/>
                    </a:lnTo>
                    <a:cubicBezTo>
                      <a:pt x="213611" y="274854"/>
                      <a:pt x="201665" y="284537"/>
                      <a:pt x="188118" y="291454"/>
                    </a:cubicBezTo>
                    <a:cubicBezTo>
                      <a:pt x="174181" y="298683"/>
                      <a:pt x="157390" y="302297"/>
                      <a:pt x="137745" y="302297"/>
                    </a:cubicBezTo>
                    <a:cubicBezTo>
                      <a:pt x="118860" y="302452"/>
                      <a:pt x="100165" y="298510"/>
                      <a:pt x="82963" y="290711"/>
                    </a:cubicBezTo>
                    <a:cubicBezTo>
                      <a:pt x="66329" y="283137"/>
                      <a:pt x="51395" y="272294"/>
                      <a:pt x="39057" y="258806"/>
                    </a:cubicBezTo>
                    <a:cubicBezTo>
                      <a:pt x="26376" y="244816"/>
                      <a:pt x="16523" y="228509"/>
                      <a:pt x="10040" y="210785"/>
                    </a:cubicBezTo>
                    <a:cubicBezTo>
                      <a:pt x="-3888" y="171842"/>
                      <a:pt x="-3888" y="129267"/>
                      <a:pt x="10040" y="90325"/>
                    </a:cubicBezTo>
                    <a:cubicBezTo>
                      <a:pt x="16531" y="72600"/>
                      <a:pt x="26383" y="56293"/>
                      <a:pt x="39057" y="42303"/>
                    </a:cubicBezTo>
                    <a:cubicBezTo>
                      <a:pt x="51397" y="28850"/>
                      <a:pt x="66332" y="18025"/>
                      <a:pt x="82963" y="10485"/>
                    </a:cubicBezTo>
                    <a:cubicBezTo>
                      <a:pt x="100163" y="2686"/>
                      <a:pt x="118858" y="-1274"/>
                      <a:pt x="137745" y="-1118"/>
                    </a:cubicBezTo>
                    <a:cubicBezTo>
                      <a:pt x="157343" y="-1118"/>
                      <a:pt x="174134" y="2496"/>
                      <a:pt x="188118" y="9741"/>
                    </a:cubicBezTo>
                    <a:cubicBezTo>
                      <a:pt x="201723" y="16693"/>
                      <a:pt x="213682" y="26463"/>
                      <a:pt x="223188" y="38430"/>
                    </a:cubicBezTo>
                    <a:lnTo>
                      <a:pt x="223188" y="6612"/>
                    </a:lnTo>
                    <a:lnTo>
                      <a:pt x="298307" y="6612"/>
                    </a:lnTo>
                    <a:close/>
                    <a:moveTo>
                      <a:pt x="151977" y="71216"/>
                    </a:moveTo>
                    <a:cubicBezTo>
                      <a:pt x="141484" y="71078"/>
                      <a:pt x="131084" y="73205"/>
                      <a:pt x="121490" y="77459"/>
                    </a:cubicBezTo>
                    <a:cubicBezTo>
                      <a:pt x="112631" y="81419"/>
                      <a:pt x="104703" y="87212"/>
                      <a:pt x="98214" y="94423"/>
                    </a:cubicBezTo>
                    <a:cubicBezTo>
                      <a:pt x="91690" y="101807"/>
                      <a:pt x="86682" y="110384"/>
                      <a:pt x="83481" y="119705"/>
                    </a:cubicBezTo>
                    <a:cubicBezTo>
                      <a:pt x="76611" y="139799"/>
                      <a:pt x="76611" y="161605"/>
                      <a:pt x="83481" y="181699"/>
                    </a:cubicBezTo>
                    <a:cubicBezTo>
                      <a:pt x="86708" y="190967"/>
                      <a:pt x="91713" y="199493"/>
                      <a:pt x="98214" y="206842"/>
                    </a:cubicBezTo>
                    <a:cubicBezTo>
                      <a:pt x="104708" y="214053"/>
                      <a:pt x="112636" y="219829"/>
                      <a:pt x="121490" y="223789"/>
                    </a:cubicBezTo>
                    <a:cubicBezTo>
                      <a:pt x="131082" y="228043"/>
                      <a:pt x="141484" y="230169"/>
                      <a:pt x="151977" y="230031"/>
                    </a:cubicBezTo>
                    <a:cubicBezTo>
                      <a:pt x="162301" y="230169"/>
                      <a:pt x="172540" y="228146"/>
                      <a:pt x="182031" y="224083"/>
                    </a:cubicBezTo>
                    <a:cubicBezTo>
                      <a:pt x="190882" y="220261"/>
                      <a:pt x="198812" y="214572"/>
                      <a:pt x="205290" y="207430"/>
                    </a:cubicBezTo>
                    <a:cubicBezTo>
                      <a:pt x="211910" y="200063"/>
                      <a:pt x="217016" y="191486"/>
                      <a:pt x="220317" y="182148"/>
                    </a:cubicBezTo>
                    <a:cubicBezTo>
                      <a:pt x="227395" y="161726"/>
                      <a:pt x="227395" y="139522"/>
                      <a:pt x="220317" y="119099"/>
                    </a:cubicBezTo>
                    <a:cubicBezTo>
                      <a:pt x="217016" y="109762"/>
                      <a:pt x="211910" y="101184"/>
                      <a:pt x="205290" y="93818"/>
                    </a:cubicBezTo>
                    <a:cubicBezTo>
                      <a:pt x="198807" y="86676"/>
                      <a:pt x="190878" y="81004"/>
                      <a:pt x="182031" y="77165"/>
                    </a:cubicBezTo>
                    <a:cubicBezTo>
                      <a:pt x="172536" y="73119"/>
                      <a:pt x="162301" y="71078"/>
                      <a:pt x="151977" y="71216"/>
                    </a:cubicBezTo>
                    <a:close/>
                  </a:path>
                </a:pathLst>
              </a:custGeom>
              <a:grpFill/>
              <a:ln w="1726" cap="flat">
                <a:noFill/>
                <a:prstDash val="solid"/>
                <a:miter/>
              </a:ln>
            </p:spPr>
            <p:txBody>
              <a:bodyPr rtlCol="0" anchor="ctr"/>
              <a:lstStyle/>
              <a:p>
                <a:endParaRPr lang="en-US"/>
              </a:p>
            </p:txBody>
          </p:sp>
          <p:sp>
            <p:nvSpPr>
              <p:cNvPr id="23" name="Freeform: Shape 63">
                <a:extLst>
                  <a:ext uri="{FF2B5EF4-FFF2-40B4-BE49-F238E27FC236}">
                    <a16:creationId xmlns:a16="http://schemas.microsoft.com/office/drawing/2014/main" id="{95EF6CE1-11CF-2EF8-24F1-5A2142809EB8}"/>
                  </a:ext>
                </a:extLst>
              </p:cNvPr>
              <p:cNvSpPr/>
              <p:nvPr/>
            </p:nvSpPr>
            <p:spPr>
              <a:xfrm>
                <a:off x="6472900" y="3908768"/>
                <a:ext cx="279568" cy="428250"/>
              </a:xfrm>
              <a:custGeom>
                <a:avLst/>
                <a:gdLst>
                  <a:gd name="connsiteX0" fmla="*/ 76494 w 279568"/>
                  <a:gd name="connsiteY0" fmla="*/ 241561 h 428250"/>
                  <a:gd name="connsiteX1" fmla="*/ 103592 w 279568"/>
                  <a:gd name="connsiteY1" fmla="*/ 241561 h 428250"/>
                  <a:gd name="connsiteX2" fmla="*/ 184019 w 279568"/>
                  <a:gd name="connsiteY2" fmla="*/ 138947 h 428250"/>
                  <a:gd name="connsiteX3" fmla="*/ 278281 w 279568"/>
                  <a:gd name="connsiteY3" fmla="*/ 138947 h 428250"/>
                  <a:gd name="connsiteX4" fmla="*/ 165741 w 279568"/>
                  <a:gd name="connsiteY4" fmla="*/ 274572 h 428250"/>
                  <a:gd name="connsiteX5" fmla="*/ 279163 w 279568"/>
                  <a:gd name="connsiteY5" fmla="*/ 427127 h 428250"/>
                  <a:gd name="connsiteX6" fmla="*/ 184607 w 279568"/>
                  <a:gd name="connsiteY6" fmla="*/ 427127 h 428250"/>
                  <a:gd name="connsiteX7" fmla="*/ 102416 w 279568"/>
                  <a:gd name="connsiteY7" fmla="*/ 310558 h 428250"/>
                  <a:gd name="connsiteX8" fmla="*/ 76477 w 279568"/>
                  <a:gd name="connsiteY8" fmla="*/ 310558 h 428250"/>
                  <a:gd name="connsiteX9" fmla="*/ 76477 w 279568"/>
                  <a:gd name="connsiteY9" fmla="*/ 427127 h 428250"/>
                  <a:gd name="connsiteX10" fmla="*/ -406 w 279568"/>
                  <a:gd name="connsiteY10" fmla="*/ 427127 h 428250"/>
                  <a:gd name="connsiteX11" fmla="*/ -406 w 279568"/>
                  <a:gd name="connsiteY11" fmla="*/ -1123 h 428250"/>
                  <a:gd name="connsiteX12" fmla="*/ 76494 w 279568"/>
                  <a:gd name="connsiteY12" fmla="*/ -1123 h 428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568" h="428250">
                    <a:moveTo>
                      <a:pt x="76494" y="241561"/>
                    </a:moveTo>
                    <a:lnTo>
                      <a:pt x="103592" y="241561"/>
                    </a:lnTo>
                    <a:lnTo>
                      <a:pt x="184019" y="138947"/>
                    </a:lnTo>
                    <a:lnTo>
                      <a:pt x="278281" y="138947"/>
                    </a:lnTo>
                    <a:lnTo>
                      <a:pt x="165741" y="274572"/>
                    </a:lnTo>
                    <a:lnTo>
                      <a:pt x="279163" y="427127"/>
                    </a:lnTo>
                    <a:lnTo>
                      <a:pt x="184607" y="427127"/>
                    </a:lnTo>
                    <a:lnTo>
                      <a:pt x="102416" y="310558"/>
                    </a:lnTo>
                    <a:lnTo>
                      <a:pt x="76477" y="310558"/>
                    </a:lnTo>
                    <a:lnTo>
                      <a:pt x="76477" y="427127"/>
                    </a:lnTo>
                    <a:lnTo>
                      <a:pt x="-406" y="427127"/>
                    </a:lnTo>
                    <a:lnTo>
                      <a:pt x="-406" y="-1123"/>
                    </a:lnTo>
                    <a:lnTo>
                      <a:pt x="76494" y="-1123"/>
                    </a:lnTo>
                    <a:close/>
                  </a:path>
                </a:pathLst>
              </a:custGeom>
              <a:grpFill/>
              <a:ln w="1726" cap="flat">
                <a:noFill/>
                <a:prstDash val="solid"/>
                <a:miter/>
              </a:ln>
            </p:spPr>
            <p:txBody>
              <a:bodyPr rtlCol="0" anchor="ctr"/>
              <a:lstStyle/>
              <a:p>
                <a:endParaRPr lang="en-US"/>
              </a:p>
            </p:txBody>
          </p:sp>
          <p:sp>
            <p:nvSpPr>
              <p:cNvPr id="24" name="Freeform: Shape 64">
                <a:extLst>
                  <a:ext uri="{FF2B5EF4-FFF2-40B4-BE49-F238E27FC236}">
                    <a16:creationId xmlns:a16="http://schemas.microsoft.com/office/drawing/2014/main" id="{B2A8993A-40CA-3691-F135-8DB5BCA76931}"/>
                  </a:ext>
                </a:extLst>
              </p:cNvPr>
              <p:cNvSpPr/>
              <p:nvPr/>
            </p:nvSpPr>
            <p:spPr>
              <a:xfrm>
                <a:off x="6740055" y="4041097"/>
                <a:ext cx="283157" cy="303403"/>
              </a:xfrm>
              <a:custGeom>
                <a:avLst/>
                <a:gdLst>
                  <a:gd name="connsiteX0" fmla="*/ 143984 w 283157"/>
                  <a:gd name="connsiteY0" fmla="*/ -1112 h 303403"/>
                  <a:gd name="connsiteX1" fmla="*/ 200392 w 283157"/>
                  <a:gd name="connsiteY1" fmla="*/ 9886 h 303403"/>
                  <a:gd name="connsiteX2" fmla="*/ 244142 w 283157"/>
                  <a:gd name="connsiteY2" fmla="*/ 40823 h 303403"/>
                  <a:gd name="connsiteX3" fmla="*/ 272572 w 283157"/>
                  <a:gd name="connsiteY3" fmla="*/ 88706 h 303403"/>
                  <a:gd name="connsiteX4" fmla="*/ 282740 w 283157"/>
                  <a:gd name="connsiteY4" fmla="*/ 150267 h 303403"/>
                  <a:gd name="connsiteX5" fmla="*/ 282290 w 283157"/>
                  <a:gd name="connsiteY5" fmla="*/ 164240 h 303403"/>
                  <a:gd name="connsiteX6" fmla="*/ 281270 w 283157"/>
                  <a:gd name="connsiteY6" fmla="*/ 176431 h 303403"/>
                  <a:gd name="connsiteX7" fmla="*/ 78878 w 283157"/>
                  <a:gd name="connsiteY7" fmla="*/ 176431 h 303403"/>
                  <a:gd name="connsiteX8" fmla="*/ 88596 w 283157"/>
                  <a:gd name="connsiteY8" fmla="*/ 203355 h 303403"/>
                  <a:gd name="connsiteX9" fmla="*/ 104955 w 283157"/>
                  <a:gd name="connsiteY9" fmla="*/ 221945 h 303403"/>
                  <a:gd name="connsiteX10" fmla="*/ 126605 w 283157"/>
                  <a:gd name="connsiteY10" fmla="*/ 232787 h 303403"/>
                  <a:gd name="connsiteX11" fmla="*/ 152233 w 283157"/>
                  <a:gd name="connsiteY11" fmla="*/ 236246 h 303403"/>
                  <a:gd name="connsiteX12" fmla="*/ 189792 w 283157"/>
                  <a:gd name="connsiteY12" fmla="*/ 229121 h 303403"/>
                  <a:gd name="connsiteX13" fmla="*/ 224377 w 283157"/>
                  <a:gd name="connsiteY13" fmla="*/ 208595 h 303403"/>
                  <a:gd name="connsiteX14" fmla="*/ 269441 w 283157"/>
                  <a:gd name="connsiteY14" fmla="*/ 258553 h 303403"/>
                  <a:gd name="connsiteX15" fmla="*/ 214503 w 283157"/>
                  <a:gd name="connsiteY15" fmla="*/ 291720 h 303403"/>
                  <a:gd name="connsiteX16" fmla="*/ 147771 w 283157"/>
                  <a:gd name="connsiteY16" fmla="*/ 302269 h 303403"/>
                  <a:gd name="connsiteX17" fmla="*/ 87835 w 283157"/>
                  <a:gd name="connsiteY17" fmla="*/ 291426 h 303403"/>
                  <a:gd name="connsiteX18" fmla="*/ 40990 w 283157"/>
                  <a:gd name="connsiteY18" fmla="*/ 260784 h 303403"/>
                  <a:gd name="connsiteX19" fmla="*/ 10503 w 283157"/>
                  <a:gd name="connsiteY19" fmla="*/ 213195 h 303403"/>
                  <a:gd name="connsiteX20" fmla="*/ -391 w 283157"/>
                  <a:gd name="connsiteY20" fmla="*/ 151495 h 303403"/>
                  <a:gd name="connsiteX21" fmla="*/ 10209 w 283157"/>
                  <a:gd name="connsiteY21" fmla="*/ 89484 h 303403"/>
                  <a:gd name="connsiteX22" fmla="*/ 39814 w 283157"/>
                  <a:gd name="connsiteY22" fmla="*/ 41307 h 303403"/>
                  <a:gd name="connsiteX23" fmla="*/ 85328 w 283157"/>
                  <a:gd name="connsiteY23" fmla="*/ 10076 h 303403"/>
                  <a:gd name="connsiteX24" fmla="*/ 143984 w 283157"/>
                  <a:gd name="connsiteY24" fmla="*/ -1112 h 303403"/>
                  <a:gd name="connsiteX25" fmla="*/ 143396 w 283157"/>
                  <a:gd name="connsiteY25" fmla="*/ 65811 h 303403"/>
                  <a:gd name="connsiteX26" fmla="*/ 100165 w 283157"/>
                  <a:gd name="connsiteY26" fmla="*/ 81114 h 303403"/>
                  <a:gd name="connsiteX27" fmla="*/ 79241 w 283157"/>
                  <a:gd name="connsiteY27" fmla="*/ 123498 h 303403"/>
                  <a:gd name="connsiteX28" fmla="*/ 205615 w 283157"/>
                  <a:gd name="connsiteY28" fmla="*/ 123498 h 303403"/>
                  <a:gd name="connsiteX29" fmla="*/ 184414 w 283157"/>
                  <a:gd name="connsiteY29" fmla="*/ 80682 h 303403"/>
                  <a:gd name="connsiteX30" fmla="*/ 143396 w 283157"/>
                  <a:gd name="connsiteY30" fmla="*/ 65811 h 303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83157" h="303403">
                    <a:moveTo>
                      <a:pt x="143984" y="-1112"/>
                    </a:moveTo>
                    <a:cubicBezTo>
                      <a:pt x="163334" y="-1354"/>
                      <a:pt x="182546" y="2381"/>
                      <a:pt x="200392" y="9886"/>
                    </a:cubicBezTo>
                    <a:cubicBezTo>
                      <a:pt x="217011" y="16959"/>
                      <a:pt x="231934" y="27508"/>
                      <a:pt x="244142" y="40823"/>
                    </a:cubicBezTo>
                    <a:cubicBezTo>
                      <a:pt x="256697" y="54743"/>
                      <a:pt x="266364" y="71015"/>
                      <a:pt x="272572" y="88706"/>
                    </a:cubicBezTo>
                    <a:cubicBezTo>
                      <a:pt x="279540" y="108471"/>
                      <a:pt x="282982" y="129309"/>
                      <a:pt x="282740" y="150267"/>
                    </a:cubicBezTo>
                    <a:cubicBezTo>
                      <a:pt x="282740" y="154884"/>
                      <a:pt x="282584" y="159536"/>
                      <a:pt x="282290" y="164240"/>
                    </a:cubicBezTo>
                    <a:cubicBezTo>
                      <a:pt x="281996" y="168995"/>
                      <a:pt x="281650" y="173076"/>
                      <a:pt x="281270" y="176431"/>
                    </a:cubicBezTo>
                    <a:lnTo>
                      <a:pt x="78878" y="176431"/>
                    </a:lnTo>
                    <a:cubicBezTo>
                      <a:pt x="80469" y="185925"/>
                      <a:pt x="83754" y="195038"/>
                      <a:pt x="88596" y="203355"/>
                    </a:cubicBezTo>
                    <a:cubicBezTo>
                      <a:pt x="92867" y="210497"/>
                      <a:pt x="98401" y="216809"/>
                      <a:pt x="104955" y="221945"/>
                    </a:cubicBezTo>
                    <a:cubicBezTo>
                      <a:pt x="111405" y="226925"/>
                      <a:pt x="118754" y="230608"/>
                      <a:pt x="126605" y="232787"/>
                    </a:cubicBezTo>
                    <a:cubicBezTo>
                      <a:pt x="134940" y="235122"/>
                      <a:pt x="143569" y="236280"/>
                      <a:pt x="152233" y="236246"/>
                    </a:cubicBezTo>
                    <a:cubicBezTo>
                      <a:pt x="165081" y="236159"/>
                      <a:pt x="177808" y="233738"/>
                      <a:pt x="189792" y="229121"/>
                    </a:cubicBezTo>
                    <a:cubicBezTo>
                      <a:pt x="202433" y="224366"/>
                      <a:pt x="214140" y="217414"/>
                      <a:pt x="224377" y="208595"/>
                    </a:cubicBezTo>
                    <a:lnTo>
                      <a:pt x="269441" y="258553"/>
                    </a:lnTo>
                    <a:cubicBezTo>
                      <a:pt x="253636" y="273321"/>
                      <a:pt x="234926" y="284613"/>
                      <a:pt x="214503" y="291720"/>
                    </a:cubicBezTo>
                    <a:cubicBezTo>
                      <a:pt x="193008" y="298949"/>
                      <a:pt x="170442" y="302511"/>
                      <a:pt x="147771" y="302269"/>
                    </a:cubicBezTo>
                    <a:cubicBezTo>
                      <a:pt x="127280" y="302511"/>
                      <a:pt x="106943" y="298828"/>
                      <a:pt x="87835" y="291426"/>
                    </a:cubicBezTo>
                    <a:cubicBezTo>
                      <a:pt x="70266" y="284578"/>
                      <a:pt x="54305" y="274151"/>
                      <a:pt x="40990" y="260784"/>
                    </a:cubicBezTo>
                    <a:cubicBezTo>
                      <a:pt x="27657" y="247192"/>
                      <a:pt x="17282" y="230989"/>
                      <a:pt x="10503" y="213195"/>
                    </a:cubicBezTo>
                    <a:cubicBezTo>
                      <a:pt x="3033" y="193499"/>
                      <a:pt x="-668" y="172557"/>
                      <a:pt x="-391" y="151495"/>
                    </a:cubicBezTo>
                    <a:cubicBezTo>
                      <a:pt x="-651" y="130346"/>
                      <a:pt x="2946" y="109336"/>
                      <a:pt x="10209" y="89484"/>
                    </a:cubicBezTo>
                    <a:cubicBezTo>
                      <a:pt x="16745" y="71604"/>
                      <a:pt x="26810" y="55210"/>
                      <a:pt x="39814" y="41307"/>
                    </a:cubicBezTo>
                    <a:cubicBezTo>
                      <a:pt x="52628" y="27819"/>
                      <a:pt x="68139" y="17184"/>
                      <a:pt x="85328" y="10076"/>
                    </a:cubicBezTo>
                    <a:cubicBezTo>
                      <a:pt x="103935" y="2451"/>
                      <a:pt x="123873" y="-1354"/>
                      <a:pt x="143984" y="-1112"/>
                    </a:cubicBezTo>
                    <a:close/>
                    <a:moveTo>
                      <a:pt x="143396" y="65811"/>
                    </a:moveTo>
                    <a:cubicBezTo>
                      <a:pt x="125135" y="65811"/>
                      <a:pt x="110731" y="70912"/>
                      <a:pt x="100165" y="81114"/>
                    </a:cubicBezTo>
                    <a:cubicBezTo>
                      <a:pt x="89599" y="91317"/>
                      <a:pt x="82630" y="105445"/>
                      <a:pt x="79241" y="123498"/>
                    </a:cubicBezTo>
                    <a:lnTo>
                      <a:pt x="205615" y="123498"/>
                    </a:lnTo>
                    <a:cubicBezTo>
                      <a:pt x="202087" y="104874"/>
                      <a:pt x="195014" y="90608"/>
                      <a:pt x="184414" y="80682"/>
                    </a:cubicBezTo>
                    <a:cubicBezTo>
                      <a:pt x="173814" y="70756"/>
                      <a:pt x="160135" y="65793"/>
                      <a:pt x="143396" y="65811"/>
                    </a:cubicBezTo>
                    <a:close/>
                  </a:path>
                </a:pathLst>
              </a:custGeom>
              <a:grpFill/>
              <a:ln w="1726" cap="flat">
                <a:noFill/>
                <a:prstDash val="solid"/>
                <a:miter/>
              </a:ln>
            </p:spPr>
            <p:txBody>
              <a:bodyPr rtlCol="0" anchor="ctr"/>
              <a:lstStyle/>
              <a:p>
                <a:endParaRPr lang="en-US"/>
              </a:p>
            </p:txBody>
          </p:sp>
          <p:sp>
            <p:nvSpPr>
              <p:cNvPr id="26" name="Freeform: Shape 65">
                <a:extLst>
                  <a:ext uri="{FF2B5EF4-FFF2-40B4-BE49-F238E27FC236}">
                    <a16:creationId xmlns:a16="http://schemas.microsoft.com/office/drawing/2014/main" id="{3E8C42C9-8CB5-1CA4-07BB-23914EAF77A3}"/>
                  </a:ext>
                </a:extLst>
              </p:cNvPr>
              <p:cNvSpPr/>
              <p:nvPr/>
            </p:nvSpPr>
            <p:spPr>
              <a:xfrm>
                <a:off x="7173696" y="3904599"/>
                <a:ext cx="98034" cy="432418"/>
              </a:xfrm>
              <a:custGeom>
                <a:avLst/>
                <a:gdLst>
                  <a:gd name="connsiteX0" fmla="*/ 48516 w 98034"/>
                  <a:gd name="connsiteY0" fmla="*/ -1121 h 432418"/>
                  <a:gd name="connsiteX1" fmla="*/ 83430 w 98034"/>
                  <a:gd name="connsiteY1" fmla="*/ 13301 h 432418"/>
                  <a:gd name="connsiteX2" fmla="*/ 93806 w 98034"/>
                  <a:gd name="connsiteY2" fmla="*/ 29210 h 432418"/>
                  <a:gd name="connsiteX3" fmla="*/ 97627 w 98034"/>
                  <a:gd name="connsiteY3" fmla="*/ 48837 h 432418"/>
                  <a:gd name="connsiteX4" fmla="*/ 83344 w 98034"/>
                  <a:gd name="connsiteY4" fmla="*/ 84079 h 432418"/>
                  <a:gd name="connsiteX5" fmla="*/ 67780 w 98034"/>
                  <a:gd name="connsiteY5" fmla="*/ 94455 h 432418"/>
                  <a:gd name="connsiteX6" fmla="*/ 29201 w 98034"/>
                  <a:gd name="connsiteY6" fmla="*/ 94455 h 432418"/>
                  <a:gd name="connsiteX7" fmla="*/ 13637 w 98034"/>
                  <a:gd name="connsiteY7" fmla="*/ 84079 h 432418"/>
                  <a:gd name="connsiteX8" fmla="*/ 3262 w 98034"/>
                  <a:gd name="connsiteY8" fmla="*/ 68325 h 432418"/>
                  <a:gd name="connsiteX9" fmla="*/ -404 w 98034"/>
                  <a:gd name="connsiteY9" fmla="*/ 48837 h 432418"/>
                  <a:gd name="connsiteX10" fmla="*/ 3262 w 98034"/>
                  <a:gd name="connsiteY10" fmla="*/ 29210 h 432418"/>
                  <a:gd name="connsiteX11" fmla="*/ 13637 w 98034"/>
                  <a:gd name="connsiteY11" fmla="*/ 13301 h 432418"/>
                  <a:gd name="connsiteX12" fmla="*/ 29201 w 98034"/>
                  <a:gd name="connsiteY12" fmla="*/ 2735 h 432418"/>
                  <a:gd name="connsiteX13" fmla="*/ 48516 w 98034"/>
                  <a:gd name="connsiteY13" fmla="*/ -1121 h 432418"/>
                  <a:gd name="connsiteX14" fmla="*/ 87407 w 98034"/>
                  <a:gd name="connsiteY14" fmla="*/ 431296 h 432418"/>
                  <a:gd name="connsiteX15" fmla="*/ 10525 w 98034"/>
                  <a:gd name="connsiteY15" fmla="*/ 431296 h 432418"/>
                  <a:gd name="connsiteX16" fmla="*/ 10525 w 98034"/>
                  <a:gd name="connsiteY16" fmla="*/ 143116 h 432418"/>
                  <a:gd name="connsiteX17" fmla="*/ 87407 w 98034"/>
                  <a:gd name="connsiteY17" fmla="*/ 143116 h 43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34" h="432418">
                    <a:moveTo>
                      <a:pt x="48516" y="-1121"/>
                    </a:moveTo>
                    <a:cubicBezTo>
                      <a:pt x="61624" y="-1208"/>
                      <a:pt x="74196" y="3997"/>
                      <a:pt x="83430" y="13301"/>
                    </a:cubicBezTo>
                    <a:cubicBezTo>
                      <a:pt x="87891" y="17883"/>
                      <a:pt x="91419" y="23278"/>
                      <a:pt x="93806" y="29210"/>
                    </a:cubicBezTo>
                    <a:cubicBezTo>
                      <a:pt x="96365" y="35435"/>
                      <a:pt x="97662" y="42110"/>
                      <a:pt x="97627" y="48837"/>
                    </a:cubicBezTo>
                    <a:cubicBezTo>
                      <a:pt x="97731" y="62014"/>
                      <a:pt x="92595" y="74689"/>
                      <a:pt x="83344" y="84079"/>
                    </a:cubicBezTo>
                    <a:cubicBezTo>
                      <a:pt x="78917" y="88558"/>
                      <a:pt x="73608" y="92085"/>
                      <a:pt x="67780" y="94455"/>
                    </a:cubicBezTo>
                    <a:cubicBezTo>
                      <a:pt x="55399" y="99418"/>
                      <a:pt x="41582" y="99418"/>
                      <a:pt x="29201" y="94455"/>
                    </a:cubicBezTo>
                    <a:cubicBezTo>
                      <a:pt x="23373" y="92085"/>
                      <a:pt x="18064" y="88558"/>
                      <a:pt x="13637" y="84079"/>
                    </a:cubicBezTo>
                    <a:cubicBezTo>
                      <a:pt x="9158" y="79583"/>
                      <a:pt x="5631" y="74222"/>
                      <a:pt x="3262" y="68325"/>
                    </a:cubicBezTo>
                    <a:cubicBezTo>
                      <a:pt x="789" y="62135"/>
                      <a:pt x="-456" y="55512"/>
                      <a:pt x="-404" y="48837"/>
                    </a:cubicBezTo>
                    <a:cubicBezTo>
                      <a:pt x="-456" y="42127"/>
                      <a:pt x="789" y="35452"/>
                      <a:pt x="3262" y="29210"/>
                    </a:cubicBezTo>
                    <a:cubicBezTo>
                      <a:pt x="5614" y="23261"/>
                      <a:pt x="9141" y="17849"/>
                      <a:pt x="13637" y="13301"/>
                    </a:cubicBezTo>
                    <a:cubicBezTo>
                      <a:pt x="18099" y="8805"/>
                      <a:pt x="23373" y="5225"/>
                      <a:pt x="29201" y="2735"/>
                    </a:cubicBezTo>
                    <a:cubicBezTo>
                      <a:pt x="35305" y="141"/>
                      <a:pt x="41876" y="-1173"/>
                      <a:pt x="48516" y="-1121"/>
                    </a:cubicBezTo>
                    <a:close/>
                    <a:moveTo>
                      <a:pt x="87407" y="431296"/>
                    </a:moveTo>
                    <a:lnTo>
                      <a:pt x="10525" y="431296"/>
                    </a:lnTo>
                    <a:lnTo>
                      <a:pt x="10525" y="143116"/>
                    </a:lnTo>
                    <a:lnTo>
                      <a:pt x="87407" y="143116"/>
                    </a:lnTo>
                    <a:close/>
                  </a:path>
                </a:pathLst>
              </a:custGeom>
              <a:grpFill/>
              <a:ln w="1726" cap="flat">
                <a:noFill/>
                <a:prstDash val="solid"/>
                <a:miter/>
              </a:ln>
            </p:spPr>
            <p:txBody>
              <a:bodyPr rtlCol="0" anchor="ctr"/>
              <a:lstStyle/>
              <a:p>
                <a:endParaRPr lang="en-US"/>
              </a:p>
            </p:txBody>
          </p:sp>
          <p:sp>
            <p:nvSpPr>
              <p:cNvPr id="27" name="Freeform: Shape 66">
                <a:extLst>
                  <a:ext uri="{FF2B5EF4-FFF2-40B4-BE49-F238E27FC236}">
                    <a16:creationId xmlns:a16="http://schemas.microsoft.com/office/drawing/2014/main" id="{415FB2C5-F5B6-F5CB-3C1D-652AC67A509B}"/>
                  </a:ext>
                </a:extLst>
              </p:cNvPr>
              <p:cNvSpPr/>
              <p:nvPr/>
            </p:nvSpPr>
            <p:spPr>
              <a:xfrm>
                <a:off x="7290474" y="3963291"/>
                <a:ext cx="256552" cy="381231"/>
              </a:xfrm>
              <a:custGeom>
                <a:avLst/>
                <a:gdLst>
                  <a:gd name="connsiteX0" fmla="*/ 234877 w 256552"/>
                  <a:gd name="connsiteY0" fmla="*/ 153421 h 381231"/>
                  <a:gd name="connsiteX1" fmla="*/ 131467 w 256552"/>
                  <a:gd name="connsiteY1" fmla="*/ 153421 h 381231"/>
                  <a:gd name="connsiteX2" fmla="*/ 131467 w 256552"/>
                  <a:gd name="connsiteY2" fmla="*/ 258732 h 381231"/>
                  <a:gd name="connsiteX3" fmla="*/ 134926 w 256552"/>
                  <a:gd name="connsiteY3" fmla="*/ 281489 h 381231"/>
                  <a:gd name="connsiteX4" fmla="*/ 144056 w 256552"/>
                  <a:gd name="connsiteY4" fmla="*/ 296655 h 381231"/>
                  <a:gd name="connsiteX5" fmla="*/ 157614 w 256552"/>
                  <a:gd name="connsiteY5" fmla="*/ 305128 h 381231"/>
                  <a:gd name="connsiteX6" fmla="*/ 174249 w 256552"/>
                  <a:gd name="connsiteY6" fmla="*/ 307809 h 381231"/>
                  <a:gd name="connsiteX7" fmla="*/ 202090 w 256552"/>
                  <a:gd name="connsiteY7" fmla="*/ 302016 h 381231"/>
                  <a:gd name="connsiteX8" fmla="*/ 227873 w 256552"/>
                  <a:gd name="connsiteY8" fmla="*/ 289081 h 381231"/>
                  <a:gd name="connsiteX9" fmla="*/ 256147 w 256552"/>
                  <a:gd name="connsiteY9" fmla="*/ 349743 h 381231"/>
                  <a:gd name="connsiteX10" fmla="*/ 214645 w 256552"/>
                  <a:gd name="connsiteY10" fmla="*/ 371462 h 381231"/>
                  <a:gd name="connsiteX11" fmla="*/ 161626 w 256552"/>
                  <a:gd name="connsiteY11" fmla="*/ 380109 h 381231"/>
                  <a:gd name="connsiteX12" fmla="*/ 81492 w 256552"/>
                  <a:gd name="connsiteY12" fmla="*/ 350711 h 381231"/>
                  <a:gd name="connsiteX13" fmla="*/ 54689 w 256552"/>
                  <a:gd name="connsiteY13" fmla="*/ 265062 h 381231"/>
                  <a:gd name="connsiteX14" fmla="*/ 54689 w 256552"/>
                  <a:gd name="connsiteY14" fmla="*/ 153525 h 381231"/>
                  <a:gd name="connsiteX15" fmla="*/ -406 w 256552"/>
                  <a:gd name="connsiteY15" fmla="*/ 153525 h 381231"/>
                  <a:gd name="connsiteX16" fmla="*/ -406 w 256552"/>
                  <a:gd name="connsiteY16" fmla="*/ 84527 h 381231"/>
                  <a:gd name="connsiteX17" fmla="*/ 54689 w 256552"/>
                  <a:gd name="connsiteY17" fmla="*/ 84527 h 381231"/>
                  <a:gd name="connsiteX18" fmla="*/ 54689 w 256552"/>
                  <a:gd name="connsiteY18" fmla="*/ -1123 h 381231"/>
                  <a:gd name="connsiteX19" fmla="*/ 131571 w 256552"/>
                  <a:gd name="connsiteY19" fmla="*/ -1123 h 381231"/>
                  <a:gd name="connsiteX20" fmla="*/ 131571 w 256552"/>
                  <a:gd name="connsiteY20" fmla="*/ 84527 h 381231"/>
                  <a:gd name="connsiteX21" fmla="*/ 234980 w 256552"/>
                  <a:gd name="connsiteY21" fmla="*/ 84527 h 381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56552" h="381231">
                    <a:moveTo>
                      <a:pt x="234877" y="153421"/>
                    </a:moveTo>
                    <a:lnTo>
                      <a:pt x="131467" y="153421"/>
                    </a:lnTo>
                    <a:lnTo>
                      <a:pt x="131467" y="258732"/>
                    </a:lnTo>
                    <a:cubicBezTo>
                      <a:pt x="131294" y="266462"/>
                      <a:pt x="132470" y="274157"/>
                      <a:pt x="134926" y="281489"/>
                    </a:cubicBezTo>
                    <a:cubicBezTo>
                      <a:pt x="136828" y="287144"/>
                      <a:pt x="139941" y="292332"/>
                      <a:pt x="144056" y="296655"/>
                    </a:cubicBezTo>
                    <a:cubicBezTo>
                      <a:pt x="147843" y="300494"/>
                      <a:pt x="152495" y="303399"/>
                      <a:pt x="157614" y="305128"/>
                    </a:cubicBezTo>
                    <a:cubicBezTo>
                      <a:pt x="162974" y="306944"/>
                      <a:pt x="168595" y="307843"/>
                      <a:pt x="174249" y="307809"/>
                    </a:cubicBezTo>
                    <a:cubicBezTo>
                      <a:pt x="183829" y="307739"/>
                      <a:pt x="193288" y="305768"/>
                      <a:pt x="202090" y="302016"/>
                    </a:cubicBezTo>
                    <a:cubicBezTo>
                      <a:pt x="210996" y="298350"/>
                      <a:pt x="219608" y="294027"/>
                      <a:pt x="227873" y="289081"/>
                    </a:cubicBezTo>
                    <a:lnTo>
                      <a:pt x="256147" y="349743"/>
                    </a:lnTo>
                    <a:cubicBezTo>
                      <a:pt x="243246" y="358649"/>
                      <a:pt x="229309" y="365946"/>
                      <a:pt x="214645" y="371462"/>
                    </a:cubicBezTo>
                    <a:cubicBezTo>
                      <a:pt x="199514" y="377221"/>
                      <a:pt x="181840" y="380109"/>
                      <a:pt x="161626" y="380109"/>
                    </a:cubicBezTo>
                    <a:cubicBezTo>
                      <a:pt x="126072" y="380109"/>
                      <a:pt x="99355" y="370304"/>
                      <a:pt x="81492" y="350711"/>
                    </a:cubicBezTo>
                    <a:cubicBezTo>
                      <a:pt x="63629" y="331119"/>
                      <a:pt x="54689" y="302569"/>
                      <a:pt x="54689" y="265062"/>
                    </a:cubicBezTo>
                    <a:lnTo>
                      <a:pt x="54689" y="153525"/>
                    </a:lnTo>
                    <a:lnTo>
                      <a:pt x="-406" y="153525"/>
                    </a:lnTo>
                    <a:lnTo>
                      <a:pt x="-406" y="84527"/>
                    </a:lnTo>
                    <a:lnTo>
                      <a:pt x="54689" y="84527"/>
                    </a:lnTo>
                    <a:lnTo>
                      <a:pt x="54689" y="-1123"/>
                    </a:lnTo>
                    <a:lnTo>
                      <a:pt x="131571" y="-1123"/>
                    </a:lnTo>
                    <a:lnTo>
                      <a:pt x="131571" y="84527"/>
                    </a:lnTo>
                    <a:lnTo>
                      <a:pt x="234980" y="84527"/>
                    </a:lnTo>
                    <a:close/>
                  </a:path>
                </a:pathLst>
              </a:custGeom>
              <a:grpFill/>
              <a:ln w="1726" cap="flat">
                <a:noFill/>
                <a:prstDash val="solid"/>
                <a:miter/>
              </a:ln>
            </p:spPr>
            <p:txBody>
              <a:bodyPr rtlCol="0" anchor="ctr"/>
              <a:lstStyle/>
              <a:p>
                <a:endParaRPr lang="en-US"/>
              </a:p>
            </p:txBody>
          </p:sp>
          <p:sp>
            <p:nvSpPr>
              <p:cNvPr id="28" name="Freeform: Shape 67">
                <a:extLst>
                  <a:ext uri="{FF2B5EF4-FFF2-40B4-BE49-F238E27FC236}">
                    <a16:creationId xmlns:a16="http://schemas.microsoft.com/office/drawing/2014/main" id="{396E7C25-0F63-4E62-BCDC-49249068B9D6}"/>
                  </a:ext>
                </a:extLst>
              </p:cNvPr>
              <p:cNvSpPr/>
              <p:nvPr/>
            </p:nvSpPr>
            <p:spPr>
              <a:xfrm>
                <a:off x="5599695" y="4441062"/>
                <a:ext cx="298763" cy="303356"/>
              </a:xfrm>
              <a:custGeom>
                <a:avLst/>
                <a:gdLst>
                  <a:gd name="connsiteX0" fmla="*/ 298358 w 298763"/>
                  <a:gd name="connsiteY0" fmla="*/ 294793 h 303356"/>
                  <a:gd name="connsiteX1" fmla="*/ 223187 w 298763"/>
                  <a:gd name="connsiteY1" fmla="*/ 294793 h 303356"/>
                  <a:gd name="connsiteX2" fmla="*/ 223187 w 298763"/>
                  <a:gd name="connsiteY2" fmla="*/ 262974 h 303356"/>
                  <a:gd name="connsiteX3" fmla="*/ 188135 w 298763"/>
                  <a:gd name="connsiteY3" fmla="*/ 291369 h 303356"/>
                  <a:gd name="connsiteX4" fmla="*/ 137762 w 298763"/>
                  <a:gd name="connsiteY4" fmla="*/ 302228 h 303356"/>
                  <a:gd name="connsiteX5" fmla="*/ 82962 w 298763"/>
                  <a:gd name="connsiteY5" fmla="*/ 290625 h 303356"/>
                  <a:gd name="connsiteX6" fmla="*/ 39074 w 298763"/>
                  <a:gd name="connsiteY6" fmla="*/ 258807 h 303356"/>
                  <a:gd name="connsiteX7" fmla="*/ 10057 w 298763"/>
                  <a:gd name="connsiteY7" fmla="*/ 210786 h 303356"/>
                  <a:gd name="connsiteX8" fmla="*/ 10057 w 298763"/>
                  <a:gd name="connsiteY8" fmla="*/ 90326 h 303356"/>
                  <a:gd name="connsiteX9" fmla="*/ 39074 w 298763"/>
                  <a:gd name="connsiteY9" fmla="*/ 42304 h 303356"/>
                  <a:gd name="connsiteX10" fmla="*/ 82962 w 298763"/>
                  <a:gd name="connsiteY10" fmla="*/ 10486 h 303356"/>
                  <a:gd name="connsiteX11" fmla="*/ 137762 w 298763"/>
                  <a:gd name="connsiteY11" fmla="*/ -1117 h 303356"/>
                  <a:gd name="connsiteX12" fmla="*/ 188135 w 298763"/>
                  <a:gd name="connsiteY12" fmla="*/ 9742 h 303356"/>
                  <a:gd name="connsiteX13" fmla="*/ 223187 w 298763"/>
                  <a:gd name="connsiteY13" fmla="*/ 38431 h 303356"/>
                  <a:gd name="connsiteX14" fmla="*/ 223187 w 298763"/>
                  <a:gd name="connsiteY14" fmla="*/ 6612 h 303356"/>
                  <a:gd name="connsiteX15" fmla="*/ 298306 w 298763"/>
                  <a:gd name="connsiteY15" fmla="*/ 6612 h 303356"/>
                  <a:gd name="connsiteX16" fmla="*/ 151959 w 298763"/>
                  <a:gd name="connsiteY16" fmla="*/ 71148 h 303356"/>
                  <a:gd name="connsiteX17" fmla="*/ 121455 w 298763"/>
                  <a:gd name="connsiteY17" fmla="*/ 77391 h 303356"/>
                  <a:gd name="connsiteX18" fmla="*/ 98197 w 298763"/>
                  <a:gd name="connsiteY18" fmla="*/ 94355 h 303356"/>
                  <a:gd name="connsiteX19" fmla="*/ 83464 w 298763"/>
                  <a:gd name="connsiteY19" fmla="*/ 119619 h 303356"/>
                  <a:gd name="connsiteX20" fmla="*/ 83464 w 298763"/>
                  <a:gd name="connsiteY20" fmla="*/ 181630 h 303356"/>
                  <a:gd name="connsiteX21" fmla="*/ 98197 w 298763"/>
                  <a:gd name="connsiteY21" fmla="*/ 206774 h 303356"/>
                  <a:gd name="connsiteX22" fmla="*/ 121455 w 298763"/>
                  <a:gd name="connsiteY22" fmla="*/ 223720 h 303356"/>
                  <a:gd name="connsiteX23" fmla="*/ 151959 w 298763"/>
                  <a:gd name="connsiteY23" fmla="*/ 229963 h 303356"/>
                  <a:gd name="connsiteX24" fmla="*/ 181996 w 298763"/>
                  <a:gd name="connsiteY24" fmla="*/ 224014 h 303356"/>
                  <a:gd name="connsiteX25" fmla="*/ 205272 w 298763"/>
                  <a:gd name="connsiteY25" fmla="*/ 207362 h 303356"/>
                  <a:gd name="connsiteX26" fmla="*/ 220299 w 298763"/>
                  <a:gd name="connsiteY26" fmla="*/ 182080 h 303356"/>
                  <a:gd name="connsiteX27" fmla="*/ 220299 w 298763"/>
                  <a:gd name="connsiteY27" fmla="*/ 119031 h 303356"/>
                  <a:gd name="connsiteX28" fmla="*/ 205272 w 298763"/>
                  <a:gd name="connsiteY28" fmla="*/ 93750 h 303356"/>
                  <a:gd name="connsiteX29" fmla="*/ 181996 w 298763"/>
                  <a:gd name="connsiteY29" fmla="*/ 77097 h 303356"/>
                  <a:gd name="connsiteX30" fmla="*/ 151959 w 298763"/>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63" h="303356">
                    <a:moveTo>
                      <a:pt x="298358" y="294793"/>
                    </a:moveTo>
                    <a:lnTo>
                      <a:pt x="223187" y="294793"/>
                    </a:lnTo>
                    <a:lnTo>
                      <a:pt x="223187" y="262974"/>
                    </a:lnTo>
                    <a:cubicBezTo>
                      <a:pt x="213623" y="274785"/>
                      <a:pt x="201681" y="284469"/>
                      <a:pt x="188135" y="291369"/>
                    </a:cubicBezTo>
                    <a:cubicBezTo>
                      <a:pt x="174175" y="298614"/>
                      <a:pt x="15738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34" y="16694"/>
                      <a:pt x="213687" y="26481"/>
                      <a:pt x="223187" y="38431"/>
                    </a:cubicBezTo>
                    <a:lnTo>
                      <a:pt x="223187" y="6612"/>
                    </a:lnTo>
                    <a:lnTo>
                      <a:pt x="298306" y="6612"/>
                    </a:lnTo>
                    <a:close/>
                    <a:moveTo>
                      <a:pt x="151959" y="71148"/>
                    </a:moveTo>
                    <a:cubicBezTo>
                      <a:pt x="141459" y="70992"/>
                      <a:pt x="131053" y="73137"/>
                      <a:pt x="121455" y="77391"/>
                    </a:cubicBezTo>
                    <a:cubicBezTo>
                      <a:pt x="112598" y="81351"/>
                      <a:pt x="104675" y="87127"/>
                      <a:pt x="98197" y="94355"/>
                    </a:cubicBezTo>
                    <a:cubicBezTo>
                      <a:pt x="91662" y="101721"/>
                      <a:pt x="86654" y="110298"/>
                      <a:pt x="83464" y="119619"/>
                    </a:cubicBezTo>
                    <a:cubicBezTo>
                      <a:pt x="76593" y="139713"/>
                      <a:pt x="76593" y="161536"/>
                      <a:pt x="83464" y="181630"/>
                    </a:cubicBezTo>
                    <a:cubicBezTo>
                      <a:pt x="86677" y="190899"/>
                      <a:pt x="91683" y="199442"/>
                      <a:pt x="98197" y="206774"/>
                    </a:cubicBezTo>
                    <a:cubicBezTo>
                      <a:pt x="104681" y="213985"/>
                      <a:pt x="112603" y="219760"/>
                      <a:pt x="121455" y="223720"/>
                    </a:cubicBezTo>
                    <a:cubicBezTo>
                      <a:pt x="131053" y="227974"/>
                      <a:pt x="141459" y="230119"/>
                      <a:pt x="151959" y="229963"/>
                    </a:cubicBezTo>
                    <a:cubicBezTo>
                      <a:pt x="162278" y="230101"/>
                      <a:pt x="172510" y="228078"/>
                      <a:pt x="181996" y="224014"/>
                    </a:cubicBezTo>
                    <a:cubicBezTo>
                      <a:pt x="190850" y="220175"/>
                      <a:pt x="198786" y="214503"/>
                      <a:pt x="205272" y="207362"/>
                    </a:cubicBezTo>
                    <a:cubicBezTo>
                      <a:pt x="211887" y="199995"/>
                      <a:pt x="216991" y="191401"/>
                      <a:pt x="220299" y="182080"/>
                    </a:cubicBezTo>
                    <a:cubicBezTo>
                      <a:pt x="227355" y="161657"/>
                      <a:pt x="227355" y="139454"/>
                      <a:pt x="220299" y="119031"/>
                    </a:cubicBezTo>
                    <a:cubicBezTo>
                      <a:pt x="216991" y="109711"/>
                      <a:pt x="211887" y="101116"/>
                      <a:pt x="205272" y="93750"/>
                    </a:cubicBezTo>
                    <a:cubicBezTo>
                      <a:pt x="198781" y="86608"/>
                      <a:pt x="190847" y="80936"/>
                      <a:pt x="181996" y="77097"/>
                    </a:cubicBezTo>
                    <a:cubicBezTo>
                      <a:pt x="172508" y="73050"/>
                      <a:pt x="162276" y="71010"/>
                      <a:pt x="151959" y="71148"/>
                    </a:cubicBezTo>
                    <a:close/>
                  </a:path>
                </a:pathLst>
              </a:custGeom>
              <a:grpFill/>
              <a:ln w="1726" cap="flat">
                <a:noFill/>
                <a:prstDash val="solid"/>
                <a:miter/>
              </a:ln>
            </p:spPr>
            <p:txBody>
              <a:bodyPr rtlCol="0" anchor="ctr"/>
              <a:lstStyle/>
              <a:p>
                <a:endParaRPr lang="en-US"/>
              </a:p>
            </p:txBody>
          </p:sp>
          <p:sp>
            <p:nvSpPr>
              <p:cNvPr id="30" name="Freeform: Shape 68">
                <a:extLst>
                  <a:ext uri="{FF2B5EF4-FFF2-40B4-BE49-F238E27FC236}">
                    <a16:creationId xmlns:a16="http://schemas.microsoft.com/office/drawing/2014/main" id="{17FD4CD9-6226-98A3-0692-E31B6C781A51}"/>
                  </a:ext>
                </a:extLst>
              </p:cNvPr>
              <p:cNvSpPr/>
              <p:nvPr/>
            </p:nvSpPr>
            <p:spPr>
              <a:xfrm>
                <a:off x="5949714" y="4441024"/>
                <a:ext cx="462514" cy="295971"/>
              </a:xfrm>
              <a:custGeom>
                <a:avLst/>
                <a:gdLst>
                  <a:gd name="connsiteX0" fmla="*/ 349578 w 462514"/>
                  <a:gd name="connsiteY0" fmla="*/ -1114 h 295971"/>
                  <a:gd name="connsiteX1" fmla="*/ 395386 w 462514"/>
                  <a:gd name="connsiteY1" fmla="*/ 7066 h 295971"/>
                  <a:gd name="connsiteX2" fmla="*/ 431026 w 462514"/>
                  <a:gd name="connsiteY2" fmla="*/ 30013 h 295971"/>
                  <a:gd name="connsiteX3" fmla="*/ 454008 w 462514"/>
                  <a:gd name="connsiteY3" fmla="*/ 65549 h 295971"/>
                  <a:gd name="connsiteX4" fmla="*/ 462101 w 462514"/>
                  <a:gd name="connsiteY4" fmla="*/ 111357 h 295971"/>
                  <a:gd name="connsiteX5" fmla="*/ 462101 w 462514"/>
                  <a:gd name="connsiteY5" fmla="*/ 294848 h 295971"/>
                  <a:gd name="connsiteX6" fmla="*/ 385512 w 462514"/>
                  <a:gd name="connsiteY6" fmla="*/ 294848 h 295971"/>
                  <a:gd name="connsiteX7" fmla="*/ 385512 w 462514"/>
                  <a:gd name="connsiteY7" fmla="*/ 136327 h 295971"/>
                  <a:gd name="connsiteX8" fmla="*/ 370779 w 462514"/>
                  <a:gd name="connsiteY8" fmla="*/ 88306 h 295971"/>
                  <a:gd name="connsiteX9" fmla="*/ 329830 w 462514"/>
                  <a:gd name="connsiteY9" fmla="*/ 71792 h 295971"/>
                  <a:gd name="connsiteX10" fmla="*/ 306416 w 462514"/>
                  <a:gd name="connsiteY10" fmla="*/ 75821 h 295971"/>
                  <a:gd name="connsiteX11" fmla="*/ 287273 w 462514"/>
                  <a:gd name="connsiteY11" fmla="*/ 87926 h 295971"/>
                  <a:gd name="connsiteX12" fmla="*/ 274304 w 462514"/>
                  <a:gd name="connsiteY12" fmla="*/ 108296 h 295971"/>
                  <a:gd name="connsiteX13" fmla="*/ 269444 w 462514"/>
                  <a:gd name="connsiteY13" fmla="*/ 136846 h 295971"/>
                  <a:gd name="connsiteX14" fmla="*/ 269444 w 462514"/>
                  <a:gd name="connsiteY14" fmla="*/ 294762 h 295971"/>
                  <a:gd name="connsiteX15" fmla="*/ 192562 w 462514"/>
                  <a:gd name="connsiteY15" fmla="*/ 294762 h 295971"/>
                  <a:gd name="connsiteX16" fmla="*/ 192562 w 462514"/>
                  <a:gd name="connsiteY16" fmla="*/ 136241 h 295971"/>
                  <a:gd name="connsiteX17" fmla="*/ 177967 w 462514"/>
                  <a:gd name="connsiteY17" fmla="*/ 88220 h 295971"/>
                  <a:gd name="connsiteX18" fmla="*/ 136880 w 462514"/>
                  <a:gd name="connsiteY18" fmla="*/ 71705 h 295971"/>
                  <a:gd name="connsiteX19" fmla="*/ 113466 w 462514"/>
                  <a:gd name="connsiteY19" fmla="*/ 75734 h 295971"/>
                  <a:gd name="connsiteX20" fmla="*/ 94306 w 462514"/>
                  <a:gd name="connsiteY20" fmla="*/ 87839 h 295971"/>
                  <a:gd name="connsiteX21" fmla="*/ 81353 w 462514"/>
                  <a:gd name="connsiteY21" fmla="*/ 108210 h 295971"/>
                  <a:gd name="connsiteX22" fmla="*/ 76494 w 462514"/>
                  <a:gd name="connsiteY22" fmla="*/ 136760 h 295971"/>
                  <a:gd name="connsiteX23" fmla="*/ 76494 w 462514"/>
                  <a:gd name="connsiteY23" fmla="*/ 294676 h 295971"/>
                  <a:gd name="connsiteX24" fmla="*/ -406 w 462514"/>
                  <a:gd name="connsiteY24" fmla="*/ 294676 h 295971"/>
                  <a:gd name="connsiteX25" fmla="*/ -406 w 462514"/>
                  <a:gd name="connsiteY25" fmla="*/ 6651 h 295971"/>
                  <a:gd name="connsiteX26" fmla="*/ 74419 w 462514"/>
                  <a:gd name="connsiteY26" fmla="*/ 6651 h 295971"/>
                  <a:gd name="connsiteX27" fmla="*/ 74419 w 462514"/>
                  <a:gd name="connsiteY27" fmla="*/ 40561 h 295971"/>
                  <a:gd name="connsiteX28" fmla="*/ 111840 w 462514"/>
                  <a:gd name="connsiteY28" fmla="*/ 8293 h 295971"/>
                  <a:gd name="connsiteX29" fmla="*/ 158374 w 462514"/>
                  <a:gd name="connsiteY29" fmla="*/ -1079 h 295971"/>
                  <a:gd name="connsiteX30" fmla="*/ 213918 w 462514"/>
                  <a:gd name="connsiteY30" fmla="*/ 12011 h 295971"/>
                  <a:gd name="connsiteX31" fmla="*/ 252653 w 462514"/>
                  <a:gd name="connsiteY31" fmla="*/ 48326 h 295971"/>
                  <a:gd name="connsiteX32" fmla="*/ 295366 w 462514"/>
                  <a:gd name="connsiteY32" fmla="*/ 9815 h 295971"/>
                  <a:gd name="connsiteX33" fmla="*/ 321737 w 462514"/>
                  <a:gd name="connsiteY33" fmla="*/ 1480 h 295971"/>
                  <a:gd name="connsiteX34" fmla="*/ 349578 w 462514"/>
                  <a:gd name="connsiteY34" fmla="*/ -1114 h 295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514" h="295971">
                    <a:moveTo>
                      <a:pt x="349578" y="-1114"/>
                    </a:moveTo>
                    <a:cubicBezTo>
                      <a:pt x="365226" y="-1304"/>
                      <a:pt x="380769" y="1480"/>
                      <a:pt x="395386" y="7066"/>
                    </a:cubicBezTo>
                    <a:cubicBezTo>
                      <a:pt x="408712" y="12202"/>
                      <a:pt x="420842" y="20000"/>
                      <a:pt x="431026" y="30013"/>
                    </a:cubicBezTo>
                    <a:cubicBezTo>
                      <a:pt x="441109" y="40112"/>
                      <a:pt x="448941" y="52217"/>
                      <a:pt x="454008" y="65549"/>
                    </a:cubicBezTo>
                    <a:cubicBezTo>
                      <a:pt x="459536" y="80179"/>
                      <a:pt x="462282" y="95725"/>
                      <a:pt x="462101" y="111357"/>
                    </a:cubicBezTo>
                    <a:lnTo>
                      <a:pt x="462101" y="294848"/>
                    </a:lnTo>
                    <a:lnTo>
                      <a:pt x="385512" y="294848"/>
                    </a:lnTo>
                    <a:lnTo>
                      <a:pt x="385512" y="136327"/>
                    </a:lnTo>
                    <a:cubicBezTo>
                      <a:pt x="385512" y="115317"/>
                      <a:pt x="380601" y="99304"/>
                      <a:pt x="370779" y="88306"/>
                    </a:cubicBezTo>
                    <a:cubicBezTo>
                      <a:pt x="360957" y="77308"/>
                      <a:pt x="347308" y="71809"/>
                      <a:pt x="329830" y="71792"/>
                    </a:cubicBezTo>
                    <a:cubicBezTo>
                      <a:pt x="321850" y="71757"/>
                      <a:pt x="313923" y="73106"/>
                      <a:pt x="306416" y="75821"/>
                    </a:cubicBezTo>
                    <a:cubicBezTo>
                      <a:pt x="299208" y="78363"/>
                      <a:pt x="292667" y="82513"/>
                      <a:pt x="287273" y="87926"/>
                    </a:cubicBezTo>
                    <a:cubicBezTo>
                      <a:pt x="281611" y="93771"/>
                      <a:pt x="277198" y="100688"/>
                      <a:pt x="274304" y="108296"/>
                    </a:cubicBezTo>
                    <a:cubicBezTo>
                      <a:pt x="270892" y="117427"/>
                      <a:pt x="269242" y="127111"/>
                      <a:pt x="269444" y="136846"/>
                    </a:cubicBezTo>
                    <a:lnTo>
                      <a:pt x="269444" y="294762"/>
                    </a:lnTo>
                    <a:lnTo>
                      <a:pt x="192562" y="294762"/>
                    </a:lnTo>
                    <a:lnTo>
                      <a:pt x="192562" y="136241"/>
                    </a:lnTo>
                    <a:cubicBezTo>
                      <a:pt x="192562" y="115231"/>
                      <a:pt x="187697" y="99218"/>
                      <a:pt x="177967" y="88220"/>
                    </a:cubicBezTo>
                    <a:cubicBezTo>
                      <a:pt x="168236" y="77222"/>
                      <a:pt x="154541" y="71723"/>
                      <a:pt x="136880" y="71705"/>
                    </a:cubicBezTo>
                    <a:cubicBezTo>
                      <a:pt x="128899" y="71653"/>
                      <a:pt x="120972" y="73019"/>
                      <a:pt x="113466" y="75734"/>
                    </a:cubicBezTo>
                    <a:cubicBezTo>
                      <a:pt x="106253" y="78276"/>
                      <a:pt x="99706" y="82427"/>
                      <a:pt x="94306" y="87839"/>
                    </a:cubicBezTo>
                    <a:cubicBezTo>
                      <a:pt x="88654" y="93684"/>
                      <a:pt x="84248" y="100618"/>
                      <a:pt x="81353" y="108210"/>
                    </a:cubicBezTo>
                    <a:cubicBezTo>
                      <a:pt x="77933" y="117323"/>
                      <a:pt x="76283" y="127024"/>
                      <a:pt x="76494" y="136760"/>
                    </a:cubicBezTo>
                    <a:lnTo>
                      <a:pt x="76494" y="294676"/>
                    </a:lnTo>
                    <a:lnTo>
                      <a:pt x="-406" y="294676"/>
                    </a:lnTo>
                    <a:lnTo>
                      <a:pt x="-406" y="6651"/>
                    </a:lnTo>
                    <a:lnTo>
                      <a:pt x="74419" y="6651"/>
                    </a:lnTo>
                    <a:lnTo>
                      <a:pt x="74419" y="40561"/>
                    </a:lnTo>
                    <a:cubicBezTo>
                      <a:pt x="84634" y="25292"/>
                      <a:pt x="97107" y="14536"/>
                      <a:pt x="111840" y="8293"/>
                    </a:cubicBezTo>
                    <a:cubicBezTo>
                      <a:pt x="126554" y="2051"/>
                      <a:pt x="142387" y="-1148"/>
                      <a:pt x="158374" y="-1079"/>
                    </a:cubicBezTo>
                    <a:cubicBezTo>
                      <a:pt x="179195" y="-1079"/>
                      <a:pt x="197710" y="3279"/>
                      <a:pt x="213918" y="12011"/>
                    </a:cubicBezTo>
                    <a:cubicBezTo>
                      <a:pt x="229827" y="20467"/>
                      <a:pt x="243198" y="32987"/>
                      <a:pt x="252653" y="48326"/>
                    </a:cubicBezTo>
                    <a:cubicBezTo>
                      <a:pt x="262605" y="31414"/>
                      <a:pt x="277517" y="17977"/>
                      <a:pt x="295366" y="9815"/>
                    </a:cubicBezTo>
                    <a:cubicBezTo>
                      <a:pt x="303779" y="5959"/>
                      <a:pt x="312636" y="3158"/>
                      <a:pt x="321737" y="1480"/>
                    </a:cubicBezTo>
                    <a:cubicBezTo>
                      <a:pt x="330920" y="-232"/>
                      <a:pt x="340238" y="-1096"/>
                      <a:pt x="349578" y="-1114"/>
                    </a:cubicBezTo>
                    <a:close/>
                  </a:path>
                </a:pathLst>
              </a:custGeom>
              <a:grpFill/>
              <a:ln w="1726" cap="flat">
                <a:noFill/>
                <a:prstDash val="solid"/>
                <a:miter/>
              </a:ln>
            </p:spPr>
            <p:txBody>
              <a:bodyPr rtlCol="0" anchor="ctr"/>
              <a:lstStyle/>
              <a:p>
                <a:endParaRPr lang="en-US"/>
              </a:p>
            </p:txBody>
          </p:sp>
          <p:sp>
            <p:nvSpPr>
              <p:cNvPr id="31" name="Freeform: Shape 69">
                <a:extLst>
                  <a:ext uri="{FF2B5EF4-FFF2-40B4-BE49-F238E27FC236}">
                    <a16:creationId xmlns:a16="http://schemas.microsoft.com/office/drawing/2014/main" id="{69F8FED1-25B6-456C-BE8E-87E2175E0F89}"/>
                  </a:ext>
                </a:extLst>
              </p:cNvPr>
              <p:cNvSpPr/>
              <p:nvPr/>
            </p:nvSpPr>
            <p:spPr>
              <a:xfrm>
                <a:off x="6443450" y="4441062"/>
                <a:ext cx="298711" cy="303356"/>
              </a:xfrm>
              <a:custGeom>
                <a:avLst/>
                <a:gdLst>
                  <a:gd name="connsiteX0" fmla="*/ 298306 w 298711"/>
                  <a:gd name="connsiteY0" fmla="*/ 294793 h 303356"/>
                  <a:gd name="connsiteX1" fmla="*/ 223187 w 298711"/>
                  <a:gd name="connsiteY1" fmla="*/ 294793 h 303356"/>
                  <a:gd name="connsiteX2" fmla="*/ 223187 w 298711"/>
                  <a:gd name="connsiteY2" fmla="*/ 262974 h 303356"/>
                  <a:gd name="connsiteX3" fmla="*/ 188135 w 298711"/>
                  <a:gd name="connsiteY3" fmla="*/ 291369 h 303356"/>
                  <a:gd name="connsiteX4" fmla="*/ 137762 w 298711"/>
                  <a:gd name="connsiteY4" fmla="*/ 302228 h 303356"/>
                  <a:gd name="connsiteX5" fmla="*/ 82962 w 298711"/>
                  <a:gd name="connsiteY5" fmla="*/ 290625 h 303356"/>
                  <a:gd name="connsiteX6" fmla="*/ 39074 w 298711"/>
                  <a:gd name="connsiteY6" fmla="*/ 258807 h 303356"/>
                  <a:gd name="connsiteX7" fmla="*/ 10057 w 298711"/>
                  <a:gd name="connsiteY7" fmla="*/ 210786 h 303356"/>
                  <a:gd name="connsiteX8" fmla="*/ 10057 w 298711"/>
                  <a:gd name="connsiteY8" fmla="*/ 90326 h 303356"/>
                  <a:gd name="connsiteX9" fmla="*/ 39074 w 298711"/>
                  <a:gd name="connsiteY9" fmla="*/ 42304 h 303356"/>
                  <a:gd name="connsiteX10" fmla="*/ 82962 w 298711"/>
                  <a:gd name="connsiteY10" fmla="*/ 10486 h 303356"/>
                  <a:gd name="connsiteX11" fmla="*/ 137762 w 298711"/>
                  <a:gd name="connsiteY11" fmla="*/ -1117 h 303356"/>
                  <a:gd name="connsiteX12" fmla="*/ 188135 w 298711"/>
                  <a:gd name="connsiteY12" fmla="*/ 9742 h 303356"/>
                  <a:gd name="connsiteX13" fmla="*/ 223187 w 298711"/>
                  <a:gd name="connsiteY13" fmla="*/ 38431 h 303356"/>
                  <a:gd name="connsiteX14" fmla="*/ 223187 w 298711"/>
                  <a:gd name="connsiteY14" fmla="*/ 6612 h 303356"/>
                  <a:gd name="connsiteX15" fmla="*/ 298306 w 298711"/>
                  <a:gd name="connsiteY15" fmla="*/ 6612 h 303356"/>
                  <a:gd name="connsiteX16" fmla="*/ 151890 w 298711"/>
                  <a:gd name="connsiteY16" fmla="*/ 71148 h 303356"/>
                  <a:gd name="connsiteX17" fmla="*/ 121403 w 298711"/>
                  <a:gd name="connsiteY17" fmla="*/ 77391 h 303356"/>
                  <a:gd name="connsiteX18" fmla="*/ 98128 w 298711"/>
                  <a:gd name="connsiteY18" fmla="*/ 94355 h 303356"/>
                  <a:gd name="connsiteX19" fmla="*/ 83394 w 298711"/>
                  <a:gd name="connsiteY19" fmla="*/ 119619 h 303356"/>
                  <a:gd name="connsiteX20" fmla="*/ 83394 w 298711"/>
                  <a:gd name="connsiteY20" fmla="*/ 181630 h 303356"/>
                  <a:gd name="connsiteX21" fmla="*/ 98128 w 298711"/>
                  <a:gd name="connsiteY21" fmla="*/ 206774 h 303356"/>
                  <a:gd name="connsiteX22" fmla="*/ 121403 w 298711"/>
                  <a:gd name="connsiteY22" fmla="*/ 223720 h 303356"/>
                  <a:gd name="connsiteX23" fmla="*/ 151890 w 298711"/>
                  <a:gd name="connsiteY23" fmla="*/ 229963 h 303356"/>
                  <a:gd name="connsiteX24" fmla="*/ 181945 w 298711"/>
                  <a:gd name="connsiteY24" fmla="*/ 224014 h 303356"/>
                  <a:gd name="connsiteX25" fmla="*/ 205220 w 298711"/>
                  <a:gd name="connsiteY25" fmla="*/ 207362 h 303356"/>
                  <a:gd name="connsiteX26" fmla="*/ 220230 w 298711"/>
                  <a:gd name="connsiteY26" fmla="*/ 182080 h 303356"/>
                  <a:gd name="connsiteX27" fmla="*/ 220230 w 298711"/>
                  <a:gd name="connsiteY27" fmla="*/ 119031 h 303356"/>
                  <a:gd name="connsiteX28" fmla="*/ 205220 w 298711"/>
                  <a:gd name="connsiteY28" fmla="*/ 93750 h 303356"/>
                  <a:gd name="connsiteX29" fmla="*/ 181945 w 298711"/>
                  <a:gd name="connsiteY29" fmla="*/ 77097 h 303356"/>
                  <a:gd name="connsiteX30" fmla="*/ 151890 w 298711"/>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1" h="303356">
                    <a:moveTo>
                      <a:pt x="298306" y="294793"/>
                    </a:moveTo>
                    <a:lnTo>
                      <a:pt x="223187" y="294793"/>
                    </a:lnTo>
                    <a:lnTo>
                      <a:pt x="223187" y="262974"/>
                    </a:lnTo>
                    <a:cubicBezTo>
                      <a:pt x="213625" y="274785"/>
                      <a:pt x="201675" y="284469"/>
                      <a:pt x="188135" y="291369"/>
                    </a:cubicBezTo>
                    <a:cubicBezTo>
                      <a:pt x="174185" y="298614"/>
                      <a:pt x="15739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27" y="16694"/>
                      <a:pt x="213694" y="26481"/>
                      <a:pt x="223187" y="38431"/>
                    </a:cubicBezTo>
                    <a:lnTo>
                      <a:pt x="223187" y="6612"/>
                    </a:lnTo>
                    <a:lnTo>
                      <a:pt x="298306" y="6612"/>
                    </a:lnTo>
                    <a:close/>
                    <a:moveTo>
                      <a:pt x="151890" y="71148"/>
                    </a:moveTo>
                    <a:cubicBezTo>
                      <a:pt x="141397" y="71010"/>
                      <a:pt x="130996" y="73137"/>
                      <a:pt x="121403" y="77391"/>
                    </a:cubicBezTo>
                    <a:cubicBezTo>
                      <a:pt x="112544" y="81351"/>
                      <a:pt x="104616" y="87144"/>
                      <a:pt x="98128" y="94355"/>
                    </a:cubicBezTo>
                    <a:cubicBezTo>
                      <a:pt x="91607" y="101721"/>
                      <a:pt x="86600" y="110316"/>
                      <a:pt x="83394" y="119619"/>
                    </a:cubicBezTo>
                    <a:cubicBezTo>
                      <a:pt x="76524" y="139713"/>
                      <a:pt x="76524" y="161536"/>
                      <a:pt x="83394" y="181630"/>
                    </a:cubicBezTo>
                    <a:cubicBezTo>
                      <a:pt x="86621" y="190899"/>
                      <a:pt x="91626" y="199424"/>
                      <a:pt x="98128" y="206774"/>
                    </a:cubicBezTo>
                    <a:cubicBezTo>
                      <a:pt x="104621" y="213985"/>
                      <a:pt x="112550" y="219760"/>
                      <a:pt x="121403" y="223720"/>
                    </a:cubicBezTo>
                    <a:cubicBezTo>
                      <a:pt x="130996" y="227974"/>
                      <a:pt x="141397" y="230101"/>
                      <a:pt x="151890" y="229963"/>
                    </a:cubicBezTo>
                    <a:cubicBezTo>
                      <a:pt x="162214" y="230101"/>
                      <a:pt x="172453" y="228078"/>
                      <a:pt x="181945" y="224014"/>
                    </a:cubicBezTo>
                    <a:cubicBezTo>
                      <a:pt x="190798" y="220175"/>
                      <a:pt x="198736" y="214503"/>
                      <a:pt x="205220" y="207362"/>
                    </a:cubicBezTo>
                    <a:cubicBezTo>
                      <a:pt x="211826" y="199995"/>
                      <a:pt x="216927" y="191401"/>
                      <a:pt x="220230" y="182080"/>
                    </a:cubicBezTo>
                    <a:cubicBezTo>
                      <a:pt x="227303" y="161657"/>
                      <a:pt x="227303" y="139454"/>
                      <a:pt x="220230" y="119031"/>
                    </a:cubicBezTo>
                    <a:cubicBezTo>
                      <a:pt x="216927" y="109711"/>
                      <a:pt x="211826" y="101116"/>
                      <a:pt x="205220" y="93750"/>
                    </a:cubicBezTo>
                    <a:cubicBezTo>
                      <a:pt x="198736" y="86608"/>
                      <a:pt x="190798" y="80936"/>
                      <a:pt x="181945" y="77097"/>
                    </a:cubicBezTo>
                    <a:cubicBezTo>
                      <a:pt x="172449" y="73050"/>
                      <a:pt x="162214" y="71010"/>
                      <a:pt x="151890" y="71148"/>
                    </a:cubicBezTo>
                    <a:close/>
                  </a:path>
                </a:pathLst>
              </a:custGeom>
              <a:grpFill/>
              <a:ln w="1726" cap="flat">
                <a:noFill/>
                <a:prstDash val="solid"/>
                <a:miter/>
              </a:ln>
            </p:spPr>
            <p:txBody>
              <a:bodyPr rtlCol="0" anchor="ctr"/>
              <a:lstStyle/>
              <a:p>
                <a:endParaRPr lang="en-US"/>
              </a:p>
            </p:txBody>
          </p:sp>
          <p:sp>
            <p:nvSpPr>
              <p:cNvPr id="34" name="Freeform: Shape 70">
                <a:extLst>
                  <a:ext uri="{FF2B5EF4-FFF2-40B4-BE49-F238E27FC236}">
                    <a16:creationId xmlns:a16="http://schemas.microsoft.com/office/drawing/2014/main" id="{43DD4AF8-9AE1-EA1F-D0D7-2652F5DCE432}"/>
                  </a:ext>
                </a:extLst>
              </p:cNvPr>
              <p:cNvSpPr/>
              <p:nvPr/>
            </p:nvSpPr>
            <p:spPr>
              <a:xfrm>
                <a:off x="6781295" y="4448797"/>
                <a:ext cx="249859" cy="288180"/>
              </a:xfrm>
              <a:custGeom>
                <a:avLst/>
                <a:gdLst>
                  <a:gd name="connsiteX0" fmla="*/ 246203 w 249859"/>
                  <a:gd name="connsiteY0" fmla="*/ 55683 h 288180"/>
                  <a:gd name="connsiteX1" fmla="*/ 105390 w 249859"/>
                  <a:gd name="connsiteY1" fmla="*/ 217766 h 288180"/>
                  <a:gd name="connsiteX2" fmla="*/ 249454 w 249859"/>
                  <a:gd name="connsiteY2" fmla="*/ 217766 h 288180"/>
                  <a:gd name="connsiteX3" fmla="*/ 249454 w 249859"/>
                  <a:gd name="connsiteY3" fmla="*/ 287058 h 288180"/>
                  <a:gd name="connsiteX4" fmla="*/ -406 w 249859"/>
                  <a:gd name="connsiteY4" fmla="*/ 287058 h 288180"/>
                  <a:gd name="connsiteX5" fmla="*/ -406 w 249859"/>
                  <a:gd name="connsiteY5" fmla="*/ 231151 h 288180"/>
                  <a:gd name="connsiteX6" fmla="*/ 143641 w 249859"/>
                  <a:gd name="connsiteY6" fmla="*/ 67875 h 288180"/>
                  <a:gd name="connsiteX7" fmla="*/ 4592 w 249859"/>
                  <a:gd name="connsiteY7" fmla="*/ 67875 h 288180"/>
                  <a:gd name="connsiteX8" fmla="*/ 4592 w 249859"/>
                  <a:gd name="connsiteY8" fmla="*/ -1123 h 288180"/>
                  <a:gd name="connsiteX9" fmla="*/ 246151 w 249859"/>
                  <a:gd name="connsiteY9" fmla="*/ -1123 h 288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9859" h="288180">
                    <a:moveTo>
                      <a:pt x="246203" y="55683"/>
                    </a:moveTo>
                    <a:lnTo>
                      <a:pt x="105390" y="217766"/>
                    </a:lnTo>
                    <a:lnTo>
                      <a:pt x="249454" y="217766"/>
                    </a:lnTo>
                    <a:lnTo>
                      <a:pt x="249454" y="287058"/>
                    </a:lnTo>
                    <a:lnTo>
                      <a:pt x="-406" y="287058"/>
                    </a:lnTo>
                    <a:lnTo>
                      <a:pt x="-406" y="231151"/>
                    </a:lnTo>
                    <a:lnTo>
                      <a:pt x="143641" y="67875"/>
                    </a:lnTo>
                    <a:lnTo>
                      <a:pt x="4592" y="67875"/>
                    </a:lnTo>
                    <a:lnTo>
                      <a:pt x="4592" y="-1123"/>
                    </a:lnTo>
                    <a:lnTo>
                      <a:pt x="246151" y="-1123"/>
                    </a:lnTo>
                    <a:close/>
                  </a:path>
                </a:pathLst>
              </a:custGeom>
              <a:grpFill/>
              <a:ln w="1726" cap="flat">
                <a:noFill/>
                <a:prstDash val="solid"/>
                <a:miter/>
              </a:ln>
            </p:spPr>
            <p:txBody>
              <a:bodyPr rtlCol="0" anchor="ctr"/>
              <a:lstStyle/>
              <a:p>
                <a:endParaRPr lang="en-US"/>
              </a:p>
            </p:txBody>
          </p:sp>
          <p:sp>
            <p:nvSpPr>
              <p:cNvPr id="35" name="Freeform: Shape 71">
                <a:extLst>
                  <a:ext uri="{FF2B5EF4-FFF2-40B4-BE49-F238E27FC236}">
                    <a16:creationId xmlns:a16="http://schemas.microsoft.com/office/drawing/2014/main" id="{F3EB5DFC-13BD-CF5B-FBDB-AE998CF51905}"/>
                  </a:ext>
                </a:extLst>
              </p:cNvPr>
              <p:cNvSpPr/>
              <p:nvPr/>
            </p:nvSpPr>
            <p:spPr>
              <a:xfrm>
                <a:off x="7059462" y="4304558"/>
                <a:ext cx="98068" cy="432419"/>
              </a:xfrm>
              <a:custGeom>
                <a:avLst/>
                <a:gdLst>
                  <a:gd name="connsiteX0" fmla="*/ 48465 w 98068"/>
                  <a:gd name="connsiteY0" fmla="*/ -1121 h 432419"/>
                  <a:gd name="connsiteX1" fmla="*/ 67746 w 98068"/>
                  <a:gd name="connsiteY1" fmla="*/ 2735 h 432419"/>
                  <a:gd name="connsiteX2" fmla="*/ 93823 w 98068"/>
                  <a:gd name="connsiteY2" fmla="*/ 29210 h 432419"/>
                  <a:gd name="connsiteX3" fmla="*/ 97662 w 98068"/>
                  <a:gd name="connsiteY3" fmla="*/ 48837 h 432419"/>
                  <a:gd name="connsiteX4" fmla="*/ 83361 w 98068"/>
                  <a:gd name="connsiteY4" fmla="*/ 84079 h 432419"/>
                  <a:gd name="connsiteX5" fmla="*/ 67798 w 98068"/>
                  <a:gd name="connsiteY5" fmla="*/ 94455 h 432419"/>
                  <a:gd name="connsiteX6" fmla="*/ 29218 w 98068"/>
                  <a:gd name="connsiteY6" fmla="*/ 94455 h 432419"/>
                  <a:gd name="connsiteX7" fmla="*/ 13655 w 98068"/>
                  <a:gd name="connsiteY7" fmla="*/ 84079 h 432419"/>
                  <a:gd name="connsiteX8" fmla="*/ 3279 w 98068"/>
                  <a:gd name="connsiteY8" fmla="*/ 68326 h 432419"/>
                  <a:gd name="connsiteX9" fmla="*/ -404 w 98068"/>
                  <a:gd name="connsiteY9" fmla="*/ 48837 h 432419"/>
                  <a:gd name="connsiteX10" fmla="*/ 3279 w 98068"/>
                  <a:gd name="connsiteY10" fmla="*/ 29210 h 432419"/>
                  <a:gd name="connsiteX11" fmla="*/ 13655 w 98068"/>
                  <a:gd name="connsiteY11" fmla="*/ 13301 h 432419"/>
                  <a:gd name="connsiteX12" fmla="*/ 29218 w 98068"/>
                  <a:gd name="connsiteY12" fmla="*/ 2735 h 432419"/>
                  <a:gd name="connsiteX13" fmla="*/ 48465 w 98068"/>
                  <a:gd name="connsiteY13" fmla="*/ -1121 h 432419"/>
                  <a:gd name="connsiteX14" fmla="*/ 87338 w 98068"/>
                  <a:gd name="connsiteY14" fmla="*/ 431296 h 432419"/>
                  <a:gd name="connsiteX15" fmla="*/ 10456 w 98068"/>
                  <a:gd name="connsiteY15" fmla="*/ 431296 h 432419"/>
                  <a:gd name="connsiteX16" fmla="*/ 10456 w 98068"/>
                  <a:gd name="connsiteY16" fmla="*/ 143116 h 432419"/>
                  <a:gd name="connsiteX17" fmla="*/ 87338 w 98068"/>
                  <a:gd name="connsiteY17" fmla="*/ 143116 h 432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68" h="432419">
                    <a:moveTo>
                      <a:pt x="48465" y="-1121"/>
                    </a:moveTo>
                    <a:cubicBezTo>
                      <a:pt x="55088" y="-1173"/>
                      <a:pt x="61659" y="141"/>
                      <a:pt x="67746" y="2735"/>
                    </a:cubicBezTo>
                    <a:cubicBezTo>
                      <a:pt x="79608" y="7732"/>
                      <a:pt x="88998" y="17261"/>
                      <a:pt x="93823" y="29210"/>
                    </a:cubicBezTo>
                    <a:cubicBezTo>
                      <a:pt x="96399" y="35435"/>
                      <a:pt x="97696" y="42110"/>
                      <a:pt x="97662" y="48837"/>
                    </a:cubicBezTo>
                    <a:cubicBezTo>
                      <a:pt x="97748" y="62014"/>
                      <a:pt x="92595" y="74689"/>
                      <a:pt x="83361" y="84079"/>
                    </a:cubicBezTo>
                    <a:cubicBezTo>
                      <a:pt x="78934" y="88558"/>
                      <a:pt x="73625" y="92086"/>
                      <a:pt x="67798" y="94455"/>
                    </a:cubicBezTo>
                    <a:cubicBezTo>
                      <a:pt x="55416" y="99418"/>
                      <a:pt x="41599" y="99418"/>
                      <a:pt x="29218" y="94455"/>
                    </a:cubicBezTo>
                    <a:cubicBezTo>
                      <a:pt x="23390" y="92086"/>
                      <a:pt x="18082" y="88558"/>
                      <a:pt x="13655" y="84079"/>
                    </a:cubicBezTo>
                    <a:cubicBezTo>
                      <a:pt x="9176" y="79566"/>
                      <a:pt x="5648" y="74222"/>
                      <a:pt x="3279" y="68326"/>
                    </a:cubicBezTo>
                    <a:cubicBezTo>
                      <a:pt x="789" y="62135"/>
                      <a:pt x="-456" y="55512"/>
                      <a:pt x="-404" y="48837"/>
                    </a:cubicBezTo>
                    <a:cubicBezTo>
                      <a:pt x="-439" y="42127"/>
                      <a:pt x="806" y="35452"/>
                      <a:pt x="3279" y="29210"/>
                    </a:cubicBezTo>
                    <a:cubicBezTo>
                      <a:pt x="5614" y="23261"/>
                      <a:pt x="9159" y="17849"/>
                      <a:pt x="13655" y="13301"/>
                    </a:cubicBezTo>
                    <a:cubicBezTo>
                      <a:pt x="18099" y="8805"/>
                      <a:pt x="23390" y="5208"/>
                      <a:pt x="29218" y="2735"/>
                    </a:cubicBezTo>
                    <a:cubicBezTo>
                      <a:pt x="35305" y="141"/>
                      <a:pt x="41859" y="-1173"/>
                      <a:pt x="48465" y="-1121"/>
                    </a:cubicBezTo>
                    <a:close/>
                    <a:moveTo>
                      <a:pt x="87338" y="431296"/>
                    </a:moveTo>
                    <a:lnTo>
                      <a:pt x="10456" y="431296"/>
                    </a:lnTo>
                    <a:lnTo>
                      <a:pt x="10456" y="143116"/>
                    </a:lnTo>
                    <a:lnTo>
                      <a:pt x="87338" y="143116"/>
                    </a:lnTo>
                    <a:close/>
                  </a:path>
                </a:pathLst>
              </a:custGeom>
              <a:grpFill/>
              <a:ln w="1726" cap="flat">
                <a:noFill/>
                <a:prstDash val="solid"/>
                <a:miter/>
              </a:ln>
            </p:spPr>
            <p:txBody>
              <a:bodyPr rtlCol="0" anchor="ctr"/>
              <a:lstStyle/>
              <a:p>
                <a:endParaRPr lang="en-US"/>
              </a:p>
            </p:txBody>
          </p:sp>
          <p:sp>
            <p:nvSpPr>
              <p:cNvPr id="36" name="Freeform: Shape 72">
                <a:extLst>
                  <a:ext uri="{FF2B5EF4-FFF2-40B4-BE49-F238E27FC236}">
                    <a16:creationId xmlns:a16="http://schemas.microsoft.com/office/drawing/2014/main" id="{39BB5E42-49EB-207F-F770-9E0A4C42086D}"/>
                  </a:ext>
                </a:extLst>
              </p:cNvPr>
              <p:cNvSpPr/>
              <p:nvPr/>
            </p:nvSpPr>
            <p:spPr>
              <a:xfrm>
                <a:off x="7198461" y="4441027"/>
                <a:ext cx="269857" cy="295916"/>
              </a:xfrm>
              <a:custGeom>
                <a:avLst/>
                <a:gdLst>
                  <a:gd name="connsiteX0" fmla="*/ 158375 w 269857"/>
                  <a:gd name="connsiteY0" fmla="*/ -1117 h 295916"/>
                  <a:gd name="connsiteX1" fmla="*/ 203006 w 269857"/>
                  <a:gd name="connsiteY1" fmla="*/ 7063 h 295916"/>
                  <a:gd name="connsiteX2" fmla="*/ 261196 w 269857"/>
                  <a:gd name="connsiteY2" fmla="*/ 65494 h 295916"/>
                  <a:gd name="connsiteX3" fmla="*/ 269445 w 269857"/>
                  <a:gd name="connsiteY3" fmla="*/ 111302 h 295916"/>
                  <a:gd name="connsiteX4" fmla="*/ 269445 w 269857"/>
                  <a:gd name="connsiteY4" fmla="*/ 294794 h 295916"/>
                  <a:gd name="connsiteX5" fmla="*/ 192544 w 269857"/>
                  <a:gd name="connsiteY5" fmla="*/ 294794 h 295916"/>
                  <a:gd name="connsiteX6" fmla="*/ 192544 w 269857"/>
                  <a:gd name="connsiteY6" fmla="*/ 136273 h 295916"/>
                  <a:gd name="connsiteX7" fmla="*/ 177967 w 269857"/>
                  <a:gd name="connsiteY7" fmla="*/ 88251 h 295916"/>
                  <a:gd name="connsiteX8" fmla="*/ 136880 w 269857"/>
                  <a:gd name="connsiteY8" fmla="*/ 71737 h 295916"/>
                  <a:gd name="connsiteX9" fmla="*/ 113448 w 269857"/>
                  <a:gd name="connsiteY9" fmla="*/ 75766 h 295916"/>
                  <a:gd name="connsiteX10" fmla="*/ 94306 w 269857"/>
                  <a:gd name="connsiteY10" fmla="*/ 87871 h 295916"/>
                  <a:gd name="connsiteX11" fmla="*/ 81336 w 269857"/>
                  <a:gd name="connsiteY11" fmla="*/ 108241 h 295916"/>
                  <a:gd name="connsiteX12" fmla="*/ 76477 w 269857"/>
                  <a:gd name="connsiteY12" fmla="*/ 136791 h 295916"/>
                  <a:gd name="connsiteX13" fmla="*/ 76477 w 269857"/>
                  <a:gd name="connsiteY13" fmla="*/ 294707 h 295916"/>
                  <a:gd name="connsiteX14" fmla="*/ -406 w 269857"/>
                  <a:gd name="connsiteY14" fmla="*/ 294707 h 295916"/>
                  <a:gd name="connsiteX15" fmla="*/ -406 w 269857"/>
                  <a:gd name="connsiteY15" fmla="*/ 6648 h 295916"/>
                  <a:gd name="connsiteX16" fmla="*/ 74419 w 269857"/>
                  <a:gd name="connsiteY16" fmla="*/ 6648 h 295916"/>
                  <a:gd name="connsiteX17" fmla="*/ 74419 w 269857"/>
                  <a:gd name="connsiteY17" fmla="*/ 40558 h 295916"/>
                  <a:gd name="connsiteX18" fmla="*/ 111840 w 269857"/>
                  <a:gd name="connsiteY18" fmla="*/ 8290 h 295916"/>
                  <a:gd name="connsiteX19" fmla="*/ 158375 w 269857"/>
                  <a:gd name="connsiteY19" fmla="*/ -1117 h 295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9857" h="295916">
                    <a:moveTo>
                      <a:pt x="158375" y="-1117"/>
                    </a:moveTo>
                    <a:cubicBezTo>
                      <a:pt x="173644" y="-1272"/>
                      <a:pt x="188792" y="1512"/>
                      <a:pt x="203006" y="7063"/>
                    </a:cubicBezTo>
                    <a:cubicBezTo>
                      <a:pt x="229827" y="17386"/>
                      <a:pt x="250993" y="38639"/>
                      <a:pt x="261196" y="65494"/>
                    </a:cubicBezTo>
                    <a:cubicBezTo>
                      <a:pt x="266816" y="80106"/>
                      <a:pt x="269617" y="95652"/>
                      <a:pt x="269445" y="111302"/>
                    </a:cubicBezTo>
                    <a:lnTo>
                      <a:pt x="269445" y="294794"/>
                    </a:lnTo>
                    <a:lnTo>
                      <a:pt x="192544" y="294794"/>
                    </a:lnTo>
                    <a:lnTo>
                      <a:pt x="192544" y="136273"/>
                    </a:lnTo>
                    <a:cubicBezTo>
                      <a:pt x="192544" y="115262"/>
                      <a:pt x="187685" y="99249"/>
                      <a:pt x="177967" y="88251"/>
                    </a:cubicBezTo>
                    <a:cubicBezTo>
                      <a:pt x="168249" y="77253"/>
                      <a:pt x="154553" y="71754"/>
                      <a:pt x="136880" y="71737"/>
                    </a:cubicBezTo>
                    <a:cubicBezTo>
                      <a:pt x="128891" y="71702"/>
                      <a:pt x="120953" y="73051"/>
                      <a:pt x="113448" y="75766"/>
                    </a:cubicBezTo>
                    <a:cubicBezTo>
                      <a:pt x="106237" y="78308"/>
                      <a:pt x="99701" y="82458"/>
                      <a:pt x="94306" y="87871"/>
                    </a:cubicBezTo>
                    <a:cubicBezTo>
                      <a:pt x="88651" y="93716"/>
                      <a:pt x="84241" y="100650"/>
                      <a:pt x="81336" y="108241"/>
                    </a:cubicBezTo>
                    <a:cubicBezTo>
                      <a:pt x="77930" y="117372"/>
                      <a:pt x="76269" y="127056"/>
                      <a:pt x="76477" y="136791"/>
                    </a:cubicBezTo>
                    <a:lnTo>
                      <a:pt x="76477" y="294707"/>
                    </a:lnTo>
                    <a:lnTo>
                      <a:pt x="-406" y="294707"/>
                    </a:lnTo>
                    <a:lnTo>
                      <a:pt x="-406" y="6648"/>
                    </a:lnTo>
                    <a:lnTo>
                      <a:pt x="74419" y="6648"/>
                    </a:lnTo>
                    <a:lnTo>
                      <a:pt x="74419" y="40558"/>
                    </a:lnTo>
                    <a:cubicBezTo>
                      <a:pt x="84622" y="25289"/>
                      <a:pt x="97090" y="14533"/>
                      <a:pt x="111840" y="8290"/>
                    </a:cubicBezTo>
                    <a:cubicBezTo>
                      <a:pt x="126556" y="2031"/>
                      <a:pt x="142379" y="-1186"/>
                      <a:pt x="158375" y="-1117"/>
                    </a:cubicBezTo>
                    <a:close/>
                  </a:path>
                </a:pathLst>
              </a:custGeom>
              <a:grpFill/>
              <a:ln w="1726" cap="flat">
                <a:noFill/>
                <a:prstDash val="solid"/>
                <a:miter/>
              </a:ln>
            </p:spPr>
            <p:txBody>
              <a:bodyPr rtlCol="0" anchor="ctr"/>
              <a:lstStyle/>
              <a:p>
                <a:endParaRPr lang="en-US"/>
              </a:p>
            </p:txBody>
          </p:sp>
          <p:sp>
            <p:nvSpPr>
              <p:cNvPr id="37" name="Freeform: Shape 73">
                <a:extLst>
                  <a:ext uri="{FF2B5EF4-FFF2-40B4-BE49-F238E27FC236}">
                    <a16:creationId xmlns:a16="http://schemas.microsoft.com/office/drawing/2014/main" id="{867257F7-0B81-510C-96B2-F85AADE46A95}"/>
                  </a:ext>
                </a:extLst>
              </p:cNvPr>
              <p:cNvSpPr/>
              <p:nvPr/>
            </p:nvSpPr>
            <p:spPr>
              <a:xfrm>
                <a:off x="7499563" y="4441031"/>
                <a:ext cx="295075" cy="420452"/>
              </a:xfrm>
              <a:custGeom>
                <a:avLst/>
                <a:gdLst>
                  <a:gd name="connsiteX0" fmla="*/ 130944 w 295075"/>
                  <a:gd name="connsiteY0" fmla="*/ -1121 h 420452"/>
                  <a:gd name="connsiteX1" fmla="*/ 182822 w 295075"/>
                  <a:gd name="connsiteY1" fmla="*/ 9583 h 420452"/>
                  <a:gd name="connsiteX2" fmla="*/ 219343 w 295075"/>
                  <a:gd name="connsiteY2" fmla="*/ 38721 h 420452"/>
                  <a:gd name="connsiteX3" fmla="*/ 219343 w 295075"/>
                  <a:gd name="connsiteY3" fmla="*/ 6608 h 420452"/>
                  <a:gd name="connsiteX4" fmla="*/ 294670 w 295075"/>
                  <a:gd name="connsiteY4" fmla="*/ 6608 h 420452"/>
                  <a:gd name="connsiteX5" fmla="*/ 294670 w 295075"/>
                  <a:gd name="connsiteY5" fmla="*/ 270994 h 420452"/>
                  <a:gd name="connsiteX6" fmla="*/ 283914 w 295075"/>
                  <a:gd name="connsiteY6" fmla="*/ 333247 h 420452"/>
                  <a:gd name="connsiteX7" fmla="*/ 252978 w 295075"/>
                  <a:gd name="connsiteY7" fmla="*/ 379937 h 420452"/>
                  <a:gd name="connsiteX8" fmla="*/ 204368 w 295075"/>
                  <a:gd name="connsiteY8" fmla="*/ 409231 h 420452"/>
                  <a:gd name="connsiteX9" fmla="*/ 140593 w 295075"/>
                  <a:gd name="connsiteY9" fmla="*/ 419330 h 420452"/>
                  <a:gd name="connsiteX10" fmla="*/ 106562 w 295075"/>
                  <a:gd name="connsiteY10" fmla="*/ 417099 h 420452"/>
                  <a:gd name="connsiteX11" fmla="*/ 73273 w 295075"/>
                  <a:gd name="connsiteY11" fmla="*/ 410562 h 420452"/>
                  <a:gd name="connsiteX12" fmla="*/ 42493 w 295075"/>
                  <a:gd name="connsiteY12" fmla="*/ 399703 h 420452"/>
                  <a:gd name="connsiteX13" fmla="*/ 15689 w 295075"/>
                  <a:gd name="connsiteY13" fmla="*/ 384537 h 420452"/>
                  <a:gd name="connsiteX14" fmla="*/ 43081 w 295075"/>
                  <a:gd name="connsiteY14" fmla="*/ 321195 h 420452"/>
                  <a:gd name="connsiteX15" fmla="*/ 88041 w 295075"/>
                  <a:gd name="connsiteY15" fmla="*/ 343052 h 420452"/>
                  <a:gd name="connsiteX16" fmla="*/ 137394 w 295075"/>
                  <a:gd name="connsiteY16" fmla="*/ 350644 h 420452"/>
                  <a:gd name="connsiteX17" fmla="*/ 170250 w 295075"/>
                  <a:gd name="connsiteY17" fmla="*/ 345733 h 420452"/>
                  <a:gd name="connsiteX18" fmla="*/ 195878 w 295075"/>
                  <a:gd name="connsiteY18" fmla="*/ 331155 h 420452"/>
                  <a:gd name="connsiteX19" fmla="*/ 212669 w 295075"/>
                  <a:gd name="connsiteY19" fmla="*/ 307222 h 420452"/>
                  <a:gd name="connsiteX20" fmla="*/ 218704 w 295075"/>
                  <a:gd name="connsiteY20" fmla="*/ 274211 h 420452"/>
                  <a:gd name="connsiteX21" fmla="*/ 218704 w 295075"/>
                  <a:gd name="connsiteY21" fmla="*/ 253978 h 420452"/>
                  <a:gd name="connsiteX22" fmla="*/ 182389 w 295075"/>
                  <a:gd name="connsiteY22" fmla="*/ 282529 h 420452"/>
                  <a:gd name="connsiteX23" fmla="*/ 130979 w 295075"/>
                  <a:gd name="connsiteY23" fmla="*/ 292904 h 420452"/>
                  <a:gd name="connsiteX24" fmla="*/ 81038 w 295075"/>
                  <a:gd name="connsiteY24" fmla="*/ 282356 h 420452"/>
                  <a:gd name="connsiteX25" fmla="*/ 39207 w 295075"/>
                  <a:gd name="connsiteY25" fmla="*/ 252612 h 420452"/>
                  <a:gd name="connsiteX26" fmla="*/ 10346 w 295075"/>
                  <a:gd name="connsiteY26" fmla="*/ 206216 h 420452"/>
                  <a:gd name="connsiteX27" fmla="*/ 10346 w 295075"/>
                  <a:gd name="connsiteY27" fmla="*/ 85618 h 420452"/>
                  <a:gd name="connsiteX28" fmla="*/ 39207 w 295075"/>
                  <a:gd name="connsiteY28" fmla="*/ 39222 h 420452"/>
                  <a:gd name="connsiteX29" fmla="*/ 81038 w 295075"/>
                  <a:gd name="connsiteY29" fmla="*/ 9324 h 420452"/>
                  <a:gd name="connsiteX30" fmla="*/ 130944 w 295075"/>
                  <a:gd name="connsiteY30" fmla="*/ -1121 h 420452"/>
                  <a:gd name="connsiteX31" fmla="*/ 150381 w 295075"/>
                  <a:gd name="connsiteY31" fmla="*/ 70245 h 420452"/>
                  <a:gd name="connsiteX32" fmla="*/ 120638 w 295075"/>
                  <a:gd name="connsiteY32" fmla="*/ 76194 h 420452"/>
                  <a:gd name="connsiteX33" fmla="*/ 97950 w 295075"/>
                  <a:gd name="connsiteY33" fmla="*/ 92414 h 420452"/>
                  <a:gd name="connsiteX34" fmla="*/ 83511 w 295075"/>
                  <a:gd name="connsiteY34" fmla="*/ 116503 h 420452"/>
                  <a:gd name="connsiteX35" fmla="*/ 78496 w 295075"/>
                  <a:gd name="connsiteY35" fmla="*/ 146090 h 420452"/>
                  <a:gd name="connsiteX36" fmla="*/ 83511 w 295075"/>
                  <a:gd name="connsiteY36" fmla="*/ 175488 h 420452"/>
                  <a:gd name="connsiteX37" fmla="*/ 97950 w 295075"/>
                  <a:gd name="connsiteY37" fmla="*/ 199420 h 420452"/>
                  <a:gd name="connsiteX38" fmla="*/ 120638 w 295075"/>
                  <a:gd name="connsiteY38" fmla="*/ 215624 h 420452"/>
                  <a:gd name="connsiteX39" fmla="*/ 179554 w 295075"/>
                  <a:gd name="connsiteY39" fmla="*/ 215779 h 420452"/>
                  <a:gd name="connsiteX40" fmla="*/ 202224 w 295075"/>
                  <a:gd name="connsiteY40" fmla="*/ 199870 h 420452"/>
                  <a:gd name="connsiteX41" fmla="*/ 216819 w 295075"/>
                  <a:gd name="connsiteY41" fmla="*/ 175920 h 420452"/>
                  <a:gd name="connsiteX42" fmla="*/ 222007 w 295075"/>
                  <a:gd name="connsiteY42" fmla="*/ 146038 h 420452"/>
                  <a:gd name="connsiteX43" fmla="*/ 216819 w 295075"/>
                  <a:gd name="connsiteY43" fmla="*/ 116001 h 420452"/>
                  <a:gd name="connsiteX44" fmla="*/ 202224 w 295075"/>
                  <a:gd name="connsiteY44" fmla="*/ 91913 h 420452"/>
                  <a:gd name="connsiteX45" fmla="*/ 179554 w 295075"/>
                  <a:gd name="connsiteY45" fmla="*/ 76003 h 420452"/>
                  <a:gd name="connsiteX46" fmla="*/ 150381 w 295075"/>
                  <a:gd name="connsiteY46" fmla="*/ 70280 h 42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95075" h="420452">
                    <a:moveTo>
                      <a:pt x="130944" y="-1121"/>
                    </a:moveTo>
                    <a:cubicBezTo>
                      <a:pt x="150969" y="-1121"/>
                      <a:pt x="168261" y="2441"/>
                      <a:pt x="182822" y="9583"/>
                    </a:cubicBezTo>
                    <a:cubicBezTo>
                      <a:pt x="197019" y="16465"/>
                      <a:pt x="209487" y="26409"/>
                      <a:pt x="219343" y="38721"/>
                    </a:cubicBezTo>
                    <a:lnTo>
                      <a:pt x="219343" y="6608"/>
                    </a:lnTo>
                    <a:lnTo>
                      <a:pt x="294670" y="6608"/>
                    </a:lnTo>
                    <a:lnTo>
                      <a:pt x="294670" y="270994"/>
                    </a:lnTo>
                    <a:cubicBezTo>
                      <a:pt x="294670" y="294201"/>
                      <a:pt x="291090" y="314952"/>
                      <a:pt x="283914" y="333247"/>
                    </a:cubicBezTo>
                    <a:cubicBezTo>
                      <a:pt x="277187" y="350903"/>
                      <a:pt x="266621" y="366864"/>
                      <a:pt x="252978" y="379937"/>
                    </a:cubicBezTo>
                    <a:cubicBezTo>
                      <a:pt x="239022" y="393028"/>
                      <a:pt x="222456" y="403006"/>
                      <a:pt x="204368" y="409231"/>
                    </a:cubicBezTo>
                    <a:cubicBezTo>
                      <a:pt x="185416" y="415958"/>
                      <a:pt x="164163" y="419330"/>
                      <a:pt x="140593" y="419330"/>
                    </a:cubicBezTo>
                    <a:cubicBezTo>
                      <a:pt x="129215" y="419313"/>
                      <a:pt x="117854" y="418569"/>
                      <a:pt x="106562" y="417099"/>
                    </a:cubicBezTo>
                    <a:cubicBezTo>
                      <a:pt x="95339" y="415664"/>
                      <a:pt x="84220" y="413485"/>
                      <a:pt x="73273" y="410562"/>
                    </a:cubicBezTo>
                    <a:cubicBezTo>
                      <a:pt x="62742" y="407744"/>
                      <a:pt x="52453" y="404112"/>
                      <a:pt x="42493" y="399703"/>
                    </a:cubicBezTo>
                    <a:cubicBezTo>
                      <a:pt x="33068" y="395570"/>
                      <a:pt x="24094" y="390486"/>
                      <a:pt x="15689" y="384537"/>
                    </a:cubicBezTo>
                    <a:lnTo>
                      <a:pt x="43081" y="321195"/>
                    </a:lnTo>
                    <a:cubicBezTo>
                      <a:pt x="57001" y="330498"/>
                      <a:pt x="72132" y="337865"/>
                      <a:pt x="88041" y="343052"/>
                    </a:cubicBezTo>
                    <a:cubicBezTo>
                      <a:pt x="103985" y="348154"/>
                      <a:pt x="120655" y="350730"/>
                      <a:pt x="137394" y="350644"/>
                    </a:cubicBezTo>
                    <a:cubicBezTo>
                      <a:pt x="148531" y="350765"/>
                      <a:pt x="159632" y="349105"/>
                      <a:pt x="170250" y="345733"/>
                    </a:cubicBezTo>
                    <a:cubicBezTo>
                      <a:pt x="179709" y="342724"/>
                      <a:pt x="188442" y="337744"/>
                      <a:pt x="195878" y="331155"/>
                    </a:cubicBezTo>
                    <a:cubicBezTo>
                      <a:pt x="203175" y="324515"/>
                      <a:pt x="208916" y="316353"/>
                      <a:pt x="212669" y="307222"/>
                    </a:cubicBezTo>
                    <a:cubicBezTo>
                      <a:pt x="216871" y="296743"/>
                      <a:pt x="218928" y="285503"/>
                      <a:pt x="218704" y="274211"/>
                    </a:cubicBezTo>
                    <a:lnTo>
                      <a:pt x="218704" y="253978"/>
                    </a:lnTo>
                    <a:cubicBezTo>
                      <a:pt x="208882" y="266083"/>
                      <a:pt x="196465" y="275836"/>
                      <a:pt x="182389" y="282529"/>
                    </a:cubicBezTo>
                    <a:cubicBezTo>
                      <a:pt x="167950" y="289446"/>
                      <a:pt x="150813" y="292904"/>
                      <a:pt x="130979" y="292904"/>
                    </a:cubicBezTo>
                    <a:cubicBezTo>
                      <a:pt x="113773" y="292973"/>
                      <a:pt x="96757" y="289376"/>
                      <a:pt x="81038" y="282356"/>
                    </a:cubicBezTo>
                    <a:cubicBezTo>
                      <a:pt x="65250" y="275317"/>
                      <a:pt x="51035" y="265219"/>
                      <a:pt x="39207" y="252612"/>
                    </a:cubicBezTo>
                    <a:cubicBezTo>
                      <a:pt x="26705" y="239141"/>
                      <a:pt x="16900" y="223388"/>
                      <a:pt x="10346" y="206216"/>
                    </a:cubicBezTo>
                    <a:cubicBezTo>
                      <a:pt x="-3990" y="167291"/>
                      <a:pt x="-3990" y="124544"/>
                      <a:pt x="10346" y="85618"/>
                    </a:cubicBezTo>
                    <a:cubicBezTo>
                      <a:pt x="16952" y="68464"/>
                      <a:pt x="26739" y="52728"/>
                      <a:pt x="39207" y="39222"/>
                    </a:cubicBezTo>
                    <a:cubicBezTo>
                      <a:pt x="51001" y="26547"/>
                      <a:pt x="65232" y="16379"/>
                      <a:pt x="81038" y="9324"/>
                    </a:cubicBezTo>
                    <a:cubicBezTo>
                      <a:pt x="96757" y="2355"/>
                      <a:pt x="113755" y="-1208"/>
                      <a:pt x="130944" y="-1121"/>
                    </a:cubicBezTo>
                    <a:close/>
                    <a:moveTo>
                      <a:pt x="150381" y="70245"/>
                    </a:moveTo>
                    <a:cubicBezTo>
                      <a:pt x="140161" y="70090"/>
                      <a:pt x="130010" y="72113"/>
                      <a:pt x="120638" y="76194"/>
                    </a:cubicBezTo>
                    <a:cubicBezTo>
                      <a:pt x="112043" y="79981"/>
                      <a:pt x="104314" y="85514"/>
                      <a:pt x="97950" y="92414"/>
                    </a:cubicBezTo>
                    <a:cubicBezTo>
                      <a:pt x="91569" y="99400"/>
                      <a:pt x="86658" y="107580"/>
                      <a:pt x="83511" y="116503"/>
                    </a:cubicBezTo>
                    <a:cubicBezTo>
                      <a:pt x="80121" y="125996"/>
                      <a:pt x="78427" y="136009"/>
                      <a:pt x="78496" y="146090"/>
                    </a:cubicBezTo>
                    <a:cubicBezTo>
                      <a:pt x="78427" y="156103"/>
                      <a:pt x="80121" y="166063"/>
                      <a:pt x="83511" y="175488"/>
                    </a:cubicBezTo>
                    <a:cubicBezTo>
                      <a:pt x="86692" y="184341"/>
                      <a:pt x="91603" y="192486"/>
                      <a:pt x="97950" y="199420"/>
                    </a:cubicBezTo>
                    <a:cubicBezTo>
                      <a:pt x="104314" y="206320"/>
                      <a:pt x="112043" y="211837"/>
                      <a:pt x="120638" y="215624"/>
                    </a:cubicBezTo>
                    <a:cubicBezTo>
                      <a:pt x="139469" y="223509"/>
                      <a:pt x="160670" y="223561"/>
                      <a:pt x="179554" y="215779"/>
                    </a:cubicBezTo>
                    <a:cubicBezTo>
                      <a:pt x="188131" y="212096"/>
                      <a:pt x="195843" y="206683"/>
                      <a:pt x="202224" y="199870"/>
                    </a:cubicBezTo>
                    <a:cubicBezTo>
                      <a:pt x="208640" y="192936"/>
                      <a:pt x="213602" y="184791"/>
                      <a:pt x="216819" y="175920"/>
                    </a:cubicBezTo>
                    <a:cubicBezTo>
                      <a:pt x="220329" y="166357"/>
                      <a:pt x="222076" y="156224"/>
                      <a:pt x="222007" y="146038"/>
                    </a:cubicBezTo>
                    <a:cubicBezTo>
                      <a:pt x="222076" y="135801"/>
                      <a:pt x="220312" y="125633"/>
                      <a:pt x="216819" y="116001"/>
                    </a:cubicBezTo>
                    <a:cubicBezTo>
                      <a:pt x="213620" y="107078"/>
                      <a:pt x="208657" y="98881"/>
                      <a:pt x="202224" y="91913"/>
                    </a:cubicBezTo>
                    <a:cubicBezTo>
                      <a:pt x="195843" y="85099"/>
                      <a:pt x="188131" y="79687"/>
                      <a:pt x="179554" y="76003"/>
                    </a:cubicBezTo>
                    <a:cubicBezTo>
                      <a:pt x="170336" y="72078"/>
                      <a:pt x="160393" y="70141"/>
                      <a:pt x="150381" y="70280"/>
                    </a:cubicBezTo>
                    <a:close/>
                  </a:path>
                </a:pathLst>
              </a:custGeom>
              <a:grpFill/>
              <a:ln w="1726" cap="flat">
                <a:noFill/>
                <a:prstDash val="solid"/>
                <a:miter/>
              </a:ln>
            </p:spPr>
            <p:txBody>
              <a:bodyPr rtlCol="0" anchor="ctr"/>
              <a:lstStyle/>
              <a:p>
                <a:endParaRPr lang="en-US"/>
              </a:p>
            </p:txBody>
          </p:sp>
        </p:grpSp>
        <p:cxnSp>
          <p:nvCxnSpPr>
            <p:cNvPr id="19" name="Straight Connector 18">
              <a:extLst>
                <a:ext uri="{FF2B5EF4-FFF2-40B4-BE49-F238E27FC236}">
                  <a16:creationId xmlns:a16="http://schemas.microsoft.com/office/drawing/2014/main" id="{A26159C0-A09A-1A90-1D7E-FFB66755EF7E}"/>
                </a:ext>
              </a:extLst>
            </p:cNvPr>
            <p:cNvCxnSpPr>
              <a:cxnSpLocks/>
            </p:cNvCxnSpPr>
            <p:nvPr userDrawn="1"/>
          </p:nvCxnSpPr>
          <p:spPr>
            <a:xfrm>
              <a:off x="11020866" y="6400010"/>
              <a:ext cx="0" cy="286021"/>
            </a:xfrm>
            <a:prstGeom prst="line">
              <a:avLst/>
            </a:prstGeom>
            <a:grpFill/>
            <a:ln w="1587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41" name="Footer Placeholder 3" hidden="1">
            <a:extLst>
              <a:ext uri="{FF2B5EF4-FFF2-40B4-BE49-F238E27FC236}">
                <a16:creationId xmlns:a16="http://schemas.microsoft.com/office/drawing/2014/main" id="{8E83AA66-42CC-7EED-F60B-1AF5D3452729}"/>
              </a:ext>
            </a:extLst>
          </p:cNvPr>
          <p:cNvSpPr txBox="1">
            <a:spLocks/>
          </p:cNvSpPr>
          <p:nvPr userDrawn="1"/>
        </p:nvSpPr>
        <p:spPr>
          <a:xfrm>
            <a:off x="1178532" y="6347385"/>
            <a:ext cx="4917467" cy="365125"/>
          </a:xfrm>
          <a:prstGeom prst="rect">
            <a:avLst/>
          </a:prstGeom>
        </p:spPr>
        <p:txBody>
          <a:bodyPr vert="horz" lIns="91440" tIns="45720" rIns="91440" bIns="45720" rtlCol="0" anchor="ctr"/>
          <a:lstStyle>
            <a:defPPr>
              <a:defRPr lang="en-US"/>
            </a:defPPr>
            <a:lvl1pPr marL="0" algn="l" defTabSz="914400" rtl="0" eaLnBrk="1" latinLnBrk="0" hangingPunct="1">
              <a:defRPr lang="en-US" sz="700" kern="1200" smtClean="0">
                <a:solidFill>
                  <a:srgbClr val="A6AAC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tx1">
                    <a:lumMod val="50000"/>
                    <a:lumOff val="50000"/>
                  </a:schemeClr>
                </a:solidFill>
              </a:rPr>
              <a:t>Information Security Level 2 – Sensitive. © 2024 – Proprietary &amp; Confidential Information of Amdocs</a:t>
            </a:r>
          </a:p>
        </p:txBody>
      </p:sp>
      <p:sp>
        <p:nvSpPr>
          <p:cNvPr id="6" name="Rectangle 5">
            <a:extLst>
              <a:ext uri="{FF2B5EF4-FFF2-40B4-BE49-F238E27FC236}">
                <a16:creationId xmlns:a16="http://schemas.microsoft.com/office/drawing/2014/main" id="{E9C09420-0EAB-DD16-186A-CCC410CB0B38}"/>
              </a:ext>
            </a:extLst>
          </p:cNvPr>
          <p:cNvSpPr/>
          <p:nvPr userDrawn="1"/>
        </p:nvSpPr>
        <p:spPr>
          <a:xfrm>
            <a:off x="930189" y="0"/>
            <a:ext cx="5041545" cy="6858000"/>
          </a:xfrm>
          <a:prstGeom prst="rect">
            <a:avLst/>
          </a:prstGeom>
          <a:gradFill flip="none" rotWithShape="1">
            <a:gsLst>
              <a:gs pos="45000">
                <a:srgbClr val="000000">
                  <a:alpha val="70000"/>
                </a:srgbClr>
              </a:gs>
              <a:gs pos="0">
                <a:schemeClr val="tx1"/>
              </a:gs>
              <a:gs pos="100000">
                <a:schemeClr val="tx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 Placeholder 4">
            <a:extLst>
              <a:ext uri="{FF2B5EF4-FFF2-40B4-BE49-F238E27FC236}">
                <a16:creationId xmlns:a16="http://schemas.microsoft.com/office/drawing/2014/main" id="{E5A616B6-1D8E-4782-BEA6-F849F306082A}"/>
              </a:ext>
            </a:extLst>
          </p:cNvPr>
          <p:cNvSpPr>
            <a:spLocks noGrp="1"/>
          </p:cNvSpPr>
          <p:nvPr>
            <p:ph type="body" sz="quarter" idx="10" hasCustomPrompt="1"/>
          </p:nvPr>
        </p:nvSpPr>
        <p:spPr>
          <a:xfrm>
            <a:off x="695324" y="3439202"/>
            <a:ext cx="5517354" cy="719138"/>
          </a:xfrm>
        </p:spPr>
        <p:txBody>
          <a:bodyPr>
            <a:noAutofit/>
          </a:bodyPr>
          <a:lstStyle>
            <a:lvl1pPr marL="0" indent="0">
              <a:lnSpc>
                <a:spcPct val="100000"/>
              </a:lnSpc>
              <a:buNone/>
              <a:defRPr sz="2000" b="1">
                <a:solidFill>
                  <a:schemeClr val="bg1"/>
                </a:solidFill>
              </a:defRPr>
            </a:lvl1pPr>
          </a:lstStyle>
          <a:p>
            <a:pPr lvl="0"/>
            <a:r>
              <a:rPr lang="en-US" dirty="0"/>
              <a:t>Body header text</a:t>
            </a:r>
          </a:p>
        </p:txBody>
      </p:sp>
      <p:sp>
        <p:nvSpPr>
          <p:cNvPr id="8" name="Title 1">
            <a:extLst>
              <a:ext uri="{FF2B5EF4-FFF2-40B4-BE49-F238E27FC236}">
                <a16:creationId xmlns:a16="http://schemas.microsoft.com/office/drawing/2014/main" id="{BAD893B4-7568-4029-4EA8-1C33C2275756}"/>
              </a:ext>
            </a:extLst>
          </p:cNvPr>
          <p:cNvSpPr>
            <a:spLocks noGrp="1"/>
          </p:cNvSpPr>
          <p:nvPr>
            <p:ph type="title" hasCustomPrompt="1"/>
          </p:nvPr>
        </p:nvSpPr>
        <p:spPr>
          <a:xfrm>
            <a:off x="664371" y="2671963"/>
            <a:ext cx="5517354" cy="738664"/>
          </a:xfrm>
        </p:spPr>
        <p:txBody>
          <a:bodyPr vert="horz" wrap="square" lIns="0" tIns="0" rIns="0" bIns="0" rtlCol="0" anchor="b" anchorCtr="0">
            <a:spAutoFit/>
          </a:bodyPr>
          <a:lstStyle>
            <a:lvl1pPr>
              <a:defRPr kumimoji="0" lang="en-US" sz="4800" i="0" u="none" strike="noStrike" cap="none" spc="0" normalizeH="0" baseline="0" dirty="0">
                <a:ln>
                  <a:noFill/>
                </a:ln>
                <a:effectLst/>
                <a:uLnTx/>
                <a:uFillTx/>
                <a:latin typeface="Century Gothic" panose="020F0302020204030204"/>
                <a:ea typeface="+mn-ea"/>
                <a:cs typeface="+mn-cs"/>
              </a:defRPr>
            </a:lvl1pPr>
          </a:lstStyle>
          <a:p>
            <a:pPr marL="0" marR="0" lvl="0" indent="0" fontAlgn="auto">
              <a:spcBef>
                <a:spcPts val="0"/>
              </a:spcBef>
              <a:spcAft>
                <a:spcPts val="0"/>
              </a:spcAft>
              <a:buClrTx/>
              <a:buSzTx/>
              <a:buFontTx/>
              <a:tabLst/>
            </a:pPr>
            <a:r>
              <a:rPr lang="en-US" dirty="0"/>
              <a:t>DIVIDER SLIDE</a:t>
            </a:r>
          </a:p>
        </p:txBody>
      </p:sp>
    </p:spTree>
    <p:extLst>
      <p:ext uri="{BB962C8B-B14F-4D97-AF65-F5344CB8AC3E}">
        <p14:creationId xmlns:p14="http://schemas.microsoft.com/office/powerpoint/2010/main" val="27095897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54_Utlity 2">
    <p:bg>
      <p:bgPr>
        <a:solidFill>
          <a:schemeClr val="tx1"/>
        </a:solidFill>
        <a:effectLst/>
      </p:bgPr>
    </p:bg>
    <p:spTree>
      <p:nvGrpSpPr>
        <p:cNvPr id="1" name=""/>
        <p:cNvGrpSpPr/>
        <p:nvPr/>
      </p:nvGrpSpPr>
      <p:grpSpPr>
        <a:xfrm>
          <a:off x="0" y="0"/>
          <a:ext cx="0" cy="0"/>
          <a:chOff x="0" y="0"/>
          <a:chExt cx="0" cy="0"/>
        </a:xfrm>
      </p:grpSpPr>
      <p:pic>
        <p:nvPicPr>
          <p:cNvPr id="5" name="Picture 4" descr="A person in a bubble&#10;&#10;Description automatically generated">
            <a:extLst>
              <a:ext uri="{FF2B5EF4-FFF2-40B4-BE49-F238E27FC236}">
                <a16:creationId xmlns:a16="http://schemas.microsoft.com/office/drawing/2014/main" id="{E13524CA-7F97-EDDB-BE30-F1C0B595FEE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04900" y="-18373"/>
            <a:ext cx="11065557" cy="6858000"/>
          </a:xfrm>
          <a:prstGeom prst="rect">
            <a:avLst/>
          </a:prstGeom>
        </p:spPr>
      </p:pic>
      <p:grpSp>
        <p:nvGrpSpPr>
          <p:cNvPr id="16" name="Group 15">
            <a:extLst>
              <a:ext uri="{FF2B5EF4-FFF2-40B4-BE49-F238E27FC236}">
                <a16:creationId xmlns:a16="http://schemas.microsoft.com/office/drawing/2014/main" id="{9EA57208-EB56-E8C6-A102-A1816A141648}"/>
              </a:ext>
            </a:extLst>
          </p:cNvPr>
          <p:cNvGrpSpPr/>
          <p:nvPr userDrawn="1"/>
        </p:nvGrpSpPr>
        <p:grpSpPr>
          <a:xfrm>
            <a:off x="10554061" y="6345623"/>
            <a:ext cx="1465983" cy="391342"/>
            <a:chOff x="10554061" y="6345623"/>
            <a:chExt cx="1465983" cy="391342"/>
          </a:xfrm>
          <a:solidFill>
            <a:schemeClr val="bg1"/>
          </a:solidFill>
        </p:grpSpPr>
        <p:grpSp>
          <p:nvGrpSpPr>
            <p:cNvPr id="17" name="Amdocs_Logomark">
              <a:extLst>
                <a:ext uri="{FF2B5EF4-FFF2-40B4-BE49-F238E27FC236}">
                  <a16:creationId xmlns:a16="http://schemas.microsoft.com/office/drawing/2014/main" id="{BCE34903-FE07-9F69-5B93-BB95ABBE264E}"/>
                </a:ext>
              </a:extLst>
            </p:cNvPr>
            <p:cNvGrpSpPr>
              <a:grpSpLocks noChangeAspect="1"/>
            </p:cNvGrpSpPr>
            <p:nvPr userDrawn="1"/>
          </p:nvGrpSpPr>
          <p:grpSpPr>
            <a:xfrm>
              <a:off x="10554061" y="6400942"/>
              <a:ext cx="384048" cy="285861"/>
              <a:chOff x="4624387" y="2333625"/>
              <a:chExt cx="2943225" cy="2190750"/>
            </a:xfrm>
            <a:grpFill/>
          </p:grpSpPr>
          <p:sp>
            <p:nvSpPr>
              <p:cNvPr id="38" name="Freeform: Shape 6">
                <a:extLst>
                  <a:ext uri="{FF2B5EF4-FFF2-40B4-BE49-F238E27FC236}">
                    <a16:creationId xmlns:a16="http://schemas.microsoft.com/office/drawing/2014/main" id="{C7ADA892-E459-4F07-4127-2D348ABD81F6}"/>
                  </a:ext>
                </a:extLst>
              </p:cNvPr>
              <p:cNvSpPr/>
              <p:nvPr/>
            </p:nvSpPr>
            <p:spPr>
              <a:xfrm>
                <a:off x="4617243" y="2326481"/>
                <a:ext cx="2200275" cy="2200275"/>
              </a:xfrm>
              <a:custGeom>
                <a:avLst/>
                <a:gdLst>
                  <a:gd name="connsiteX0" fmla="*/ 1541621 w 2200275"/>
                  <a:gd name="connsiteY0" fmla="*/ 7144 h 2200275"/>
                  <a:gd name="connsiteX1" fmla="*/ 254794 w 2200275"/>
                  <a:gd name="connsiteY1" fmla="*/ 7144 h 2200275"/>
                  <a:gd name="connsiteX2" fmla="*/ 381476 w 2200275"/>
                  <a:gd name="connsiteY2" fmla="*/ 445294 h 2200275"/>
                  <a:gd name="connsiteX3" fmla="*/ 1541621 w 2200275"/>
                  <a:gd name="connsiteY3" fmla="*/ 445294 h 2200275"/>
                  <a:gd name="connsiteX4" fmla="*/ 1760696 w 2200275"/>
                  <a:gd name="connsiteY4" fmla="*/ 664369 h 2200275"/>
                  <a:gd name="connsiteX5" fmla="*/ 1760696 w 2200275"/>
                  <a:gd name="connsiteY5" fmla="*/ 883444 h 2200275"/>
                  <a:gd name="connsiteX6" fmla="*/ 664369 w 2200275"/>
                  <a:gd name="connsiteY6" fmla="*/ 883444 h 2200275"/>
                  <a:gd name="connsiteX7" fmla="*/ 7144 w 2200275"/>
                  <a:gd name="connsiteY7" fmla="*/ 1540669 h 2200275"/>
                  <a:gd name="connsiteX8" fmla="*/ 664369 w 2200275"/>
                  <a:gd name="connsiteY8" fmla="*/ 2197894 h 2200275"/>
                  <a:gd name="connsiteX9" fmla="*/ 1540669 w 2200275"/>
                  <a:gd name="connsiteY9" fmla="*/ 2197894 h 2200275"/>
                  <a:gd name="connsiteX10" fmla="*/ 2197894 w 2200275"/>
                  <a:gd name="connsiteY10" fmla="*/ 1540669 h 2200275"/>
                  <a:gd name="connsiteX11" fmla="*/ 2197894 w 2200275"/>
                  <a:gd name="connsiteY11" fmla="*/ 1102519 h 2200275"/>
                  <a:gd name="connsiteX12" fmla="*/ 2197894 w 2200275"/>
                  <a:gd name="connsiteY12" fmla="*/ 883444 h 2200275"/>
                  <a:gd name="connsiteX13" fmla="*/ 2197894 w 2200275"/>
                  <a:gd name="connsiteY13" fmla="*/ 664369 h 2200275"/>
                  <a:gd name="connsiteX14" fmla="*/ 1541621 w 2200275"/>
                  <a:gd name="connsiteY14" fmla="*/ 7144 h 2200275"/>
                  <a:gd name="connsiteX15" fmla="*/ 1760696 w 2200275"/>
                  <a:gd name="connsiteY15" fmla="*/ 1541621 h 2200275"/>
                  <a:gd name="connsiteX16" fmla="*/ 1541621 w 2200275"/>
                  <a:gd name="connsiteY16" fmla="*/ 1760696 h 2200275"/>
                  <a:gd name="connsiteX17" fmla="*/ 664369 w 2200275"/>
                  <a:gd name="connsiteY17" fmla="*/ 1760696 h 2200275"/>
                  <a:gd name="connsiteX18" fmla="*/ 445294 w 2200275"/>
                  <a:gd name="connsiteY18" fmla="*/ 1541621 h 2200275"/>
                  <a:gd name="connsiteX19" fmla="*/ 664369 w 2200275"/>
                  <a:gd name="connsiteY19" fmla="*/ 1322546 h 2200275"/>
                  <a:gd name="connsiteX20" fmla="*/ 1759744 w 2200275"/>
                  <a:gd name="connsiteY20" fmla="*/ 1322546 h 2200275"/>
                  <a:gd name="connsiteX21" fmla="*/ 1759744 w 2200275"/>
                  <a:gd name="connsiteY21" fmla="*/ 1541621 h 2200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200275" h="2200275">
                    <a:moveTo>
                      <a:pt x="1541621" y="7144"/>
                    </a:moveTo>
                    <a:lnTo>
                      <a:pt x="254794" y="7144"/>
                    </a:lnTo>
                    <a:lnTo>
                      <a:pt x="381476" y="445294"/>
                    </a:lnTo>
                    <a:lnTo>
                      <a:pt x="1541621" y="445294"/>
                    </a:lnTo>
                    <a:cubicBezTo>
                      <a:pt x="1662589" y="445294"/>
                      <a:pt x="1760696" y="543401"/>
                      <a:pt x="1760696" y="664369"/>
                    </a:cubicBezTo>
                    <a:lnTo>
                      <a:pt x="1760696" y="883444"/>
                    </a:lnTo>
                    <a:lnTo>
                      <a:pt x="664369" y="883444"/>
                    </a:lnTo>
                    <a:cubicBezTo>
                      <a:pt x="301466" y="883444"/>
                      <a:pt x="7144" y="1178719"/>
                      <a:pt x="7144" y="1540669"/>
                    </a:cubicBezTo>
                    <a:cubicBezTo>
                      <a:pt x="7144" y="1903571"/>
                      <a:pt x="302419" y="2197894"/>
                      <a:pt x="664369" y="2197894"/>
                    </a:cubicBezTo>
                    <a:lnTo>
                      <a:pt x="1540669" y="2197894"/>
                    </a:lnTo>
                    <a:cubicBezTo>
                      <a:pt x="1903571" y="2197894"/>
                      <a:pt x="2197894" y="1902619"/>
                      <a:pt x="2197894" y="1540669"/>
                    </a:cubicBezTo>
                    <a:lnTo>
                      <a:pt x="2197894" y="1102519"/>
                    </a:lnTo>
                    <a:lnTo>
                      <a:pt x="2197894" y="883444"/>
                    </a:lnTo>
                    <a:lnTo>
                      <a:pt x="2197894" y="664369"/>
                    </a:lnTo>
                    <a:cubicBezTo>
                      <a:pt x="2198846" y="302419"/>
                      <a:pt x="1903571" y="7144"/>
                      <a:pt x="1541621" y="7144"/>
                    </a:cubicBezTo>
                    <a:close/>
                    <a:moveTo>
                      <a:pt x="1760696" y="1541621"/>
                    </a:moveTo>
                    <a:cubicBezTo>
                      <a:pt x="1760696" y="1662589"/>
                      <a:pt x="1662589" y="1760696"/>
                      <a:pt x="1541621" y="1760696"/>
                    </a:cubicBezTo>
                    <a:lnTo>
                      <a:pt x="664369" y="1760696"/>
                    </a:lnTo>
                    <a:cubicBezTo>
                      <a:pt x="543401" y="1760696"/>
                      <a:pt x="445294" y="1662589"/>
                      <a:pt x="445294" y="1541621"/>
                    </a:cubicBezTo>
                    <a:cubicBezTo>
                      <a:pt x="445294" y="1420654"/>
                      <a:pt x="543401" y="1322546"/>
                      <a:pt x="664369" y="1322546"/>
                    </a:cubicBezTo>
                    <a:lnTo>
                      <a:pt x="1759744" y="1322546"/>
                    </a:lnTo>
                    <a:lnTo>
                      <a:pt x="1759744" y="1541621"/>
                    </a:lnTo>
                    <a:close/>
                  </a:path>
                </a:pathLst>
              </a:custGeom>
              <a:grpFill/>
              <a:ln w="9525" cap="flat">
                <a:noFill/>
                <a:prstDash val="solid"/>
                <a:miter/>
              </a:ln>
            </p:spPr>
            <p:txBody>
              <a:bodyPr rtlCol="0" anchor="ctr"/>
              <a:lstStyle/>
              <a:p>
                <a:endParaRPr lang="en-US"/>
              </a:p>
            </p:txBody>
          </p:sp>
          <p:sp>
            <p:nvSpPr>
              <p:cNvPr id="39" name="Freeform: Shape 7">
                <a:extLst>
                  <a:ext uri="{FF2B5EF4-FFF2-40B4-BE49-F238E27FC236}">
                    <a16:creationId xmlns:a16="http://schemas.microsoft.com/office/drawing/2014/main" id="{C6368481-B537-73DF-FCBC-4B78E53F3D00}"/>
                  </a:ext>
                </a:extLst>
              </p:cNvPr>
              <p:cNvSpPr/>
              <p:nvPr/>
            </p:nvSpPr>
            <p:spPr>
              <a:xfrm>
                <a:off x="7036593" y="3202781"/>
                <a:ext cx="533400" cy="447675"/>
              </a:xfrm>
              <a:custGeom>
                <a:avLst/>
                <a:gdLst>
                  <a:gd name="connsiteX0" fmla="*/ 407194 w 533400"/>
                  <a:gd name="connsiteY0" fmla="*/ 7144 h 447675"/>
                  <a:gd name="connsiteX1" fmla="*/ 7144 w 533400"/>
                  <a:gd name="connsiteY1" fmla="*/ 7144 h 447675"/>
                  <a:gd name="connsiteX2" fmla="*/ 7144 w 533400"/>
                  <a:gd name="connsiteY2" fmla="*/ 446246 h 447675"/>
                  <a:gd name="connsiteX3" fmla="*/ 533876 w 533400"/>
                  <a:gd name="connsiteY3" fmla="*/ 446246 h 447675"/>
                </a:gdLst>
                <a:ahLst/>
                <a:cxnLst>
                  <a:cxn ang="0">
                    <a:pos x="connsiteX0" y="connsiteY0"/>
                  </a:cxn>
                  <a:cxn ang="0">
                    <a:pos x="connsiteX1" y="connsiteY1"/>
                  </a:cxn>
                  <a:cxn ang="0">
                    <a:pos x="connsiteX2" y="connsiteY2"/>
                  </a:cxn>
                  <a:cxn ang="0">
                    <a:pos x="connsiteX3" y="connsiteY3"/>
                  </a:cxn>
                </a:cxnLst>
                <a:rect l="l" t="t" r="r" b="b"/>
                <a:pathLst>
                  <a:path w="533400" h="447675">
                    <a:moveTo>
                      <a:pt x="407194" y="7144"/>
                    </a:moveTo>
                    <a:lnTo>
                      <a:pt x="7144" y="7144"/>
                    </a:lnTo>
                    <a:lnTo>
                      <a:pt x="7144" y="446246"/>
                    </a:lnTo>
                    <a:lnTo>
                      <a:pt x="533876" y="446246"/>
                    </a:lnTo>
                    <a:close/>
                  </a:path>
                </a:pathLst>
              </a:custGeom>
              <a:grpFill/>
              <a:ln w="9525" cap="flat">
                <a:noFill/>
                <a:prstDash val="solid"/>
                <a:miter/>
              </a:ln>
            </p:spPr>
            <p:txBody>
              <a:bodyPr rtlCol="0" anchor="ctr"/>
              <a:lstStyle/>
              <a:p>
                <a:endParaRPr lang="en-US"/>
              </a:p>
            </p:txBody>
          </p:sp>
        </p:grpSp>
        <p:grpSp>
          <p:nvGrpSpPr>
            <p:cNvPr id="18" name="Group 17">
              <a:extLst>
                <a:ext uri="{FF2B5EF4-FFF2-40B4-BE49-F238E27FC236}">
                  <a16:creationId xmlns:a16="http://schemas.microsoft.com/office/drawing/2014/main" id="{13ABD756-C1B2-2BFA-87F0-46CB02958584}"/>
                </a:ext>
              </a:extLst>
            </p:cNvPr>
            <p:cNvGrpSpPr/>
            <p:nvPr userDrawn="1"/>
          </p:nvGrpSpPr>
          <p:grpSpPr>
            <a:xfrm>
              <a:off x="11122366" y="6345623"/>
              <a:ext cx="897678" cy="391342"/>
              <a:chOff x="5599695" y="3904599"/>
              <a:chExt cx="2194943" cy="956884"/>
            </a:xfrm>
            <a:grpFill/>
          </p:grpSpPr>
          <p:sp>
            <p:nvSpPr>
              <p:cNvPr id="20" name="Freeform: Shape 61">
                <a:extLst>
                  <a:ext uri="{FF2B5EF4-FFF2-40B4-BE49-F238E27FC236}">
                    <a16:creationId xmlns:a16="http://schemas.microsoft.com/office/drawing/2014/main" id="{B7A1293D-591C-71C4-B75E-545F01068C7F}"/>
                  </a:ext>
                </a:extLst>
              </p:cNvPr>
              <p:cNvSpPr/>
              <p:nvPr/>
            </p:nvSpPr>
            <p:spPr>
              <a:xfrm>
                <a:off x="5617507" y="4041099"/>
                <a:ext cx="462428" cy="295919"/>
              </a:xfrm>
              <a:custGeom>
                <a:avLst/>
                <a:gdLst>
                  <a:gd name="connsiteX0" fmla="*/ 349492 w 462428"/>
                  <a:gd name="connsiteY0" fmla="*/ -1114 h 295919"/>
                  <a:gd name="connsiteX1" fmla="*/ 395300 w 462428"/>
                  <a:gd name="connsiteY1" fmla="*/ 7066 h 295919"/>
                  <a:gd name="connsiteX2" fmla="*/ 430940 w 462428"/>
                  <a:gd name="connsiteY2" fmla="*/ 29961 h 295919"/>
                  <a:gd name="connsiteX3" fmla="*/ 453921 w 462428"/>
                  <a:gd name="connsiteY3" fmla="*/ 65497 h 295919"/>
                  <a:gd name="connsiteX4" fmla="*/ 462014 w 462428"/>
                  <a:gd name="connsiteY4" fmla="*/ 111305 h 295919"/>
                  <a:gd name="connsiteX5" fmla="*/ 462014 w 462428"/>
                  <a:gd name="connsiteY5" fmla="*/ 294796 h 295919"/>
                  <a:gd name="connsiteX6" fmla="*/ 385426 w 462428"/>
                  <a:gd name="connsiteY6" fmla="*/ 294796 h 295919"/>
                  <a:gd name="connsiteX7" fmla="*/ 385426 w 462428"/>
                  <a:gd name="connsiteY7" fmla="*/ 136293 h 295919"/>
                  <a:gd name="connsiteX8" fmla="*/ 370692 w 462428"/>
                  <a:gd name="connsiteY8" fmla="*/ 88254 h 295919"/>
                  <a:gd name="connsiteX9" fmla="*/ 329744 w 462428"/>
                  <a:gd name="connsiteY9" fmla="*/ 71757 h 295919"/>
                  <a:gd name="connsiteX10" fmla="*/ 306329 w 462428"/>
                  <a:gd name="connsiteY10" fmla="*/ 75769 h 295919"/>
                  <a:gd name="connsiteX11" fmla="*/ 287169 w 462428"/>
                  <a:gd name="connsiteY11" fmla="*/ 87874 h 295919"/>
                  <a:gd name="connsiteX12" fmla="*/ 274217 w 462428"/>
                  <a:gd name="connsiteY12" fmla="*/ 108244 h 295919"/>
                  <a:gd name="connsiteX13" fmla="*/ 269358 w 462428"/>
                  <a:gd name="connsiteY13" fmla="*/ 136794 h 295919"/>
                  <a:gd name="connsiteX14" fmla="*/ 269358 w 462428"/>
                  <a:gd name="connsiteY14" fmla="*/ 294710 h 295919"/>
                  <a:gd name="connsiteX15" fmla="*/ 192475 w 462428"/>
                  <a:gd name="connsiteY15" fmla="*/ 294710 h 295919"/>
                  <a:gd name="connsiteX16" fmla="*/ 192475 w 462428"/>
                  <a:gd name="connsiteY16" fmla="*/ 136207 h 295919"/>
                  <a:gd name="connsiteX17" fmla="*/ 177880 w 462428"/>
                  <a:gd name="connsiteY17" fmla="*/ 88168 h 295919"/>
                  <a:gd name="connsiteX18" fmla="*/ 136793 w 462428"/>
                  <a:gd name="connsiteY18" fmla="*/ 71671 h 295919"/>
                  <a:gd name="connsiteX19" fmla="*/ 113379 w 462428"/>
                  <a:gd name="connsiteY19" fmla="*/ 75683 h 295919"/>
                  <a:gd name="connsiteX20" fmla="*/ 94219 w 462428"/>
                  <a:gd name="connsiteY20" fmla="*/ 87787 h 295919"/>
                  <a:gd name="connsiteX21" fmla="*/ 81267 w 462428"/>
                  <a:gd name="connsiteY21" fmla="*/ 108158 h 295919"/>
                  <a:gd name="connsiteX22" fmla="*/ 76408 w 462428"/>
                  <a:gd name="connsiteY22" fmla="*/ 136708 h 295919"/>
                  <a:gd name="connsiteX23" fmla="*/ 76408 w 462428"/>
                  <a:gd name="connsiteY23" fmla="*/ 294624 h 295919"/>
                  <a:gd name="connsiteX24" fmla="*/ -406 w 462428"/>
                  <a:gd name="connsiteY24" fmla="*/ 294624 h 295919"/>
                  <a:gd name="connsiteX25" fmla="*/ -406 w 462428"/>
                  <a:gd name="connsiteY25" fmla="*/ 6616 h 295919"/>
                  <a:gd name="connsiteX26" fmla="*/ 74419 w 462428"/>
                  <a:gd name="connsiteY26" fmla="*/ 6616 h 295919"/>
                  <a:gd name="connsiteX27" fmla="*/ 74419 w 462428"/>
                  <a:gd name="connsiteY27" fmla="*/ 40527 h 295919"/>
                  <a:gd name="connsiteX28" fmla="*/ 111840 w 462428"/>
                  <a:gd name="connsiteY28" fmla="*/ 8259 h 295919"/>
                  <a:gd name="connsiteX29" fmla="*/ 158374 w 462428"/>
                  <a:gd name="connsiteY29" fmla="*/ -1114 h 295919"/>
                  <a:gd name="connsiteX30" fmla="*/ 213918 w 462428"/>
                  <a:gd name="connsiteY30" fmla="*/ 11977 h 295919"/>
                  <a:gd name="connsiteX31" fmla="*/ 252653 w 462428"/>
                  <a:gd name="connsiteY31" fmla="*/ 48291 h 295919"/>
                  <a:gd name="connsiteX32" fmla="*/ 295297 w 462428"/>
                  <a:gd name="connsiteY32" fmla="*/ 9729 h 295919"/>
                  <a:gd name="connsiteX33" fmla="*/ 321668 w 462428"/>
                  <a:gd name="connsiteY33" fmla="*/ 1394 h 295919"/>
                  <a:gd name="connsiteX34" fmla="*/ 349492 w 462428"/>
                  <a:gd name="connsiteY34" fmla="*/ -1114 h 295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428" h="295919">
                    <a:moveTo>
                      <a:pt x="349492" y="-1114"/>
                    </a:moveTo>
                    <a:cubicBezTo>
                      <a:pt x="365140" y="-1304"/>
                      <a:pt x="380682" y="1480"/>
                      <a:pt x="395300" y="7066"/>
                    </a:cubicBezTo>
                    <a:cubicBezTo>
                      <a:pt x="408617" y="12184"/>
                      <a:pt x="420746" y="19983"/>
                      <a:pt x="430940" y="29961"/>
                    </a:cubicBezTo>
                    <a:cubicBezTo>
                      <a:pt x="441023" y="40060"/>
                      <a:pt x="448855" y="52165"/>
                      <a:pt x="453921" y="65497"/>
                    </a:cubicBezTo>
                    <a:cubicBezTo>
                      <a:pt x="459450" y="80127"/>
                      <a:pt x="462196" y="95673"/>
                      <a:pt x="462014" y="111305"/>
                    </a:cubicBezTo>
                    <a:lnTo>
                      <a:pt x="462014" y="294796"/>
                    </a:lnTo>
                    <a:lnTo>
                      <a:pt x="385426" y="294796"/>
                    </a:lnTo>
                    <a:lnTo>
                      <a:pt x="385426" y="136293"/>
                    </a:lnTo>
                    <a:cubicBezTo>
                      <a:pt x="385426" y="115265"/>
                      <a:pt x="380515" y="99252"/>
                      <a:pt x="370692" y="88254"/>
                    </a:cubicBezTo>
                    <a:cubicBezTo>
                      <a:pt x="360870" y="77256"/>
                      <a:pt x="347221" y="71757"/>
                      <a:pt x="329744" y="71757"/>
                    </a:cubicBezTo>
                    <a:cubicBezTo>
                      <a:pt x="321763" y="71705"/>
                      <a:pt x="313838" y="73071"/>
                      <a:pt x="306329" y="75769"/>
                    </a:cubicBezTo>
                    <a:cubicBezTo>
                      <a:pt x="299122" y="78328"/>
                      <a:pt x="292577" y="82461"/>
                      <a:pt x="287169" y="87874"/>
                    </a:cubicBezTo>
                    <a:cubicBezTo>
                      <a:pt x="281518" y="93719"/>
                      <a:pt x="277112" y="100653"/>
                      <a:pt x="274217" y="108244"/>
                    </a:cubicBezTo>
                    <a:cubicBezTo>
                      <a:pt x="270805" y="117375"/>
                      <a:pt x="269157" y="127059"/>
                      <a:pt x="269358" y="136794"/>
                    </a:cubicBezTo>
                    <a:lnTo>
                      <a:pt x="269358" y="294710"/>
                    </a:lnTo>
                    <a:lnTo>
                      <a:pt x="192475" y="294710"/>
                    </a:lnTo>
                    <a:lnTo>
                      <a:pt x="192475" y="136207"/>
                    </a:lnTo>
                    <a:cubicBezTo>
                      <a:pt x="192475" y="115179"/>
                      <a:pt x="187611" y="99166"/>
                      <a:pt x="177880" y="88168"/>
                    </a:cubicBezTo>
                    <a:cubicBezTo>
                      <a:pt x="168150" y="77170"/>
                      <a:pt x="154454" y="71671"/>
                      <a:pt x="136793" y="71671"/>
                    </a:cubicBezTo>
                    <a:cubicBezTo>
                      <a:pt x="128813" y="71619"/>
                      <a:pt x="120888" y="72985"/>
                      <a:pt x="113379" y="75683"/>
                    </a:cubicBezTo>
                    <a:cubicBezTo>
                      <a:pt x="106170" y="78242"/>
                      <a:pt x="99623" y="82375"/>
                      <a:pt x="94219" y="87787"/>
                    </a:cubicBezTo>
                    <a:cubicBezTo>
                      <a:pt x="88568" y="93632"/>
                      <a:pt x="84162" y="100567"/>
                      <a:pt x="81267" y="108158"/>
                    </a:cubicBezTo>
                    <a:cubicBezTo>
                      <a:pt x="77848" y="117271"/>
                      <a:pt x="76199" y="126972"/>
                      <a:pt x="76408" y="136708"/>
                    </a:cubicBezTo>
                    <a:lnTo>
                      <a:pt x="76408" y="294624"/>
                    </a:lnTo>
                    <a:lnTo>
                      <a:pt x="-406" y="294624"/>
                    </a:lnTo>
                    <a:lnTo>
                      <a:pt x="-406" y="6616"/>
                    </a:lnTo>
                    <a:lnTo>
                      <a:pt x="74419" y="6616"/>
                    </a:lnTo>
                    <a:lnTo>
                      <a:pt x="74419" y="40527"/>
                    </a:lnTo>
                    <a:cubicBezTo>
                      <a:pt x="84634" y="25257"/>
                      <a:pt x="97107" y="14502"/>
                      <a:pt x="111840" y="8259"/>
                    </a:cubicBezTo>
                    <a:cubicBezTo>
                      <a:pt x="126558" y="2016"/>
                      <a:pt x="142389" y="-1166"/>
                      <a:pt x="158374" y="-1114"/>
                    </a:cubicBezTo>
                    <a:cubicBezTo>
                      <a:pt x="179195" y="-1114"/>
                      <a:pt x="197710" y="3244"/>
                      <a:pt x="213918" y="11977"/>
                    </a:cubicBezTo>
                    <a:cubicBezTo>
                      <a:pt x="229824" y="20433"/>
                      <a:pt x="243193" y="32970"/>
                      <a:pt x="252653" y="48291"/>
                    </a:cubicBezTo>
                    <a:cubicBezTo>
                      <a:pt x="262579" y="31362"/>
                      <a:pt x="277467" y="17908"/>
                      <a:pt x="295297" y="9729"/>
                    </a:cubicBezTo>
                    <a:cubicBezTo>
                      <a:pt x="303710" y="5873"/>
                      <a:pt x="312567" y="3071"/>
                      <a:pt x="321668" y="1394"/>
                    </a:cubicBezTo>
                    <a:cubicBezTo>
                      <a:pt x="330847" y="-284"/>
                      <a:pt x="340161" y="-1131"/>
                      <a:pt x="349492" y="-1114"/>
                    </a:cubicBezTo>
                    <a:close/>
                  </a:path>
                </a:pathLst>
              </a:custGeom>
              <a:grpFill/>
              <a:ln w="1726" cap="flat">
                <a:noFill/>
                <a:prstDash val="solid"/>
                <a:miter/>
              </a:ln>
            </p:spPr>
            <p:txBody>
              <a:bodyPr rtlCol="0" anchor="ctr"/>
              <a:lstStyle/>
              <a:p>
                <a:endParaRPr lang="en-US"/>
              </a:p>
            </p:txBody>
          </p:sp>
          <p:sp>
            <p:nvSpPr>
              <p:cNvPr id="21" name="Freeform: Shape 62">
                <a:extLst>
                  <a:ext uri="{FF2B5EF4-FFF2-40B4-BE49-F238E27FC236}">
                    <a16:creationId xmlns:a16="http://schemas.microsoft.com/office/drawing/2014/main" id="{E5A79D75-FA33-8C49-5CB7-CCAFA44F994B}"/>
                  </a:ext>
                </a:extLst>
              </p:cNvPr>
              <p:cNvSpPr/>
              <p:nvPr/>
            </p:nvSpPr>
            <p:spPr>
              <a:xfrm>
                <a:off x="6117053" y="4041034"/>
                <a:ext cx="298712" cy="303424"/>
              </a:xfrm>
              <a:custGeom>
                <a:avLst/>
                <a:gdLst>
                  <a:gd name="connsiteX0" fmla="*/ 298307 w 298712"/>
                  <a:gd name="connsiteY0" fmla="*/ 294861 h 303424"/>
                  <a:gd name="connsiteX1" fmla="*/ 223188 w 298712"/>
                  <a:gd name="connsiteY1" fmla="*/ 294861 h 303424"/>
                  <a:gd name="connsiteX2" fmla="*/ 223188 w 298712"/>
                  <a:gd name="connsiteY2" fmla="*/ 263043 h 303424"/>
                  <a:gd name="connsiteX3" fmla="*/ 188118 w 298712"/>
                  <a:gd name="connsiteY3" fmla="*/ 291454 h 303424"/>
                  <a:gd name="connsiteX4" fmla="*/ 137745 w 298712"/>
                  <a:gd name="connsiteY4" fmla="*/ 302297 h 303424"/>
                  <a:gd name="connsiteX5" fmla="*/ 82963 w 298712"/>
                  <a:gd name="connsiteY5" fmla="*/ 290711 h 303424"/>
                  <a:gd name="connsiteX6" fmla="*/ 39057 w 298712"/>
                  <a:gd name="connsiteY6" fmla="*/ 258806 h 303424"/>
                  <a:gd name="connsiteX7" fmla="*/ 10040 w 298712"/>
                  <a:gd name="connsiteY7" fmla="*/ 210785 h 303424"/>
                  <a:gd name="connsiteX8" fmla="*/ 10040 w 298712"/>
                  <a:gd name="connsiteY8" fmla="*/ 90325 h 303424"/>
                  <a:gd name="connsiteX9" fmla="*/ 39057 w 298712"/>
                  <a:gd name="connsiteY9" fmla="*/ 42303 h 303424"/>
                  <a:gd name="connsiteX10" fmla="*/ 82963 w 298712"/>
                  <a:gd name="connsiteY10" fmla="*/ 10485 h 303424"/>
                  <a:gd name="connsiteX11" fmla="*/ 137745 w 298712"/>
                  <a:gd name="connsiteY11" fmla="*/ -1118 h 303424"/>
                  <a:gd name="connsiteX12" fmla="*/ 188118 w 298712"/>
                  <a:gd name="connsiteY12" fmla="*/ 9741 h 303424"/>
                  <a:gd name="connsiteX13" fmla="*/ 223188 w 298712"/>
                  <a:gd name="connsiteY13" fmla="*/ 38430 h 303424"/>
                  <a:gd name="connsiteX14" fmla="*/ 223188 w 298712"/>
                  <a:gd name="connsiteY14" fmla="*/ 6612 h 303424"/>
                  <a:gd name="connsiteX15" fmla="*/ 298307 w 298712"/>
                  <a:gd name="connsiteY15" fmla="*/ 6612 h 303424"/>
                  <a:gd name="connsiteX16" fmla="*/ 151977 w 298712"/>
                  <a:gd name="connsiteY16" fmla="*/ 71216 h 303424"/>
                  <a:gd name="connsiteX17" fmla="*/ 121490 w 298712"/>
                  <a:gd name="connsiteY17" fmla="*/ 77459 h 303424"/>
                  <a:gd name="connsiteX18" fmla="*/ 98214 w 298712"/>
                  <a:gd name="connsiteY18" fmla="*/ 94423 h 303424"/>
                  <a:gd name="connsiteX19" fmla="*/ 83481 w 298712"/>
                  <a:gd name="connsiteY19" fmla="*/ 119705 h 303424"/>
                  <a:gd name="connsiteX20" fmla="*/ 83481 w 298712"/>
                  <a:gd name="connsiteY20" fmla="*/ 181699 h 303424"/>
                  <a:gd name="connsiteX21" fmla="*/ 98214 w 298712"/>
                  <a:gd name="connsiteY21" fmla="*/ 206842 h 303424"/>
                  <a:gd name="connsiteX22" fmla="*/ 121490 w 298712"/>
                  <a:gd name="connsiteY22" fmla="*/ 223789 h 303424"/>
                  <a:gd name="connsiteX23" fmla="*/ 151977 w 298712"/>
                  <a:gd name="connsiteY23" fmla="*/ 230031 h 303424"/>
                  <a:gd name="connsiteX24" fmla="*/ 182031 w 298712"/>
                  <a:gd name="connsiteY24" fmla="*/ 224083 h 303424"/>
                  <a:gd name="connsiteX25" fmla="*/ 205290 w 298712"/>
                  <a:gd name="connsiteY25" fmla="*/ 207430 h 303424"/>
                  <a:gd name="connsiteX26" fmla="*/ 220317 w 298712"/>
                  <a:gd name="connsiteY26" fmla="*/ 182148 h 303424"/>
                  <a:gd name="connsiteX27" fmla="*/ 220317 w 298712"/>
                  <a:gd name="connsiteY27" fmla="*/ 119099 h 303424"/>
                  <a:gd name="connsiteX28" fmla="*/ 205290 w 298712"/>
                  <a:gd name="connsiteY28" fmla="*/ 93818 h 303424"/>
                  <a:gd name="connsiteX29" fmla="*/ 182031 w 298712"/>
                  <a:gd name="connsiteY29" fmla="*/ 77165 h 303424"/>
                  <a:gd name="connsiteX30" fmla="*/ 151977 w 298712"/>
                  <a:gd name="connsiteY30" fmla="*/ 71216 h 303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2" h="303424">
                    <a:moveTo>
                      <a:pt x="298307" y="294861"/>
                    </a:moveTo>
                    <a:lnTo>
                      <a:pt x="223188" y="294861"/>
                    </a:lnTo>
                    <a:lnTo>
                      <a:pt x="223188" y="263043"/>
                    </a:lnTo>
                    <a:cubicBezTo>
                      <a:pt x="213611" y="274854"/>
                      <a:pt x="201665" y="284537"/>
                      <a:pt x="188118" y="291454"/>
                    </a:cubicBezTo>
                    <a:cubicBezTo>
                      <a:pt x="174181" y="298683"/>
                      <a:pt x="157390" y="302297"/>
                      <a:pt x="137745" y="302297"/>
                    </a:cubicBezTo>
                    <a:cubicBezTo>
                      <a:pt x="118860" y="302452"/>
                      <a:pt x="100165" y="298510"/>
                      <a:pt x="82963" y="290711"/>
                    </a:cubicBezTo>
                    <a:cubicBezTo>
                      <a:pt x="66329" y="283137"/>
                      <a:pt x="51395" y="272294"/>
                      <a:pt x="39057" y="258806"/>
                    </a:cubicBezTo>
                    <a:cubicBezTo>
                      <a:pt x="26376" y="244816"/>
                      <a:pt x="16523" y="228509"/>
                      <a:pt x="10040" y="210785"/>
                    </a:cubicBezTo>
                    <a:cubicBezTo>
                      <a:pt x="-3888" y="171842"/>
                      <a:pt x="-3888" y="129267"/>
                      <a:pt x="10040" y="90325"/>
                    </a:cubicBezTo>
                    <a:cubicBezTo>
                      <a:pt x="16531" y="72600"/>
                      <a:pt x="26383" y="56293"/>
                      <a:pt x="39057" y="42303"/>
                    </a:cubicBezTo>
                    <a:cubicBezTo>
                      <a:pt x="51397" y="28850"/>
                      <a:pt x="66332" y="18025"/>
                      <a:pt x="82963" y="10485"/>
                    </a:cubicBezTo>
                    <a:cubicBezTo>
                      <a:pt x="100163" y="2686"/>
                      <a:pt x="118858" y="-1274"/>
                      <a:pt x="137745" y="-1118"/>
                    </a:cubicBezTo>
                    <a:cubicBezTo>
                      <a:pt x="157343" y="-1118"/>
                      <a:pt x="174134" y="2496"/>
                      <a:pt x="188118" y="9741"/>
                    </a:cubicBezTo>
                    <a:cubicBezTo>
                      <a:pt x="201723" y="16693"/>
                      <a:pt x="213682" y="26463"/>
                      <a:pt x="223188" y="38430"/>
                    </a:cubicBezTo>
                    <a:lnTo>
                      <a:pt x="223188" y="6612"/>
                    </a:lnTo>
                    <a:lnTo>
                      <a:pt x="298307" y="6612"/>
                    </a:lnTo>
                    <a:close/>
                    <a:moveTo>
                      <a:pt x="151977" y="71216"/>
                    </a:moveTo>
                    <a:cubicBezTo>
                      <a:pt x="141484" y="71078"/>
                      <a:pt x="131084" y="73205"/>
                      <a:pt x="121490" y="77459"/>
                    </a:cubicBezTo>
                    <a:cubicBezTo>
                      <a:pt x="112631" y="81419"/>
                      <a:pt x="104703" y="87212"/>
                      <a:pt x="98214" y="94423"/>
                    </a:cubicBezTo>
                    <a:cubicBezTo>
                      <a:pt x="91690" y="101807"/>
                      <a:pt x="86682" y="110384"/>
                      <a:pt x="83481" y="119705"/>
                    </a:cubicBezTo>
                    <a:cubicBezTo>
                      <a:pt x="76611" y="139799"/>
                      <a:pt x="76611" y="161605"/>
                      <a:pt x="83481" y="181699"/>
                    </a:cubicBezTo>
                    <a:cubicBezTo>
                      <a:pt x="86708" y="190967"/>
                      <a:pt x="91713" y="199493"/>
                      <a:pt x="98214" y="206842"/>
                    </a:cubicBezTo>
                    <a:cubicBezTo>
                      <a:pt x="104708" y="214053"/>
                      <a:pt x="112636" y="219829"/>
                      <a:pt x="121490" y="223789"/>
                    </a:cubicBezTo>
                    <a:cubicBezTo>
                      <a:pt x="131082" y="228043"/>
                      <a:pt x="141484" y="230169"/>
                      <a:pt x="151977" y="230031"/>
                    </a:cubicBezTo>
                    <a:cubicBezTo>
                      <a:pt x="162301" y="230169"/>
                      <a:pt x="172540" y="228146"/>
                      <a:pt x="182031" y="224083"/>
                    </a:cubicBezTo>
                    <a:cubicBezTo>
                      <a:pt x="190882" y="220261"/>
                      <a:pt x="198812" y="214572"/>
                      <a:pt x="205290" y="207430"/>
                    </a:cubicBezTo>
                    <a:cubicBezTo>
                      <a:pt x="211910" y="200063"/>
                      <a:pt x="217016" y="191486"/>
                      <a:pt x="220317" y="182148"/>
                    </a:cubicBezTo>
                    <a:cubicBezTo>
                      <a:pt x="227395" y="161726"/>
                      <a:pt x="227395" y="139522"/>
                      <a:pt x="220317" y="119099"/>
                    </a:cubicBezTo>
                    <a:cubicBezTo>
                      <a:pt x="217016" y="109762"/>
                      <a:pt x="211910" y="101184"/>
                      <a:pt x="205290" y="93818"/>
                    </a:cubicBezTo>
                    <a:cubicBezTo>
                      <a:pt x="198807" y="86676"/>
                      <a:pt x="190878" y="81004"/>
                      <a:pt x="182031" y="77165"/>
                    </a:cubicBezTo>
                    <a:cubicBezTo>
                      <a:pt x="172536" y="73119"/>
                      <a:pt x="162301" y="71078"/>
                      <a:pt x="151977" y="71216"/>
                    </a:cubicBezTo>
                    <a:close/>
                  </a:path>
                </a:pathLst>
              </a:custGeom>
              <a:grpFill/>
              <a:ln w="1726" cap="flat">
                <a:noFill/>
                <a:prstDash val="solid"/>
                <a:miter/>
              </a:ln>
            </p:spPr>
            <p:txBody>
              <a:bodyPr rtlCol="0" anchor="ctr"/>
              <a:lstStyle/>
              <a:p>
                <a:endParaRPr lang="en-US"/>
              </a:p>
            </p:txBody>
          </p:sp>
          <p:sp>
            <p:nvSpPr>
              <p:cNvPr id="23" name="Freeform: Shape 63">
                <a:extLst>
                  <a:ext uri="{FF2B5EF4-FFF2-40B4-BE49-F238E27FC236}">
                    <a16:creationId xmlns:a16="http://schemas.microsoft.com/office/drawing/2014/main" id="{95EF6CE1-11CF-2EF8-24F1-5A2142809EB8}"/>
                  </a:ext>
                </a:extLst>
              </p:cNvPr>
              <p:cNvSpPr/>
              <p:nvPr/>
            </p:nvSpPr>
            <p:spPr>
              <a:xfrm>
                <a:off x="6472900" y="3908768"/>
                <a:ext cx="279568" cy="428250"/>
              </a:xfrm>
              <a:custGeom>
                <a:avLst/>
                <a:gdLst>
                  <a:gd name="connsiteX0" fmla="*/ 76494 w 279568"/>
                  <a:gd name="connsiteY0" fmla="*/ 241561 h 428250"/>
                  <a:gd name="connsiteX1" fmla="*/ 103592 w 279568"/>
                  <a:gd name="connsiteY1" fmla="*/ 241561 h 428250"/>
                  <a:gd name="connsiteX2" fmla="*/ 184019 w 279568"/>
                  <a:gd name="connsiteY2" fmla="*/ 138947 h 428250"/>
                  <a:gd name="connsiteX3" fmla="*/ 278281 w 279568"/>
                  <a:gd name="connsiteY3" fmla="*/ 138947 h 428250"/>
                  <a:gd name="connsiteX4" fmla="*/ 165741 w 279568"/>
                  <a:gd name="connsiteY4" fmla="*/ 274572 h 428250"/>
                  <a:gd name="connsiteX5" fmla="*/ 279163 w 279568"/>
                  <a:gd name="connsiteY5" fmla="*/ 427127 h 428250"/>
                  <a:gd name="connsiteX6" fmla="*/ 184607 w 279568"/>
                  <a:gd name="connsiteY6" fmla="*/ 427127 h 428250"/>
                  <a:gd name="connsiteX7" fmla="*/ 102416 w 279568"/>
                  <a:gd name="connsiteY7" fmla="*/ 310558 h 428250"/>
                  <a:gd name="connsiteX8" fmla="*/ 76477 w 279568"/>
                  <a:gd name="connsiteY8" fmla="*/ 310558 h 428250"/>
                  <a:gd name="connsiteX9" fmla="*/ 76477 w 279568"/>
                  <a:gd name="connsiteY9" fmla="*/ 427127 h 428250"/>
                  <a:gd name="connsiteX10" fmla="*/ -406 w 279568"/>
                  <a:gd name="connsiteY10" fmla="*/ 427127 h 428250"/>
                  <a:gd name="connsiteX11" fmla="*/ -406 w 279568"/>
                  <a:gd name="connsiteY11" fmla="*/ -1123 h 428250"/>
                  <a:gd name="connsiteX12" fmla="*/ 76494 w 279568"/>
                  <a:gd name="connsiteY12" fmla="*/ -1123 h 428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568" h="428250">
                    <a:moveTo>
                      <a:pt x="76494" y="241561"/>
                    </a:moveTo>
                    <a:lnTo>
                      <a:pt x="103592" y="241561"/>
                    </a:lnTo>
                    <a:lnTo>
                      <a:pt x="184019" y="138947"/>
                    </a:lnTo>
                    <a:lnTo>
                      <a:pt x="278281" y="138947"/>
                    </a:lnTo>
                    <a:lnTo>
                      <a:pt x="165741" y="274572"/>
                    </a:lnTo>
                    <a:lnTo>
                      <a:pt x="279163" y="427127"/>
                    </a:lnTo>
                    <a:lnTo>
                      <a:pt x="184607" y="427127"/>
                    </a:lnTo>
                    <a:lnTo>
                      <a:pt x="102416" y="310558"/>
                    </a:lnTo>
                    <a:lnTo>
                      <a:pt x="76477" y="310558"/>
                    </a:lnTo>
                    <a:lnTo>
                      <a:pt x="76477" y="427127"/>
                    </a:lnTo>
                    <a:lnTo>
                      <a:pt x="-406" y="427127"/>
                    </a:lnTo>
                    <a:lnTo>
                      <a:pt x="-406" y="-1123"/>
                    </a:lnTo>
                    <a:lnTo>
                      <a:pt x="76494" y="-1123"/>
                    </a:lnTo>
                    <a:close/>
                  </a:path>
                </a:pathLst>
              </a:custGeom>
              <a:grpFill/>
              <a:ln w="1726" cap="flat">
                <a:noFill/>
                <a:prstDash val="solid"/>
                <a:miter/>
              </a:ln>
            </p:spPr>
            <p:txBody>
              <a:bodyPr rtlCol="0" anchor="ctr"/>
              <a:lstStyle/>
              <a:p>
                <a:endParaRPr lang="en-US"/>
              </a:p>
            </p:txBody>
          </p:sp>
          <p:sp>
            <p:nvSpPr>
              <p:cNvPr id="24" name="Freeform: Shape 64">
                <a:extLst>
                  <a:ext uri="{FF2B5EF4-FFF2-40B4-BE49-F238E27FC236}">
                    <a16:creationId xmlns:a16="http://schemas.microsoft.com/office/drawing/2014/main" id="{B2A8993A-40CA-3691-F135-8DB5BCA76931}"/>
                  </a:ext>
                </a:extLst>
              </p:cNvPr>
              <p:cNvSpPr/>
              <p:nvPr/>
            </p:nvSpPr>
            <p:spPr>
              <a:xfrm>
                <a:off x="6740055" y="4041097"/>
                <a:ext cx="283157" cy="303403"/>
              </a:xfrm>
              <a:custGeom>
                <a:avLst/>
                <a:gdLst>
                  <a:gd name="connsiteX0" fmla="*/ 143984 w 283157"/>
                  <a:gd name="connsiteY0" fmla="*/ -1112 h 303403"/>
                  <a:gd name="connsiteX1" fmla="*/ 200392 w 283157"/>
                  <a:gd name="connsiteY1" fmla="*/ 9886 h 303403"/>
                  <a:gd name="connsiteX2" fmla="*/ 244142 w 283157"/>
                  <a:gd name="connsiteY2" fmla="*/ 40823 h 303403"/>
                  <a:gd name="connsiteX3" fmla="*/ 272572 w 283157"/>
                  <a:gd name="connsiteY3" fmla="*/ 88706 h 303403"/>
                  <a:gd name="connsiteX4" fmla="*/ 282740 w 283157"/>
                  <a:gd name="connsiteY4" fmla="*/ 150267 h 303403"/>
                  <a:gd name="connsiteX5" fmla="*/ 282290 w 283157"/>
                  <a:gd name="connsiteY5" fmla="*/ 164240 h 303403"/>
                  <a:gd name="connsiteX6" fmla="*/ 281270 w 283157"/>
                  <a:gd name="connsiteY6" fmla="*/ 176431 h 303403"/>
                  <a:gd name="connsiteX7" fmla="*/ 78878 w 283157"/>
                  <a:gd name="connsiteY7" fmla="*/ 176431 h 303403"/>
                  <a:gd name="connsiteX8" fmla="*/ 88596 w 283157"/>
                  <a:gd name="connsiteY8" fmla="*/ 203355 h 303403"/>
                  <a:gd name="connsiteX9" fmla="*/ 104955 w 283157"/>
                  <a:gd name="connsiteY9" fmla="*/ 221945 h 303403"/>
                  <a:gd name="connsiteX10" fmla="*/ 126605 w 283157"/>
                  <a:gd name="connsiteY10" fmla="*/ 232787 h 303403"/>
                  <a:gd name="connsiteX11" fmla="*/ 152233 w 283157"/>
                  <a:gd name="connsiteY11" fmla="*/ 236246 h 303403"/>
                  <a:gd name="connsiteX12" fmla="*/ 189792 w 283157"/>
                  <a:gd name="connsiteY12" fmla="*/ 229121 h 303403"/>
                  <a:gd name="connsiteX13" fmla="*/ 224377 w 283157"/>
                  <a:gd name="connsiteY13" fmla="*/ 208595 h 303403"/>
                  <a:gd name="connsiteX14" fmla="*/ 269441 w 283157"/>
                  <a:gd name="connsiteY14" fmla="*/ 258553 h 303403"/>
                  <a:gd name="connsiteX15" fmla="*/ 214503 w 283157"/>
                  <a:gd name="connsiteY15" fmla="*/ 291720 h 303403"/>
                  <a:gd name="connsiteX16" fmla="*/ 147771 w 283157"/>
                  <a:gd name="connsiteY16" fmla="*/ 302269 h 303403"/>
                  <a:gd name="connsiteX17" fmla="*/ 87835 w 283157"/>
                  <a:gd name="connsiteY17" fmla="*/ 291426 h 303403"/>
                  <a:gd name="connsiteX18" fmla="*/ 40990 w 283157"/>
                  <a:gd name="connsiteY18" fmla="*/ 260784 h 303403"/>
                  <a:gd name="connsiteX19" fmla="*/ 10503 w 283157"/>
                  <a:gd name="connsiteY19" fmla="*/ 213195 h 303403"/>
                  <a:gd name="connsiteX20" fmla="*/ -391 w 283157"/>
                  <a:gd name="connsiteY20" fmla="*/ 151495 h 303403"/>
                  <a:gd name="connsiteX21" fmla="*/ 10209 w 283157"/>
                  <a:gd name="connsiteY21" fmla="*/ 89484 h 303403"/>
                  <a:gd name="connsiteX22" fmla="*/ 39814 w 283157"/>
                  <a:gd name="connsiteY22" fmla="*/ 41307 h 303403"/>
                  <a:gd name="connsiteX23" fmla="*/ 85328 w 283157"/>
                  <a:gd name="connsiteY23" fmla="*/ 10076 h 303403"/>
                  <a:gd name="connsiteX24" fmla="*/ 143984 w 283157"/>
                  <a:gd name="connsiteY24" fmla="*/ -1112 h 303403"/>
                  <a:gd name="connsiteX25" fmla="*/ 143396 w 283157"/>
                  <a:gd name="connsiteY25" fmla="*/ 65811 h 303403"/>
                  <a:gd name="connsiteX26" fmla="*/ 100165 w 283157"/>
                  <a:gd name="connsiteY26" fmla="*/ 81114 h 303403"/>
                  <a:gd name="connsiteX27" fmla="*/ 79241 w 283157"/>
                  <a:gd name="connsiteY27" fmla="*/ 123498 h 303403"/>
                  <a:gd name="connsiteX28" fmla="*/ 205615 w 283157"/>
                  <a:gd name="connsiteY28" fmla="*/ 123498 h 303403"/>
                  <a:gd name="connsiteX29" fmla="*/ 184414 w 283157"/>
                  <a:gd name="connsiteY29" fmla="*/ 80682 h 303403"/>
                  <a:gd name="connsiteX30" fmla="*/ 143396 w 283157"/>
                  <a:gd name="connsiteY30" fmla="*/ 65811 h 303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83157" h="303403">
                    <a:moveTo>
                      <a:pt x="143984" y="-1112"/>
                    </a:moveTo>
                    <a:cubicBezTo>
                      <a:pt x="163334" y="-1354"/>
                      <a:pt x="182546" y="2381"/>
                      <a:pt x="200392" y="9886"/>
                    </a:cubicBezTo>
                    <a:cubicBezTo>
                      <a:pt x="217011" y="16959"/>
                      <a:pt x="231934" y="27508"/>
                      <a:pt x="244142" y="40823"/>
                    </a:cubicBezTo>
                    <a:cubicBezTo>
                      <a:pt x="256697" y="54743"/>
                      <a:pt x="266364" y="71015"/>
                      <a:pt x="272572" y="88706"/>
                    </a:cubicBezTo>
                    <a:cubicBezTo>
                      <a:pt x="279540" y="108471"/>
                      <a:pt x="282982" y="129309"/>
                      <a:pt x="282740" y="150267"/>
                    </a:cubicBezTo>
                    <a:cubicBezTo>
                      <a:pt x="282740" y="154884"/>
                      <a:pt x="282584" y="159536"/>
                      <a:pt x="282290" y="164240"/>
                    </a:cubicBezTo>
                    <a:cubicBezTo>
                      <a:pt x="281996" y="168995"/>
                      <a:pt x="281650" y="173076"/>
                      <a:pt x="281270" y="176431"/>
                    </a:cubicBezTo>
                    <a:lnTo>
                      <a:pt x="78878" y="176431"/>
                    </a:lnTo>
                    <a:cubicBezTo>
                      <a:pt x="80469" y="185925"/>
                      <a:pt x="83754" y="195038"/>
                      <a:pt x="88596" y="203355"/>
                    </a:cubicBezTo>
                    <a:cubicBezTo>
                      <a:pt x="92867" y="210497"/>
                      <a:pt x="98401" y="216809"/>
                      <a:pt x="104955" y="221945"/>
                    </a:cubicBezTo>
                    <a:cubicBezTo>
                      <a:pt x="111405" y="226925"/>
                      <a:pt x="118754" y="230608"/>
                      <a:pt x="126605" y="232787"/>
                    </a:cubicBezTo>
                    <a:cubicBezTo>
                      <a:pt x="134940" y="235122"/>
                      <a:pt x="143569" y="236280"/>
                      <a:pt x="152233" y="236246"/>
                    </a:cubicBezTo>
                    <a:cubicBezTo>
                      <a:pt x="165081" y="236159"/>
                      <a:pt x="177808" y="233738"/>
                      <a:pt x="189792" y="229121"/>
                    </a:cubicBezTo>
                    <a:cubicBezTo>
                      <a:pt x="202433" y="224366"/>
                      <a:pt x="214140" y="217414"/>
                      <a:pt x="224377" y="208595"/>
                    </a:cubicBezTo>
                    <a:lnTo>
                      <a:pt x="269441" y="258553"/>
                    </a:lnTo>
                    <a:cubicBezTo>
                      <a:pt x="253636" y="273321"/>
                      <a:pt x="234926" y="284613"/>
                      <a:pt x="214503" y="291720"/>
                    </a:cubicBezTo>
                    <a:cubicBezTo>
                      <a:pt x="193008" y="298949"/>
                      <a:pt x="170442" y="302511"/>
                      <a:pt x="147771" y="302269"/>
                    </a:cubicBezTo>
                    <a:cubicBezTo>
                      <a:pt x="127280" y="302511"/>
                      <a:pt x="106943" y="298828"/>
                      <a:pt x="87835" y="291426"/>
                    </a:cubicBezTo>
                    <a:cubicBezTo>
                      <a:pt x="70266" y="284578"/>
                      <a:pt x="54305" y="274151"/>
                      <a:pt x="40990" y="260784"/>
                    </a:cubicBezTo>
                    <a:cubicBezTo>
                      <a:pt x="27657" y="247192"/>
                      <a:pt x="17282" y="230989"/>
                      <a:pt x="10503" y="213195"/>
                    </a:cubicBezTo>
                    <a:cubicBezTo>
                      <a:pt x="3033" y="193499"/>
                      <a:pt x="-668" y="172557"/>
                      <a:pt x="-391" y="151495"/>
                    </a:cubicBezTo>
                    <a:cubicBezTo>
                      <a:pt x="-651" y="130346"/>
                      <a:pt x="2946" y="109336"/>
                      <a:pt x="10209" y="89484"/>
                    </a:cubicBezTo>
                    <a:cubicBezTo>
                      <a:pt x="16745" y="71604"/>
                      <a:pt x="26810" y="55210"/>
                      <a:pt x="39814" y="41307"/>
                    </a:cubicBezTo>
                    <a:cubicBezTo>
                      <a:pt x="52628" y="27819"/>
                      <a:pt x="68139" y="17184"/>
                      <a:pt x="85328" y="10076"/>
                    </a:cubicBezTo>
                    <a:cubicBezTo>
                      <a:pt x="103935" y="2451"/>
                      <a:pt x="123873" y="-1354"/>
                      <a:pt x="143984" y="-1112"/>
                    </a:cubicBezTo>
                    <a:close/>
                    <a:moveTo>
                      <a:pt x="143396" y="65811"/>
                    </a:moveTo>
                    <a:cubicBezTo>
                      <a:pt x="125135" y="65811"/>
                      <a:pt x="110731" y="70912"/>
                      <a:pt x="100165" y="81114"/>
                    </a:cubicBezTo>
                    <a:cubicBezTo>
                      <a:pt x="89599" y="91317"/>
                      <a:pt x="82630" y="105445"/>
                      <a:pt x="79241" y="123498"/>
                    </a:cubicBezTo>
                    <a:lnTo>
                      <a:pt x="205615" y="123498"/>
                    </a:lnTo>
                    <a:cubicBezTo>
                      <a:pt x="202087" y="104874"/>
                      <a:pt x="195014" y="90608"/>
                      <a:pt x="184414" y="80682"/>
                    </a:cubicBezTo>
                    <a:cubicBezTo>
                      <a:pt x="173814" y="70756"/>
                      <a:pt x="160135" y="65793"/>
                      <a:pt x="143396" y="65811"/>
                    </a:cubicBezTo>
                    <a:close/>
                  </a:path>
                </a:pathLst>
              </a:custGeom>
              <a:grpFill/>
              <a:ln w="1726" cap="flat">
                <a:noFill/>
                <a:prstDash val="solid"/>
                <a:miter/>
              </a:ln>
            </p:spPr>
            <p:txBody>
              <a:bodyPr rtlCol="0" anchor="ctr"/>
              <a:lstStyle/>
              <a:p>
                <a:endParaRPr lang="en-US"/>
              </a:p>
            </p:txBody>
          </p:sp>
          <p:sp>
            <p:nvSpPr>
              <p:cNvPr id="26" name="Freeform: Shape 65">
                <a:extLst>
                  <a:ext uri="{FF2B5EF4-FFF2-40B4-BE49-F238E27FC236}">
                    <a16:creationId xmlns:a16="http://schemas.microsoft.com/office/drawing/2014/main" id="{3E8C42C9-8CB5-1CA4-07BB-23914EAF77A3}"/>
                  </a:ext>
                </a:extLst>
              </p:cNvPr>
              <p:cNvSpPr/>
              <p:nvPr/>
            </p:nvSpPr>
            <p:spPr>
              <a:xfrm>
                <a:off x="7173696" y="3904599"/>
                <a:ext cx="98034" cy="432418"/>
              </a:xfrm>
              <a:custGeom>
                <a:avLst/>
                <a:gdLst>
                  <a:gd name="connsiteX0" fmla="*/ 48516 w 98034"/>
                  <a:gd name="connsiteY0" fmla="*/ -1121 h 432418"/>
                  <a:gd name="connsiteX1" fmla="*/ 83430 w 98034"/>
                  <a:gd name="connsiteY1" fmla="*/ 13301 h 432418"/>
                  <a:gd name="connsiteX2" fmla="*/ 93806 w 98034"/>
                  <a:gd name="connsiteY2" fmla="*/ 29210 h 432418"/>
                  <a:gd name="connsiteX3" fmla="*/ 97627 w 98034"/>
                  <a:gd name="connsiteY3" fmla="*/ 48837 h 432418"/>
                  <a:gd name="connsiteX4" fmla="*/ 83344 w 98034"/>
                  <a:gd name="connsiteY4" fmla="*/ 84079 h 432418"/>
                  <a:gd name="connsiteX5" fmla="*/ 67780 w 98034"/>
                  <a:gd name="connsiteY5" fmla="*/ 94455 h 432418"/>
                  <a:gd name="connsiteX6" fmla="*/ 29201 w 98034"/>
                  <a:gd name="connsiteY6" fmla="*/ 94455 h 432418"/>
                  <a:gd name="connsiteX7" fmla="*/ 13637 w 98034"/>
                  <a:gd name="connsiteY7" fmla="*/ 84079 h 432418"/>
                  <a:gd name="connsiteX8" fmla="*/ 3262 w 98034"/>
                  <a:gd name="connsiteY8" fmla="*/ 68325 h 432418"/>
                  <a:gd name="connsiteX9" fmla="*/ -404 w 98034"/>
                  <a:gd name="connsiteY9" fmla="*/ 48837 h 432418"/>
                  <a:gd name="connsiteX10" fmla="*/ 3262 w 98034"/>
                  <a:gd name="connsiteY10" fmla="*/ 29210 h 432418"/>
                  <a:gd name="connsiteX11" fmla="*/ 13637 w 98034"/>
                  <a:gd name="connsiteY11" fmla="*/ 13301 h 432418"/>
                  <a:gd name="connsiteX12" fmla="*/ 29201 w 98034"/>
                  <a:gd name="connsiteY12" fmla="*/ 2735 h 432418"/>
                  <a:gd name="connsiteX13" fmla="*/ 48516 w 98034"/>
                  <a:gd name="connsiteY13" fmla="*/ -1121 h 432418"/>
                  <a:gd name="connsiteX14" fmla="*/ 87407 w 98034"/>
                  <a:gd name="connsiteY14" fmla="*/ 431296 h 432418"/>
                  <a:gd name="connsiteX15" fmla="*/ 10525 w 98034"/>
                  <a:gd name="connsiteY15" fmla="*/ 431296 h 432418"/>
                  <a:gd name="connsiteX16" fmla="*/ 10525 w 98034"/>
                  <a:gd name="connsiteY16" fmla="*/ 143116 h 432418"/>
                  <a:gd name="connsiteX17" fmla="*/ 87407 w 98034"/>
                  <a:gd name="connsiteY17" fmla="*/ 143116 h 43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34" h="432418">
                    <a:moveTo>
                      <a:pt x="48516" y="-1121"/>
                    </a:moveTo>
                    <a:cubicBezTo>
                      <a:pt x="61624" y="-1208"/>
                      <a:pt x="74196" y="3997"/>
                      <a:pt x="83430" y="13301"/>
                    </a:cubicBezTo>
                    <a:cubicBezTo>
                      <a:pt x="87891" y="17883"/>
                      <a:pt x="91419" y="23278"/>
                      <a:pt x="93806" y="29210"/>
                    </a:cubicBezTo>
                    <a:cubicBezTo>
                      <a:pt x="96365" y="35435"/>
                      <a:pt x="97662" y="42110"/>
                      <a:pt x="97627" y="48837"/>
                    </a:cubicBezTo>
                    <a:cubicBezTo>
                      <a:pt x="97731" y="62014"/>
                      <a:pt x="92595" y="74689"/>
                      <a:pt x="83344" y="84079"/>
                    </a:cubicBezTo>
                    <a:cubicBezTo>
                      <a:pt x="78917" y="88558"/>
                      <a:pt x="73608" y="92085"/>
                      <a:pt x="67780" y="94455"/>
                    </a:cubicBezTo>
                    <a:cubicBezTo>
                      <a:pt x="55399" y="99418"/>
                      <a:pt x="41582" y="99418"/>
                      <a:pt x="29201" y="94455"/>
                    </a:cubicBezTo>
                    <a:cubicBezTo>
                      <a:pt x="23373" y="92085"/>
                      <a:pt x="18064" y="88558"/>
                      <a:pt x="13637" y="84079"/>
                    </a:cubicBezTo>
                    <a:cubicBezTo>
                      <a:pt x="9158" y="79583"/>
                      <a:pt x="5631" y="74222"/>
                      <a:pt x="3262" y="68325"/>
                    </a:cubicBezTo>
                    <a:cubicBezTo>
                      <a:pt x="789" y="62135"/>
                      <a:pt x="-456" y="55512"/>
                      <a:pt x="-404" y="48837"/>
                    </a:cubicBezTo>
                    <a:cubicBezTo>
                      <a:pt x="-456" y="42127"/>
                      <a:pt x="789" y="35452"/>
                      <a:pt x="3262" y="29210"/>
                    </a:cubicBezTo>
                    <a:cubicBezTo>
                      <a:pt x="5614" y="23261"/>
                      <a:pt x="9141" y="17849"/>
                      <a:pt x="13637" y="13301"/>
                    </a:cubicBezTo>
                    <a:cubicBezTo>
                      <a:pt x="18099" y="8805"/>
                      <a:pt x="23373" y="5225"/>
                      <a:pt x="29201" y="2735"/>
                    </a:cubicBezTo>
                    <a:cubicBezTo>
                      <a:pt x="35305" y="141"/>
                      <a:pt x="41876" y="-1173"/>
                      <a:pt x="48516" y="-1121"/>
                    </a:cubicBezTo>
                    <a:close/>
                    <a:moveTo>
                      <a:pt x="87407" y="431296"/>
                    </a:moveTo>
                    <a:lnTo>
                      <a:pt x="10525" y="431296"/>
                    </a:lnTo>
                    <a:lnTo>
                      <a:pt x="10525" y="143116"/>
                    </a:lnTo>
                    <a:lnTo>
                      <a:pt x="87407" y="143116"/>
                    </a:lnTo>
                    <a:close/>
                  </a:path>
                </a:pathLst>
              </a:custGeom>
              <a:grpFill/>
              <a:ln w="1726" cap="flat">
                <a:noFill/>
                <a:prstDash val="solid"/>
                <a:miter/>
              </a:ln>
            </p:spPr>
            <p:txBody>
              <a:bodyPr rtlCol="0" anchor="ctr"/>
              <a:lstStyle/>
              <a:p>
                <a:endParaRPr lang="en-US"/>
              </a:p>
            </p:txBody>
          </p:sp>
          <p:sp>
            <p:nvSpPr>
              <p:cNvPr id="27" name="Freeform: Shape 66">
                <a:extLst>
                  <a:ext uri="{FF2B5EF4-FFF2-40B4-BE49-F238E27FC236}">
                    <a16:creationId xmlns:a16="http://schemas.microsoft.com/office/drawing/2014/main" id="{415FB2C5-F5B6-F5CB-3C1D-652AC67A509B}"/>
                  </a:ext>
                </a:extLst>
              </p:cNvPr>
              <p:cNvSpPr/>
              <p:nvPr/>
            </p:nvSpPr>
            <p:spPr>
              <a:xfrm>
                <a:off x="7290474" y="3963291"/>
                <a:ext cx="256552" cy="381231"/>
              </a:xfrm>
              <a:custGeom>
                <a:avLst/>
                <a:gdLst>
                  <a:gd name="connsiteX0" fmla="*/ 234877 w 256552"/>
                  <a:gd name="connsiteY0" fmla="*/ 153421 h 381231"/>
                  <a:gd name="connsiteX1" fmla="*/ 131467 w 256552"/>
                  <a:gd name="connsiteY1" fmla="*/ 153421 h 381231"/>
                  <a:gd name="connsiteX2" fmla="*/ 131467 w 256552"/>
                  <a:gd name="connsiteY2" fmla="*/ 258732 h 381231"/>
                  <a:gd name="connsiteX3" fmla="*/ 134926 w 256552"/>
                  <a:gd name="connsiteY3" fmla="*/ 281489 h 381231"/>
                  <a:gd name="connsiteX4" fmla="*/ 144056 w 256552"/>
                  <a:gd name="connsiteY4" fmla="*/ 296655 h 381231"/>
                  <a:gd name="connsiteX5" fmla="*/ 157614 w 256552"/>
                  <a:gd name="connsiteY5" fmla="*/ 305128 h 381231"/>
                  <a:gd name="connsiteX6" fmla="*/ 174249 w 256552"/>
                  <a:gd name="connsiteY6" fmla="*/ 307809 h 381231"/>
                  <a:gd name="connsiteX7" fmla="*/ 202090 w 256552"/>
                  <a:gd name="connsiteY7" fmla="*/ 302016 h 381231"/>
                  <a:gd name="connsiteX8" fmla="*/ 227873 w 256552"/>
                  <a:gd name="connsiteY8" fmla="*/ 289081 h 381231"/>
                  <a:gd name="connsiteX9" fmla="*/ 256147 w 256552"/>
                  <a:gd name="connsiteY9" fmla="*/ 349743 h 381231"/>
                  <a:gd name="connsiteX10" fmla="*/ 214645 w 256552"/>
                  <a:gd name="connsiteY10" fmla="*/ 371462 h 381231"/>
                  <a:gd name="connsiteX11" fmla="*/ 161626 w 256552"/>
                  <a:gd name="connsiteY11" fmla="*/ 380109 h 381231"/>
                  <a:gd name="connsiteX12" fmla="*/ 81492 w 256552"/>
                  <a:gd name="connsiteY12" fmla="*/ 350711 h 381231"/>
                  <a:gd name="connsiteX13" fmla="*/ 54689 w 256552"/>
                  <a:gd name="connsiteY13" fmla="*/ 265062 h 381231"/>
                  <a:gd name="connsiteX14" fmla="*/ 54689 w 256552"/>
                  <a:gd name="connsiteY14" fmla="*/ 153525 h 381231"/>
                  <a:gd name="connsiteX15" fmla="*/ -406 w 256552"/>
                  <a:gd name="connsiteY15" fmla="*/ 153525 h 381231"/>
                  <a:gd name="connsiteX16" fmla="*/ -406 w 256552"/>
                  <a:gd name="connsiteY16" fmla="*/ 84527 h 381231"/>
                  <a:gd name="connsiteX17" fmla="*/ 54689 w 256552"/>
                  <a:gd name="connsiteY17" fmla="*/ 84527 h 381231"/>
                  <a:gd name="connsiteX18" fmla="*/ 54689 w 256552"/>
                  <a:gd name="connsiteY18" fmla="*/ -1123 h 381231"/>
                  <a:gd name="connsiteX19" fmla="*/ 131571 w 256552"/>
                  <a:gd name="connsiteY19" fmla="*/ -1123 h 381231"/>
                  <a:gd name="connsiteX20" fmla="*/ 131571 w 256552"/>
                  <a:gd name="connsiteY20" fmla="*/ 84527 h 381231"/>
                  <a:gd name="connsiteX21" fmla="*/ 234980 w 256552"/>
                  <a:gd name="connsiteY21" fmla="*/ 84527 h 381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56552" h="381231">
                    <a:moveTo>
                      <a:pt x="234877" y="153421"/>
                    </a:moveTo>
                    <a:lnTo>
                      <a:pt x="131467" y="153421"/>
                    </a:lnTo>
                    <a:lnTo>
                      <a:pt x="131467" y="258732"/>
                    </a:lnTo>
                    <a:cubicBezTo>
                      <a:pt x="131294" y="266462"/>
                      <a:pt x="132470" y="274157"/>
                      <a:pt x="134926" y="281489"/>
                    </a:cubicBezTo>
                    <a:cubicBezTo>
                      <a:pt x="136828" y="287144"/>
                      <a:pt x="139941" y="292332"/>
                      <a:pt x="144056" y="296655"/>
                    </a:cubicBezTo>
                    <a:cubicBezTo>
                      <a:pt x="147843" y="300494"/>
                      <a:pt x="152495" y="303399"/>
                      <a:pt x="157614" y="305128"/>
                    </a:cubicBezTo>
                    <a:cubicBezTo>
                      <a:pt x="162974" y="306944"/>
                      <a:pt x="168595" y="307843"/>
                      <a:pt x="174249" y="307809"/>
                    </a:cubicBezTo>
                    <a:cubicBezTo>
                      <a:pt x="183829" y="307739"/>
                      <a:pt x="193288" y="305768"/>
                      <a:pt x="202090" y="302016"/>
                    </a:cubicBezTo>
                    <a:cubicBezTo>
                      <a:pt x="210996" y="298350"/>
                      <a:pt x="219608" y="294027"/>
                      <a:pt x="227873" y="289081"/>
                    </a:cubicBezTo>
                    <a:lnTo>
                      <a:pt x="256147" y="349743"/>
                    </a:lnTo>
                    <a:cubicBezTo>
                      <a:pt x="243246" y="358649"/>
                      <a:pt x="229309" y="365946"/>
                      <a:pt x="214645" y="371462"/>
                    </a:cubicBezTo>
                    <a:cubicBezTo>
                      <a:pt x="199514" y="377221"/>
                      <a:pt x="181840" y="380109"/>
                      <a:pt x="161626" y="380109"/>
                    </a:cubicBezTo>
                    <a:cubicBezTo>
                      <a:pt x="126072" y="380109"/>
                      <a:pt x="99355" y="370304"/>
                      <a:pt x="81492" y="350711"/>
                    </a:cubicBezTo>
                    <a:cubicBezTo>
                      <a:pt x="63629" y="331119"/>
                      <a:pt x="54689" y="302569"/>
                      <a:pt x="54689" y="265062"/>
                    </a:cubicBezTo>
                    <a:lnTo>
                      <a:pt x="54689" y="153525"/>
                    </a:lnTo>
                    <a:lnTo>
                      <a:pt x="-406" y="153525"/>
                    </a:lnTo>
                    <a:lnTo>
                      <a:pt x="-406" y="84527"/>
                    </a:lnTo>
                    <a:lnTo>
                      <a:pt x="54689" y="84527"/>
                    </a:lnTo>
                    <a:lnTo>
                      <a:pt x="54689" y="-1123"/>
                    </a:lnTo>
                    <a:lnTo>
                      <a:pt x="131571" y="-1123"/>
                    </a:lnTo>
                    <a:lnTo>
                      <a:pt x="131571" y="84527"/>
                    </a:lnTo>
                    <a:lnTo>
                      <a:pt x="234980" y="84527"/>
                    </a:lnTo>
                    <a:close/>
                  </a:path>
                </a:pathLst>
              </a:custGeom>
              <a:grpFill/>
              <a:ln w="1726" cap="flat">
                <a:noFill/>
                <a:prstDash val="solid"/>
                <a:miter/>
              </a:ln>
            </p:spPr>
            <p:txBody>
              <a:bodyPr rtlCol="0" anchor="ctr"/>
              <a:lstStyle/>
              <a:p>
                <a:endParaRPr lang="en-US"/>
              </a:p>
            </p:txBody>
          </p:sp>
          <p:sp>
            <p:nvSpPr>
              <p:cNvPr id="28" name="Freeform: Shape 67">
                <a:extLst>
                  <a:ext uri="{FF2B5EF4-FFF2-40B4-BE49-F238E27FC236}">
                    <a16:creationId xmlns:a16="http://schemas.microsoft.com/office/drawing/2014/main" id="{396E7C25-0F63-4E62-BCDC-49249068B9D6}"/>
                  </a:ext>
                </a:extLst>
              </p:cNvPr>
              <p:cNvSpPr/>
              <p:nvPr/>
            </p:nvSpPr>
            <p:spPr>
              <a:xfrm>
                <a:off x="5599695" y="4441062"/>
                <a:ext cx="298763" cy="303356"/>
              </a:xfrm>
              <a:custGeom>
                <a:avLst/>
                <a:gdLst>
                  <a:gd name="connsiteX0" fmla="*/ 298358 w 298763"/>
                  <a:gd name="connsiteY0" fmla="*/ 294793 h 303356"/>
                  <a:gd name="connsiteX1" fmla="*/ 223187 w 298763"/>
                  <a:gd name="connsiteY1" fmla="*/ 294793 h 303356"/>
                  <a:gd name="connsiteX2" fmla="*/ 223187 w 298763"/>
                  <a:gd name="connsiteY2" fmla="*/ 262974 h 303356"/>
                  <a:gd name="connsiteX3" fmla="*/ 188135 w 298763"/>
                  <a:gd name="connsiteY3" fmla="*/ 291369 h 303356"/>
                  <a:gd name="connsiteX4" fmla="*/ 137762 w 298763"/>
                  <a:gd name="connsiteY4" fmla="*/ 302228 h 303356"/>
                  <a:gd name="connsiteX5" fmla="*/ 82962 w 298763"/>
                  <a:gd name="connsiteY5" fmla="*/ 290625 h 303356"/>
                  <a:gd name="connsiteX6" fmla="*/ 39074 w 298763"/>
                  <a:gd name="connsiteY6" fmla="*/ 258807 h 303356"/>
                  <a:gd name="connsiteX7" fmla="*/ 10057 w 298763"/>
                  <a:gd name="connsiteY7" fmla="*/ 210786 h 303356"/>
                  <a:gd name="connsiteX8" fmla="*/ 10057 w 298763"/>
                  <a:gd name="connsiteY8" fmla="*/ 90326 h 303356"/>
                  <a:gd name="connsiteX9" fmla="*/ 39074 w 298763"/>
                  <a:gd name="connsiteY9" fmla="*/ 42304 h 303356"/>
                  <a:gd name="connsiteX10" fmla="*/ 82962 w 298763"/>
                  <a:gd name="connsiteY10" fmla="*/ 10486 h 303356"/>
                  <a:gd name="connsiteX11" fmla="*/ 137762 w 298763"/>
                  <a:gd name="connsiteY11" fmla="*/ -1117 h 303356"/>
                  <a:gd name="connsiteX12" fmla="*/ 188135 w 298763"/>
                  <a:gd name="connsiteY12" fmla="*/ 9742 h 303356"/>
                  <a:gd name="connsiteX13" fmla="*/ 223187 w 298763"/>
                  <a:gd name="connsiteY13" fmla="*/ 38431 h 303356"/>
                  <a:gd name="connsiteX14" fmla="*/ 223187 w 298763"/>
                  <a:gd name="connsiteY14" fmla="*/ 6612 h 303356"/>
                  <a:gd name="connsiteX15" fmla="*/ 298306 w 298763"/>
                  <a:gd name="connsiteY15" fmla="*/ 6612 h 303356"/>
                  <a:gd name="connsiteX16" fmla="*/ 151959 w 298763"/>
                  <a:gd name="connsiteY16" fmla="*/ 71148 h 303356"/>
                  <a:gd name="connsiteX17" fmla="*/ 121455 w 298763"/>
                  <a:gd name="connsiteY17" fmla="*/ 77391 h 303356"/>
                  <a:gd name="connsiteX18" fmla="*/ 98197 w 298763"/>
                  <a:gd name="connsiteY18" fmla="*/ 94355 h 303356"/>
                  <a:gd name="connsiteX19" fmla="*/ 83464 w 298763"/>
                  <a:gd name="connsiteY19" fmla="*/ 119619 h 303356"/>
                  <a:gd name="connsiteX20" fmla="*/ 83464 w 298763"/>
                  <a:gd name="connsiteY20" fmla="*/ 181630 h 303356"/>
                  <a:gd name="connsiteX21" fmla="*/ 98197 w 298763"/>
                  <a:gd name="connsiteY21" fmla="*/ 206774 h 303356"/>
                  <a:gd name="connsiteX22" fmla="*/ 121455 w 298763"/>
                  <a:gd name="connsiteY22" fmla="*/ 223720 h 303356"/>
                  <a:gd name="connsiteX23" fmla="*/ 151959 w 298763"/>
                  <a:gd name="connsiteY23" fmla="*/ 229963 h 303356"/>
                  <a:gd name="connsiteX24" fmla="*/ 181996 w 298763"/>
                  <a:gd name="connsiteY24" fmla="*/ 224014 h 303356"/>
                  <a:gd name="connsiteX25" fmla="*/ 205272 w 298763"/>
                  <a:gd name="connsiteY25" fmla="*/ 207362 h 303356"/>
                  <a:gd name="connsiteX26" fmla="*/ 220299 w 298763"/>
                  <a:gd name="connsiteY26" fmla="*/ 182080 h 303356"/>
                  <a:gd name="connsiteX27" fmla="*/ 220299 w 298763"/>
                  <a:gd name="connsiteY27" fmla="*/ 119031 h 303356"/>
                  <a:gd name="connsiteX28" fmla="*/ 205272 w 298763"/>
                  <a:gd name="connsiteY28" fmla="*/ 93750 h 303356"/>
                  <a:gd name="connsiteX29" fmla="*/ 181996 w 298763"/>
                  <a:gd name="connsiteY29" fmla="*/ 77097 h 303356"/>
                  <a:gd name="connsiteX30" fmla="*/ 151959 w 298763"/>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63" h="303356">
                    <a:moveTo>
                      <a:pt x="298358" y="294793"/>
                    </a:moveTo>
                    <a:lnTo>
                      <a:pt x="223187" y="294793"/>
                    </a:lnTo>
                    <a:lnTo>
                      <a:pt x="223187" y="262974"/>
                    </a:lnTo>
                    <a:cubicBezTo>
                      <a:pt x="213623" y="274785"/>
                      <a:pt x="201681" y="284469"/>
                      <a:pt x="188135" y="291369"/>
                    </a:cubicBezTo>
                    <a:cubicBezTo>
                      <a:pt x="174175" y="298614"/>
                      <a:pt x="15738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34" y="16694"/>
                      <a:pt x="213687" y="26481"/>
                      <a:pt x="223187" y="38431"/>
                    </a:cubicBezTo>
                    <a:lnTo>
                      <a:pt x="223187" y="6612"/>
                    </a:lnTo>
                    <a:lnTo>
                      <a:pt x="298306" y="6612"/>
                    </a:lnTo>
                    <a:close/>
                    <a:moveTo>
                      <a:pt x="151959" y="71148"/>
                    </a:moveTo>
                    <a:cubicBezTo>
                      <a:pt x="141459" y="70992"/>
                      <a:pt x="131053" y="73137"/>
                      <a:pt x="121455" y="77391"/>
                    </a:cubicBezTo>
                    <a:cubicBezTo>
                      <a:pt x="112598" y="81351"/>
                      <a:pt x="104675" y="87127"/>
                      <a:pt x="98197" y="94355"/>
                    </a:cubicBezTo>
                    <a:cubicBezTo>
                      <a:pt x="91662" y="101721"/>
                      <a:pt x="86654" y="110298"/>
                      <a:pt x="83464" y="119619"/>
                    </a:cubicBezTo>
                    <a:cubicBezTo>
                      <a:pt x="76593" y="139713"/>
                      <a:pt x="76593" y="161536"/>
                      <a:pt x="83464" y="181630"/>
                    </a:cubicBezTo>
                    <a:cubicBezTo>
                      <a:pt x="86677" y="190899"/>
                      <a:pt x="91683" y="199442"/>
                      <a:pt x="98197" y="206774"/>
                    </a:cubicBezTo>
                    <a:cubicBezTo>
                      <a:pt x="104681" y="213985"/>
                      <a:pt x="112603" y="219760"/>
                      <a:pt x="121455" y="223720"/>
                    </a:cubicBezTo>
                    <a:cubicBezTo>
                      <a:pt x="131053" y="227974"/>
                      <a:pt x="141459" y="230119"/>
                      <a:pt x="151959" y="229963"/>
                    </a:cubicBezTo>
                    <a:cubicBezTo>
                      <a:pt x="162278" y="230101"/>
                      <a:pt x="172510" y="228078"/>
                      <a:pt x="181996" y="224014"/>
                    </a:cubicBezTo>
                    <a:cubicBezTo>
                      <a:pt x="190850" y="220175"/>
                      <a:pt x="198786" y="214503"/>
                      <a:pt x="205272" y="207362"/>
                    </a:cubicBezTo>
                    <a:cubicBezTo>
                      <a:pt x="211887" y="199995"/>
                      <a:pt x="216991" y="191401"/>
                      <a:pt x="220299" y="182080"/>
                    </a:cubicBezTo>
                    <a:cubicBezTo>
                      <a:pt x="227355" y="161657"/>
                      <a:pt x="227355" y="139454"/>
                      <a:pt x="220299" y="119031"/>
                    </a:cubicBezTo>
                    <a:cubicBezTo>
                      <a:pt x="216991" y="109711"/>
                      <a:pt x="211887" y="101116"/>
                      <a:pt x="205272" y="93750"/>
                    </a:cubicBezTo>
                    <a:cubicBezTo>
                      <a:pt x="198781" y="86608"/>
                      <a:pt x="190847" y="80936"/>
                      <a:pt x="181996" y="77097"/>
                    </a:cubicBezTo>
                    <a:cubicBezTo>
                      <a:pt x="172508" y="73050"/>
                      <a:pt x="162276" y="71010"/>
                      <a:pt x="151959" y="71148"/>
                    </a:cubicBezTo>
                    <a:close/>
                  </a:path>
                </a:pathLst>
              </a:custGeom>
              <a:grpFill/>
              <a:ln w="1726" cap="flat">
                <a:noFill/>
                <a:prstDash val="solid"/>
                <a:miter/>
              </a:ln>
            </p:spPr>
            <p:txBody>
              <a:bodyPr rtlCol="0" anchor="ctr"/>
              <a:lstStyle/>
              <a:p>
                <a:endParaRPr lang="en-US"/>
              </a:p>
            </p:txBody>
          </p:sp>
          <p:sp>
            <p:nvSpPr>
              <p:cNvPr id="30" name="Freeform: Shape 68">
                <a:extLst>
                  <a:ext uri="{FF2B5EF4-FFF2-40B4-BE49-F238E27FC236}">
                    <a16:creationId xmlns:a16="http://schemas.microsoft.com/office/drawing/2014/main" id="{17FD4CD9-6226-98A3-0692-E31B6C781A51}"/>
                  </a:ext>
                </a:extLst>
              </p:cNvPr>
              <p:cNvSpPr/>
              <p:nvPr/>
            </p:nvSpPr>
            <p:spPr>
              <a:xfrm>
                <a:off x="5949714" y="4441024"/>
                <a:ext cx="462514" cy="295971"/>
              </a:xfrm>
              <a:custGeom>
                <a:avLst/>
                <a:gdLst>
                  <a:gd name="connsiteX0" fmla="*/ 349578 w 462514"/>
                  <a:gd name="connsiteY0" fmla="*/ -1114 h 295971"/>
                  <a:gd name="connsiteX1" fmla="*/ 395386 w 462514"/>
                  <a:gd name="connsiteY1" fmla="*/ 7066 h 295971"/>
                  <a:gd name="connsiteX2" fmla="*/ 431026 w 462514"/>
                  <a:gd name="connsiteY2" fmla="*/ 30013 h 295971"/>
                  <a:gd name="connsiteX3" fmla="*/ 454008 w 462514"/>
                  <a:gd name="connsiteY3" fmla="*/ 65549 h 295971"/>
                  <a:gd name="connsiteX4" fmla="*/ 462101 w 462514"/>
                  <a:gd name="connsiteY4" fmla="*/ 111357 h 295971"/>
                  <a:gd name="connsiteX5" fmla="*/ 462101 w 462514"/>
                  <a:gd name="connsiteY5" fmla="*/ 294848 h 295971"/>
                  <a:gd name="connsiteX6" fmla="*/ 385512 w 462514"/>
                  <a:gd name="connsiteY6" fmla="*/ 294848 h 295971"/>
                  <a:gd name="connsiteX7" fmla="*/ 385512 w 462514"/>
                  <a:gd name="connsiteY7" fmla="*/ 136327 h 295971"/>
                  <a:gd name="connsiteX8" fmla="*/ 370779 w 462514"/>
                  <a:gd name="connsiteY8" fmla="*/ 88306 h 295971"/>
                  <a:gd name="connsiteX9" fmla="*/ 329830 w 462514"/>
                  <a:gd name="connsiteY9" fmla="*/ 71792 h 295971"/>
                  <a:gd name="connsiteX10" fmla="*/ 306416 w 462514"/>
                  <a:gd name="connsiteY10" fmla="*/ 75821 h 295971"/>
                  <a:gd name="connsiteX11" fmla="*/ 287273 w 462514"/>
                  <a:gd name="connsiteY11" fmla="*/ 87926 h 295971"/>
                  <a:gd name="connsiteX12" fmla="*/ 274304 w 462514"/>
                  <a:gd name="connsiteY12" fmla="*/ 108296 h 295971"/>
                  <a:gd name="connsiteX13" fmla="*/ 269444 w 462514"/>
                  <a:gd name="connsiteY13" fmla="*/ 136846 h 295971"/>
                  <a:gd name="connsiteX14" fmla="*/ 269444 w 462514"/>
                  <a:gd name="connsiteY14" fmla="*/ 294762 h 295971"/>
                  <a:gd name="connsiteX15" fmla="*/ 192562 w 462514"/>
                  <a:gd name="connsiteY15" fmla="*/ 294762 h 295971"/>
                  <a:gd name="connsiteX16" fmla="*/ 192562 w 462514"/>
                  <a:gd name="connsiteY16" fmla="*/ 136241 h 295971"/>
                  <a:gd name="connsiteX17" fmla="*/ 177967 w 462514"/>
                  <a:gd name="connsiteY17" fmla="*/ 88220 h 295971"/>
                  <a:gd name="connsiteX18" fmla="*/ 136880 w 462514"/>
                  <a:gd name="connsiteY18" fmla="*/ 71705 h 295971"/>
                  <a:gd name="connsiteX19" fmla="*/ 113466 w 462514"/>
                  <a:gd name="connsiteY19" fmla="*/ 75734 h 295971"/>
                  <a:gd name="connsiteX20" fmla="*/ 94306 w 462514"/>
                  <a:gd name="connsiteY20" fmla="*/ 87839 h 295971"/>
                  <a:gd name="connsiteX21" fmla="*/ 81353 w 462514"/>
                  <a:gd name="connsiteY21" fmla="*/ 108210 h 295971"/>
                  <a:gd name="connsiteX22" fmla="*/ 76494 w 462514"/>
                  <a:gd name="connsiteY22" fmla="*/ 136760 h 295971"/>
                  <a:gd name="connsiteX23" fmla="*/ 76494 w 462514"/>
                  <a:gd name="connsiteY23" fmla="*/ 294676 h 295971"/>
                  <a:gd name="connsiteX24" fmla="*/ -406 w 462514"/>
                  <a:gd name="connsiteY24" fmla="*/ 294676 h 295971"/>
                  <a:gd name="connsiteX25" fmla="*/ -406 w 462514"/>
                  <a:gd name="connsiteY25" fmla="*/ 6651 h 295971"/>
                  <a:gd name="connsiteX26" fmla="*/ 74419 w 462514"/>
                  <a:gd name="connsiteY26" fmla="*/ 6651 h 295971"/>
                  <a:gd name="connsiteX27" fmla="*/ 74419 w 462514"/>
                  <a:gd name="connsiteY27" fmla="*/ 40561 h 295971"/>
                  <a:gd name="connsiteX28" fmla="*/ 111840 w 462514"/>
                  <a:gd name="connsiteY28" fmla="*/ 8293 h 295971"/>
                  <a:gd name="connsiteX29" fmla="*/ 158374 w 462514"/>
                  <a:gd name="connsiteY29" fmla="*/ -1079 h 295971"/>
                  <a:gd name="connsiteX30" fmla="*/ 213918 w 462514"/>
                  <a:gd name="connsiteY30" fmla="*/ 12011 h 295971"/>
                  <a:gd name="connsiteX31" fmla="*/ 252653 w 462514"/>
                  <a:gd name="connsiteY31" fmla="*/ 48326 h 295971"/>
                  <a:gd name="connsiteX32" fmla="*/ 295366 w 462514"/>
                  <a:gd name="connsiteY32" fmla="*/ 9815 h 295971"/>
                  <a:gd name="connsiteX33" fmla="*/ 321737 w 462514"/>
                  <a:gd name="connsiteY33" fmla="*/ 1480 h 295971"/>
                  <a:gd name="connsiteX34" fmla="*/ 349578 w 462514"/>
                  <a:gd name="connsiteY34" fmla="*/ -1114 h 295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514" h="295971">
                    <a:moveTo>
                      <a:pt x="349578" y="-1114"/>
                    </a:moveTo>
                    <a:cubicBezTo>
                      <a:pt x="365226" y="-1304"/>
                      <a:pt x="380769" y="1480"/>
                      <a:pt x="395386" y="7066"/>
                    </a:cubicBezTo>
                    <a:cubicBezTo>
                      <a:pt x="408712" y="12202"/>
                      <a:pt x="420842" y="20000"/>
                      <a:pt x="431026" y="30013"/>
                    </a:cubicBezTo>
                    <a:cubicBezTo>
                      <a:pt x="441109" y="40112"/>
                      <a:pt x="448941" y="52217"/>
                      <a:pt x="454008" y="65549"/>
                    </a:cubicBezTo>
                    <a:cubicBezTo>
                      <a:pt x="459536" y="80179"/>
                      <a:pt x="462282" y="95725"/>
                      <a:pt x="462101" y="111357"/>
                    </a:cubicBezTo>
                    <a:lnTo>
                      <a:pt x="462101" y="294848"/>
                    </a:lnTo>
                    <a:lnTo>
                      <a:pt x="385512" y="294848"/>
                    </a:lnTo>
                    <a:lnTo>
                      <a:pt x="385512" y="136327"/>
                    </a:lnTo>
                    <a:cubicBezTo>
                      <a:pt x="385512" y="115317"/>
                      <a:pt x="380601" y="99304"/>
                      <a:pt x="370779" y="88306"/>
                    </a:cubicBezTo>
                    <a:cubicBezTo>
                      <a:pt x="360957" y="77308"/>
                      <a:pt x="347308" y="71809"/>
                      <a:pt x="329830" y="71792"/>
                    </a:cubicBezTo>
                    <a:cubicBezTo>
                      <a:pt x="321850" y="71757"/>
                      <a:pt x="313923" y="73106"/>
                      <a:pt x="306416" y="75821"/>
                    </a:cubicBezTo>
                    <a:cubicBezTo>
                      <a:pt x="299208" y="78363"/>
                      <a:pt x="292667" y="82513"/>
                      <a:pt x="287273" y="87926"/>
                    </a:cubicBezTo>
                    <a:cubicBezTo>
                      <a:pt x="281611" y="93771"/>
                      <a:pt x="277198" y="100688"/>
                      <a:pt x="274304" y="108296"/>
                    </a:cubicBezTo>
                    <a:cubicBezTo>
                      <a:pt x="270892" y="117427"/>
                      <a:pt x="269242" y="127111"/>
                      <a:pt x="269444" y="136846"/>
                    </a:cubicBezTo>
                    <a:lnTo>
                      <a:pt x="269444" y="294762"/>
                    </a:lnTo>
                    <a:lnTo>
                      <a:pt x="192562" y="294762"/>
                    </a:lnTo>
                    <a:lnTo>
                      <a:pt x="192562" y="136241"/>
                    </a:lnTo>
                    <a:cubicBezTo>
                      <a:pt x="192562" y="115231"/>
                      <a:pt x="187697" y="99218"/>
                      <a:pt x="177967" y="88220"/>
                    </a:cubicBezTo>
                    <a:cubicBezTo>
                      <a:pt x="168236" y="77222"/>
                      <a:pt x="154541" y="71723"/>
                      <a:pt x="136880" y="71705"/>
                    </a:cubicBezTo>
                    <a:cubicBezTo>
                      <a:pt x="128899" y="71653"/>
                      <a:pt x="120972" y="73019"/>
                      <a:pt x="113466" y="75734"/>
                    </a:cubicBezTo>
                    <a:cubicBezTo>
                      <a:pt x="106253" y="78276"/>
                      <a:pt x="99706" y="82427"/>
                      <a:pt x="94306" y="87839"/>
                    </a:cubicBezTo>
                    <a:cubicBezTo>
                      <a:pt x="88654" y="93684"/>
                      <a:pt x="84248" y="100618"/>
                      <a:pt x="81353" y="108210"/>
                    </a:cubicBezTo>
                    <a:cubicBezTo>
                      <a:pt x="77933" y="117323"/>
                      <a:pt x="76283" y="127024"/>
                      <a:pt x="76494" y="136760"/>
                    </a:cubicBezTo>
                    <a:lnTo>
                      <a:pt x="76494" y="294676"/>
                    </a:lnTo>
                    <a:lnTo>
                      <a:pt x="-406" y="294676"/>
                    </a:lnTo>
                    <a:lnTo>
                      <a:pt x="-406" y="6651"/>
                    </a:lnTo>
                    <a:lnTo>
                      <a:pt x="74419" y="6651"/>
                    </a:lnTo>
                    <a:lnTo>
                      <a:pt x="74419" y="40561"/>
                    </a:lnTo>
                    <a:cubicBezTo>
                      <a:pt x="84634" y="25292"/>
                      <a:pt x="97107" y="14536"/>
                      <a:pt x="111840" y="8293"/>
                    </a:cubicBezTo>
                    <a:cubicBezTo>
                      <a:pt x="126554" y="2051"/>
                      <a:pt x="142387" y="-1148"/>
                      <a:pt x="158374" y="-1079"/>
                    </a:cubicBezTo>
                    <a:cubicBezTo>
                      <a:pt x="179195" y="-1079"/>
                      <a:pt x="197710" y="3279"/>
                      <a:pt x="213918" y="12011"/>
                    </a:cubicBezTo>
                    <a:cubicBezTo>
                      <a:pt x="229827" y="20467"/>
                      <a:pt x="243198" y="32987"/>
                      <a:pt x="252653" y="48326"/>
                    </a:cubicBezTo>
                    <a:cubicBezTo>
                      <a:pt x="262605" y="31414"/>
                      <a:pt x="277517" y="17977"/>
                      <a:pt x="295366" y="9815"/>
                    </a:cubicBezTo>
                    <a:cubicBezTo>
                      <a:pt x="303779" y="5959"/>
                      <a:pt x="312636" y="3158"/>
                      <a:pt x="321737" y="1480"/>
                    </a:cubicBezTo>
                    <a:cubicBezTo>
                      <a:pt x="330920" y="-232"/>
                      <a:pt x="340238" y="-1096"/>
                      <a:pt x="349578" y="-1114"/>
                    </a:cubicBezTo>
                    <a:close/>
                  </a:path>
                </a:pathLst>
              </a:custGeom>
              <a:grpFill/>
              <a:ln w="1726" cap="flat">
                <a:noFill/>
                <a:prstDash val="solid"/>
                <a:miter/>
              </a:ln>
            </p:spPr>
            <p:txBody>
              <a:bodyPr rtlCol="0" anchor="ctr"/>
              <a:lstStyle/>
              <a:p>
                <a:endParaRPr lang="en-US"/>
              </a:p>
            </p:txBody>
          </p:sp>
          <p:sp>
            <p:nvSpPr>
              <p:cNvPr id="31" name="Freeform: Shape 69">
                <a:extLst>
                  <a:ext uri="{FF2B5EF4-FFF2-40B4-BE49-F238E27FC236}">
                    <a16:creationId xmlns:a16="http://schemas.microsoft.com/office/drawing/2014/main" id="{69F8FED1-25B6-456C-BE8E-87E2175E0F89}"/>
                  </a:ext>
                </a:extLst>
              </p:cNvPr>
              <p:cNvSpPr/>
              <p:nvPr/>
            </p:nvSpPr>
            <p:spPr>
              <a:xfrm>
                <a:off x="6443450" y="4441062"/>
                <a:ext cx="298711" cy="303356"/>
              </a:xfrm>
              <a:custGeom>
                <a:avLst/>
                <a:gdLst>
                  <a:gd name="connsiteX0" fmla="*/ 298306 w 298711"/>
                  <a:gd name="connsiteY0" fmla="*/ 294793 h 303356"/>
                  <a:gd name="connsiteX1" fmla="*/ 223187 w 298711"/>
                  <a:gd name="connsiteY1" fmla="*/ 294793 h 303356"/>
                  <a:gd name="connsiteX2" fmla="*/ 223187 w 298711"/>
                  <a:gd name="connsiteY2" fmla="*/ 262974 h 303356"/>
                  <a:gd name="connsiteX3" fmla="*/ 188135 w 298711"/>
                  <a:gd name="connsiteY3" fmla="*/ 291369 h 303356"/>
                  <a:gd name="connsiteX4" fmla="*/ 137762 w 298711"/>
                  <a:gd name="connsiteY4" fmla="*/ 302228 h 303356"/>
                  <a:gd name="connsiteX5" fmla="*/ 82962 w 298711"/>
                  <a:gd name="connsiteY5" fmla="*/ 290625 h 303356"/>
                  <a:gd name="connsiteX6" fmla="*/ 39074 w 298711"/>
                  <a:gd name="connsiteY6" fmla="*/ 258807 h 303356"/>
                  <a:gd name="connsiteX7" fmla="*/ 10057 w 298711"/>
                  <a:gd name="connsiteY7" fmla="*/ 210786 h 303356"/>
                  <a:gd name="connsiteX8" fmla="*/ 10057 w 298711"/>
                  <a:gd name="connsiteY8" fmla="*/ 90326 h 303356"/>
                  <a:gd name="connsiteX9" fmla="*/ 39074 w 298711"/>
                  <a:gd name="connsiteY9" fmla="*/ 42304 h 303356"/>
                  <a:gd name="connsiteX10" fmla="*/ 82962 w 298711"/>
                  <a:gd name="connsiteY10" fmla="*/ 10486 h 303356"/>
                  <a:gd name="connsiteX11" fmla="*/ 137762 w 298711"/>
                  <a:gd name="connsiteY11" fmla="*/ -1117 h 303356"/>
                  <a:gd name="connsiteX12" fmla="*/ 188135 w 298711"/>
                  <a:gd name="connsiteY12" fmla="*/ 9742 h 303356"/>
                  <a:gd name="connsiteX13" fmla="*/ 223187 w 298711"/>
                  <a:gd name="connsiteY13" fmla="*/ 38431 h 303356"/>
                  <a:gd name="connsiteX14" fmla="*/ 223187 w 298711"/>
                  <a:gd name="connsiteY14" fmla="*/ 6612 h 303356"/>
                  <a:gd name="connsiteX15" fmla="*/ 298306 w 298711"/>
                  <a:gd name="connsiteY15" fmla="*/ 6612 h 303356"/>
                  <a:gd name="connsiteX16" fmla="*/ 151890 w 298711"/>
                  <a:gd name="connsiteY16" fmla="*/ 71148 h 303356"/>
                  <a:gd name="connsiteX17" fmla="*/ 121403 w 298711"/>
                  <a:gd name="connsiteY17" fmla="*/ 77391 h 303356"/>
                  <a:gd name="connsiteX18" fmla="*/ 98128 w 298711"/>
                  <a:gd name="connsiteY18" fmla="*/ 94355 h 303356"/>
                  <a:gd name="connsiteX19" fmla="*/ 83394 w 298711"/>
                  <a:gd name="connsiteY19" fmla="*/ 119619 h 303356"/>
                  <a:gd name="connsiteX20" fmla="*/ 83394 w 298711"/>
                  <a:gd name="connsiteY20" fmla="*/ 181630 h 303356"/>
                  <a:gd name="connsiteX21" fmla="*/ 98128 w 298711"/>
                  <a:gd name="connsiteY21" fmla="*/ 206774 h 303356"/>
                  <a:gd name="connsiteX22" fmla="*/ 121403 w 298711"/>
                  <a:gd name="connsiteY22" fmla="*/ 223720 h 303356"/>
                  <a:gd name="connsiteX23" fmla="*/ 151890 w 298711"/>
                  <a:gd name="connsiteY23" fmla="*/ 229963 h 303356"/>
                  <a:gd name="connsiteX24" fmla="*/ 181945 w 298711"/>
                  <a:gd name="connsiteY24" fmla="*/ 224014 h 303356"/>
                  <a:gd name="connsiteX25" fmla="*/ 205220 w 298711"/>
                  <a:gd name="connsiteY25" fmla="*/ 207362 h 303356"/>
                  <a:gd name="connsiteX26" fmla="*/ 220230 w 298711"/>
                  <a:gd name="connsiteY26" fmla="*/ 182080 h 303356"/>
                  <a:gd name="connsiteX27" fmla="*/ 220230 w 298711"/>
                  <a:gd name="connsiteY27" fmla="*/ 119031 h 303356"/>
                  <a:gd name="connsiteX28" fmla="*/ 205220 w 298711"/>
                  <a:gd name="connsiteY28" fmla="*/ 93750 h 303356"/>
                  <a:gd name="connsiteX29" fmla="*/ 181945 w 298711"/>
                  <a:gd name="connsiteY29" fmla="*/ 77097 h 303356"/>
                  <a:gd name="connsiteX30" fmla="*/ 151890 w 298711"/>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1" h="303356">
                    <a:moveTo>
                      <a:pt x="298306" y="294793"/>
                    </a:moveTo>
                    <a:lnTo>
                      <a:pt x="223187" y="294793"/>
                    </a:lnTo>
                    <a:lnTo>
                      <a:pt x="223187" y="262974"/>
                    </a:lnTo>
                    <a:cubicBezTo>
                      <a:pt x="213625" y="274785"/>
                      <a:pt x="201675" y="284469"/>
                      <a:pt x="188135" y="291369"/>
                    </a:cubicBezTo>
                    <a:cubicBezTo>
                      <a:pt x="174185" y="298614"/>
                      <a:pt x="15739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27" y="16694"/>
                      <a:pt x="213694" y="26481"/>
                      <a:pt x="223187" y="38431"/>
                    </a:cubicBezTo>
                    <a:lnTo>
                      <a:pt x="223187" y="6612"/>
                    </a:lnTo>
                    <a:lnTo>
                      <a:pt x="298306" y="6612"/>
                    </a:lnTo>
                    <a:close/>
                    <a:moveTo>
                      <a:pt x="151890" y="71148"/>
                    </a:moveTo>
                    <a:cubicBezTo>
                      <a:pt x="141397" y="71010"/>
                      <a:pt x="130996" y="73137"/>
                      <a:pt x="121403" y="77391"/>
                    </a:cubicBezTo>
                    <a:cubicBezTo>
                      <a:pt x="112544" y="81351"/>
                      <a:pt x="104616" y="87144"/>
                      <a:pt x="98128" y="94355"/>
                    </a:cubicBezTo>
                    <a:cubicBezTo>
                      <a:pt x="91607" y="101721"/>
                      <a:pt x="86600" y="110316"/>
                      <a:pt x="83394" y="119619"/>
                    </a:cubicBezTo>
                    <a:cubicBezTo>
                      <a:pt x="76524" y="139713"/>
                      <a:pt x="76524" y="161536"/>
                      <a:pt x="83394" y="181630"/>
                    </a:cubicBezTo>
                    <a:cubicBezTo>
                      <a:pt x="86621" y="190899"/>
                      <a:pt x="91626" y="199424"/>
                      <a:pt x="98128" y="206774"/>
                    </a:cubicBezTo>
                    <a:cubicBezTo>
                      <a:pt x="104621" y="213985"/>
                      <a:pt x="112550" y="219760"/>
                      <a:pt x="121403" y="223720"/>
                    </a:cubicBezTo>
                    <a:cubicBezTo>
                      <a:pt x="130996" y="227974"/>
                      <a:pt x="141397" y="230101"/>
                      <a:pt x="151890" y="229963"/>
                    </a:cubicBezTo>
                    <a:cubicBezTo>
                      <a:pt x="162214" y="230101"/>
                      <a:pt x="172453" y="228078"/>
                      <a:pt x="181945" y="224014"/>
                    </a:cubicBezTo>
                    <a:cubicBezTo>
                      <a:pt x="190798" y="220175"/>
                      <a:pt x="198736" y="214503"/>
                      <a:pt x="205220" y="207362"/>
                    </a:cubicBezTo>
                    <a:cubicBezTo>
                      <a:pt x="211826" y="199995"/>
                      <a:pt x="216927" y="191401"/>
                      <a:pt x="220230" y="182080"/>
                    </a:cubicBezTo>
                    <a:cubicBezTo>
                      <a:pt x="227303" y="161657"/>
                      <a:pt x="227303" y="139454"/>
                      <a:pt x="220230" y="119031"/>
                    </a:cubicBezTo>
                    <a:cubicBezTo>
                      <a:pt x="216927" y="109711"/>
                      <a:pt x="211826" y="101116"/>
                      <a:pt x="205220" y="93750"/>
                    </a:cubicBezTo>
                    <a:cubicBezTo>
                      <a:pt x="198736" y="86608"/>
                      <a:pt x="190798" y="80936"/>
                      <a:pt x="181945" y="77097"/>
                    </a:cubicBezTo>
                    <a:cubicBezTo>
                      <a:pt x="172449" y="73050"/>
                      <a:pt x="162214" y="71010"/>
                      <a:pt x="151890" y="71148"/>
                    </a:cubicBezTo>
                    <a:close/>
                  </a:path>
                </a:pathLst>
              </a:custGeom>
              <a:grpFill/>
              <a:ln w="1726" cap="flat">
                <a:noFill/>
                <a:prstDash val="solid"/>
                <a:miter/>
              </a:ln>
            </p:spPr>
            <p:txBody>
              <a:bodyPr rtlCol="0" anchor="ctr"/>
              <a:lstStyle/>
              <a:p>
                <a:endParaRPr lang="en-US"/>
              </a:p>
            </p:txBody>
          </p:sp>
          <p:sp>
            <p:nvSpPr>
              <p:cNvPr id="34" name="Freeform: Shape 70">
                <a:extLst>
                  <a:ext uri="{FF2B5EF4-FFF2-40B4-BE49-F238E27FC236}">
                    <a16:creationId xmlns:a16="http://schemas.microsoft.com/office/drawing/2014/main" id="{43DD4AF8-9AE1-EA1F-D0D7-2652F5DCE432}"/>
                  </a:ext>
                </a:extLst>
              </p:cNvPr>
              <p:cNvSpPr/>
              <p:nvPr/>
            </p:nvSpPr>
            <p:spPr>
              <a:xfrm>
                <a:off x="6781295" y="4448797"/>
                <a:ext cx="249859" cy="288180"/>
              </a:xfrm>
              <a:custGeom>
                <a:avLst/>
                <a:gdLst>
                  <a:gd name="connsiteX0" fmla="*/ 246203 w 249859"/>
                  <a:gd name="connsiteY0" fmla="*/ 55683 h 288180"/>
                  <a:gd name="connsiteX1" fmla="*/ 105390 w 249859"/>
                  <a:gd name="connsiteY1" fmla="*/ 217766 h 288180"/>
                  <a:gd name="connsiteX2" fmla="*/ 249454 w 249859"/>
                  <a:gd name="connsiteY2" fmla="*/ 217766 h 288180"/>
                  <a:gd name="connsiteX3" fmla="*/ 249454 w 249859"/>
                  <a:gd name="connsiteY3" fmla="*/ 287058 h 288180"/>
                  <a:gd name="connsiteX4" fmla="*/ -406 w 249859"/>
                  <a:gd name="connsiteY4" fmla="*/ 287058 h 288180"/>
                  <a:gd name="connsiteX5" fmla="*/ -406 w 249859"/>
                  <a:gd name="connsiteY5" fmla="*/ 231151 h 288180"/>
                  <a:gd name="connsiteX6" fmla="*/ 143641 w 249859"/>
                  <a:gd name="connsiteY6" fmla="*/ 67875 h 288180"/>
                  <a:gd name="connsiteX7" fmla="*/ 4592 w 249859"/>
                  <a:gd name="connsiteY7" fmla="*/ 67875 h 288180"/>
                  <a:gd name="connsiteX8" fmla="*/ 4592 w 249859"/>
                  <a:gd name="connsiteY8" fmla="*/ -1123 h 288180"/>
                  <a:gd name="connsiteX9" fmla="*/ 246151 w 249859"/>
                  <a:gd name="connsiteY9" fmla="*/ -1123 h 288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9859" h="288180">
                    <a:moveTo>
                      <a:pt x="246203" y="55683"/>
                    </a:moveTo>
                    <a:lnTo>
                      <a:pt x="105390" y="217766"/>
                    </a:lnTo>
                    <a:lnTo>
                      <a:pt x="249454" y="217766"/>
                    </a:lnTo>
                    <a:lnTo>
                      <a:pt x="249454" y="287058"/>
                    </a:lnTo>
                    <a:lnTo>
                      <a:pt x="-406" y="287058"/>
                    </a:lnTo>
                    <a:lnTo>
                      <a:pt x="-406" y="231151"/>
                    </a:lnTo>
                    <a:lnTo>
                      <a:pt x="143641" y="67875"/>
                    </a:lnTo>
                    <a:lnTo>
                      <a:pt x="4592" y="67875"/>
                    </a:lnTo>
                    <a:lnTo>
                      <a:pt x="4592" y="-1123"/>
                    </a:lnTo>
                    <a:lnTo>
                      <a:pt x="246151" y="-1123"/>
                    </a:lnTo>
                    <a:close/>
                  </a:path>
                </a:pathLst>
              </a:custGeom>
              <a:grpFill/>
              <a:ln w="1726" cap="flat">
                <a:noFill/>
                <a:prstDash val="solid"/>
                <a:miter/>
              </a:ln>
            </p:spPr>
            <p:txBody>
              <a:bodyPr rtlCol="0" anchor="ctr"/>
              <a:lstStyle/>
              <a:p>
                <a:endParaRPr lang="en-US"/>
              </a:p>
            </p:txBody>
          </p:sp>
          <p:sp>
            <p:nvSpPr>
              <p:cNvPr id="35" name="Freeform: Shape 71">
                <a:extLst>
                  <a:ext uri="{FF2B5EF4-FFF2-40B4-BE49-F238E27FC236}">
                    <a16:creationId xmlns:a16="http://schemas.microsoft.com/office/drawing/2014/main" id="{F3EB5DFC-13BD-CF5B-FBDB-AE998CF51905}"/>
                  </a:ext>
                </a:extLst>
              </p:cNvPr>
              <p:cNvSpPr/>
              <p:nvPr/>
            </p:nvSpPr>
            <p:spPr>
              <a:xfrm>
                <a:off x="7059462" y="4304558"/>
                <a:ext cx="98068" cy="432419"/>
              </a:xfrm>
              <a:custGeom>
                <a:avLst/>
                <a:gdLst>
                  <a:gd name="connsiteX0" fmla="*/ 48465 w 98068"/>
                  <a:gd name="connsiteY0" fmla="*/ -1121 h 432419"/>
                  <a:gd name="connsiteX1" fmla="*/ 67746 w 98068"/>
                  <a:gd name="connsiteY1" fmla="*/ 2735 h 432419"/>
                  <a:gd name="connsiteX2" fmla="*/ 93823 w 98068"/>
                  <a:gd name="connsiteY2" fmla="*/ 29210 h 432419"/>
                  <a:gd name="connsiteX3" fmla="*/ 97662 w 98068"/>
                  <a:gd name="connsiteY3" fmla="*/ 48837 h 432419"/>
                  <a:gd name="connsiteX4" fmla="*/ 83361 w 98068"/>
                  <a:gd name="connsiteY4" fmla="*/ 84079 h 432419"/>
                  <a:gd name="connsiteX5" fmla="*/ 67798 w 98068"/>
                  <a:gd name="connsiteY5" fmla="*/ 94455 h 432419"/>
                  <a:gd name="connsiteX6" fmla="*/ 29218 w 98068"/>
                  <a:gd name="connsiteY6" fmla="*/ 94455 h 432419"/>
                  <a:gd name="connsiteX7" fmla="*/ 13655 w 98068"/>
                  <a:gd name="connsiteY7" fmla="*/ 84079 h 432419"/>
                  <a:gd name="connsiteX8" fmla="*/ 3279 w 98068"/>
                  <a:gd name="connsiteY8" fmla="*/ 68326 h 432419"/>
                  <a:gd name="connsiteX9" fmla="*/ -404 w 98068"/>
                  <a:gd name="connsiteY9" fmla="*/ 48837 h 432419"/>
                  <a:gd name="connsiteX10" fmla="*/ 3279 w 98068"/>
                  <a:gd name="connsiteY10" fmla="*/ 29210 h 432419"/>
                  <a:gd name="connsiteX11" fmla="*/ 13655 w 98068"/>
                  <a:gd name="connsiteY11" fmla="*/ 13301 h 432419"/>
                  <a:gd name="connsiteX12" fmla="*/ 29218 w 98068"/>
                  <a:gd name="connsiteY12" fmla="*/ 2735 h 432419"/>
                  <a:gd name="connsiteX13" fmla="*/ 48465 w 98068"/>
                  <a:gd name="connsiteY13" fmla="*/ -1121 h 432419"/>
                  <a:gd name="connsiteX14" fmla="*/ 87338 w 98068"/>
                  <a:gd name="connsiteY14" fmla="*/ 431296 h 432419"/>
                  <a:gd name="connsiteX15" fmla="*/ 10456 w 98068"/>
                  <a:gd name="connsiteY15" fmla="*/ 431296 h 432419"/>
                  <a:gd name="connsiteX16" fmla="*/ 10456 w 98068"/>
                  <a:gd name="connsiteY16" fmla="*/ 143116 h 432419"/>
                  <a:gd name="connsiteX17" fmla="*/ 87338 w 98068"/>
                  <a:gd name="connsiteY17" fmla="*/ 143116 h 432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68" h="432419">
                    <a:moveTo>
                      <a:pt x="48465" y="-1121"/>
                    </a:moveTo>
                    <a:cubicBezTo>
                      <a:pt x="55088" y="-1173"/>
                      <a:pt x="61659" y="141"/>
                      <a:pt x="67746" y="2735"/>
                    </a:cubicBezTo>
                    <a:cubicBezTo>
                      <a:pt x="79608" y="7732"/>
                      <a:pt x="88998" y="17261"/>
                      <a:pt x="93823" y="29210"/>
                    </a:cubicBezTo>
                    <a:cubicBezTo>
                      <a:pt x="96399" y="35435"/>
                      <a:pt x="97696" y="42110"/>
                      <a:pt x="97662" y="48837"/>
                    </a:cubicBezTo>
                    <a:cubicBezTo>
                      <a:pt x="97748" y="62014"/>
                      <a:pt x="92595" y="74689"/>
                      <a:pt x="83361" y="84079"/>
                    </a:cubicBezTo>
                    <a:cubicBezTo>
                      <a:pt x="78934" y="88558"/>
                      <a:pt x="73625" y="92086"/>
                      <a:pt x="67798" y="94455"/>
                    </a:cubicBezTo>
                    <a:cubicBezTo>
                      <a:pt x="55416" y="99418"/>
                      <a:pt x="41599" y="99418"/>
                      <a:pt x="29218" y="94455"/>
                    </a:cubicBezTo>
                    <a:cubicBezTo>
                      <a:pt x="23390" y="92086"/>
                      <a:pt x="18082" y="88558"/>
                      <a:pt x="13655" y="84079"/>
                    </a:cubicBezTo>
                    <a:cubicBezTo>
                      <a:pt x="9176" y="79566"/>
                      <a:pt x="5648" y="74222"/>
                      <a:pt x="3279" y="68326"/>
                    </a:cubicBezTo>
                    <a:cubicBezTo>
                      <a:pt x="789" y="62135"/>
                      <a:pt x="-456" y="55512"/>
                      <a:pt x="-404" y="48837"/>
                    </a:cubicBezTo>
                    <a:cubicBezTo>
                      <a:pt x="-439" y="42127"/>
                      <a:pt x="806" y="35452"/>
                      <a:pt x="3279" y="29210"/>
                    </a:cubicBezTo>
                    <a:cubicBezTo>
                      <a:pt x="5614" y="23261"/>
                      <a:pt x="9159" y="17849"/>
                      <a:pt x="13655" y="13301"/>
                    </a:cubicBezTo>
                    <a:cubicBezTo>
                      <a:pt x="18099" y="8805"/>
                      <a:pt x="23390" y="5208"/>
                      <a:pt x="29218" y="2735"/>
                    </a:cubicBezTo>
                    <a:cubicBezTo>
                      <a:pt x="35305" y="141"/>
                      <a:pt x="41859" y="-1173"/>
                      <a:pt x="48465" y="-1121"/>
                    </a:cubicBezTo>
                    <a:close/>
                    <a:moveTo>
                      <a:pt x="87338" y="431296"/>
                    </a:moveTo>
                    <a:lnTo>
                      <a:pt x="10456" y="431296"/>
                    </a:lnTo>
                    <a:lnTo>
                      <a:pt x="10456" y="143116"/>
                    </a:lnTo>
                    <a:lnTo>
                      <a:pt x="87338" y="143116"/>
                    </a:lnTo>
                    <a:close/>
                  </a:path>
                </a:pathLst>
              </a:custGeom>
              <a:grpFill/>
              <a:ln w="1726" cap="flat">
                <a:noFill/>
                <a:prstDash val="solid"/>
                <a:miter/>
              </a:ln>
            </p:spPr>
            <p:txBody>
              <a:bodyPr rtlCol="0" anchor="ctr"/>
              <a:lstStyle/>
              <a:p>
                <a:endParaRPr lang="en-US"/>
              </a:p>
            </p:txBody>
          </p:sp>
          <p:sp>
            <p:nvSpPr>
              <p:cNvPr id="36" name="Freeform: Shape 72">
                <a:extLst>
                  <a:ext uri="{FF2B5EF4-FFF2-40B4-BE49-F238E27FC236}">
                    <a16:creationId xmlns:a16="http://schemas.microsoft.com/office/drawing/2014/main" id="{39BB5E42-49EB-207F-F770-9E0A4C42086D}"/>
                  </a:ext>
                </a:extLst>
              </p:cNvPr>
              <p:cNvSpPr/>
              <p:nvPr/>
            </p:nvSpPr>
            <p:spPr>
              <a:xfrm>
                <a:off x="7198461" y="4441027"/>
                <a:ext cx="269857" cy="295916"/>
              </a:xfrm>
              <a:custGeom>
                <a:avLst/>
                <a:gdLst>
                  <a:gd name="connsiteX0" fmla="*/ 158375 w 269857"/>
                  <a:gd name="connsiteY0" fmla="*/ -1117 h 295916"/>
                  <a:gd name="connsiteX1" fmla="*/ 203006 w 269857"/>
                  <a:gd name="connsiteY1" fmla="*/ 7063 h 295916"/>
                  <a:gd name="connsiteX2" fmla="*/ 261196 w 269857"/>
                  <a:gd name="connsiteY2" fmla="*/ 65494 h 295916"/>
                  <a:gd name="connsiteX3" fmla="*/ 269445 w 269857"/>
                  <a:gd name="connsiteY3" fmla="*/ 111302 h 295916"/>
                  <a:gd name="connsiteX4" fmla="*/ 269445 w 269857"/>
                  <a:gd name="connsiteY4" fmla="*/ 294794 h 295916"/>
                  <a:gd name="connsiteX5" fmla="*/ 192544 w 269857"/>
                  <a:gd name="connsiteY5" fmla="*/ 294794 h 295916"/>
                  <a:gd name="connsiteX6" fmla="*/ 192544 w 269857"/>
                  <a:gd name="connsiteY6" fmla="*/ 136273 h 295916"/>
                  <a:gd name="connsiteX7" fmla="*/ 177967 w 269857"/>
                  <a:gd name="connsiteY7" fmla="*/ 88251 h 295916"/>
                  <a:gd name="connsiteX8" fmla="*/ 136880 w 269857"/>
                  <a:gd name="connsiteY8" fmla="*/ 71737 h 295916"/>
                  <a:gd name="connsiteX9" fmla="*/ 113448 w 269857"/>
                  <a:gd name="connsiteY9" fmla="*/ 75766 h 295916"/>
                  <a:gd name="connsiteX10" fmla="*/ 94306 w 269857"/>
                  <a:gd name="connsiteY10" fmla="*/ 87871 h 295916"/>
                  <a:gd name="connsiteX11" fmla="*/ 81336 w 269857"/>
                  <a:gd name="connsiteY11" fmla="*/ 108241 h 295916"/>
                  <a:gd name="connsiteX12" fmla="*/ 76477 w 269857"/>
                  <a:gd name="connsiteY12" fmla="*/ 136791 h 295916"/>
                  <a:gd name="connsiteX13" fmla="*/ 76477 w 269857"/>
                  <a:gd name="connsiteY13" fmla="*/ 294707 h 295916"/>
                  <a:gd name="connsiteX14" fmla="*/ -406 w 269857"/>
                  <a:gd name="connsiteY14" fmla="*/ 294707 h 295916"/>
                  <a:gd name="connsiteX15" fmla="*/ -406 w 269857"/>
                  <a:gd name="connsiteY15" fmla="*/ 6648 h 295916"/>
                  <a:gd name="connsiteX16" fmla="*/ 74419 w 269857"/>
                  <a:gd name="connsiteY16" fmla="*/ 6648 h 295916"/>
                  <a:gd name="connsiteX17" fmla="*/ 74419 w 269857"/>
                  <a:gd name="connsiteY17" fmla="*/ 40558 h 295916"/>
                  <a:gd name="connsiteX18" fmla="*/ 111840 w 269857"/>
                  <a:gd name="connsiteY18" fmla="*/ 8290 h 295916"/>
                  <a:gd name="connsiteX19" fmla="*/ 158375 w 269857"/>
                  <a:gd name="connsiteY19" fmla="*/ -1117 h 295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9857" h="295916">
                    <a:moveTo>
                      <a:pt x="158375" y="-1117"/>
                    </a:moveTo>
                    <a:cubicBezTo>
                      <a:pt x="173644" y="-1272"/>
                      <a:pt x="188792" y="1512"/>
                      <a:pt x="203006" y="7063"/>
                    </a:cubicBezTo>
                    <a:cubicBezTo>
                      <a:pt x="229827" y="17386"/>
                      <a:pt x="250993" y="38639"/>
                      <a:pt x="261196" y="65494"/>
                    </a:cubicBezTo>
                    <a:cubicBezTo>
                      <a:pt x="266816" y="80106"/>
                      <a:pt x="269617" y="95652"/>
                      <a:pt x="269445" y="111302"/>
                    </a:cubicBezTo>
                    <a:lnTo>
                      <a:pt x="269445" y="294794"/>
                    </a:lnTo>
                    <a:lnTo>
                      <a:pt x="192544" y="294794"/>
                    </a:lnTo>
                    <a:lnTo>
                      <a:pt x="192544" y="136273"/>
                    </a:lnTo>
                    <a:cubicBezTo>
                      <a:pt x="192544" y="115262"/>
                      <a:pt x="187685" y="99249"/>
                      <a:pt x="177967" y="88251"/>
                    </a:cubicBezTo>
                    <a:cubicBezTo>
                      <a:pt x="168249" y="77253"/>
                      <a:pt x="154553" y="71754"/>
                      <a:pt x="136880" y="71737"/>
                    </a:cubicBezTo>
                    <a:cubicBezTo>
                      <a:pt x="128891" y="71702"/>
                      <a:pt x="120953" y="73051"/>
                      <a:pt x="113448" y="75766"/>
                    </a:cubicBezTo>
                    <a:cubicBezTo>
                      <a:pt x="106237" y="78308"/>
                      <a:pt x="99701" y="82458"/>
                      <a:pt x="94306" y="87871"/>
                    </a:cubicBezTo>
                    <a:cubicBezTo>
                      <a:pt x="88651" y="93716"/>
                      <a:pt x="84241" y="100650"/>
                      <a:pt x="81336" y="108241"/>
                    </a:cubicBezTo>
                    <a:cubicBezTo>
                      <a:pt x="77930" y="117372"/>
                      <a:pt x="76269" y="127056"/>
                      <a:pt x="76477" y="136791"/>
                    </a:cubicBezTo>
                    <a:lnTo>
                      <a:pt x="76477" y="294707"/>
                    </a:lnTo>
                    <a:lnTo>
                      <a:pt x="-406" y="294707"/>
                    </a:lnTo>
                    <a:lnTo>
                      <a:pt x="-406" y="6648"/>
                    </a:lnTo>
                    <a:lnTo>
                      <a:pt x="74419" y="6648"/>
                    </a:lnTo>
                    <a:lnTo>
                      <a:pt x="74419" y="40558"/>
                    </a:lnTo>
                    <a:cubicBezTo>
                      <a:pt x="84622" y="25289"/>
                      <a:pt x="97090" y="14533"/>
                      <a:pt x="111840" y="8290"/>
                    </a:cubicBezTo>
                    <a:cubicBezTo>
                      <a:pt x="126556" y="2031"/>
                      <a:pt x="142379" y="-1186"/>
                      <a:pt x="158375" y="-1117"/>
                    </a:cubicBezTo>
                    <a:close/>
                  </a:path>
                </a:pathLst>
              </a:custGeom>
              <a:grpFill/>
              <a:ln w="1726" cap="flat">
                <a:noFill/>
                <a:prstDash val="solid"/>
                <a:miter/>
              </a:ln>
            </p:spPr>
            <p:txBody>
              <a:bodyPr rtlCol="0" anchor="ctr"/>
              <a:lstStyle/>
              <a:p>
                <a:endParaRPr lang="en-US"/>
              </a:p>
            </p:txBody>
          </p:sp>
          <p:sp>
            <p:nvSpPr>
              <p:cNvPr id="37" name="Freeform: Shape 73">
                <a:extLst>
                  <a:ext uri="{FF2B5EF4-FFF2-40B4-BE49-F238E27FC236}">
                    <a16:creationId xmlns:a16="http://schemas.microsoft.com/office/drawing/2014/main" id="{867257F7-0B81-510C-96B2-F85AADE46A95}"/>
                  </a:ext>
                </a:extLst>
              </p:cNvPr>
              <p:cNvSpPr/>
              <p:nvPr/>
            </p:nvSpPr>
            <p:spPr>
              <a:xfrm>
                <a:off x="7499563" y="4441031"/>
                <a:ext cx="295075" cy="420452"/>
              </a:xfrm>
              <a:custGeom>
                <a:avLst/>
                <a:gdLst>
                  <a:gd name="connsiteX0" fmla="*/ 130944 w 295075"/>
                  <a:gd name="connsiteY0" fmla="*/ -1121 h 420452"/>
                  <a:gd name="connsiteX1" fmla="*/ 182822 w 295075"/>
                  <a:gd name="connsiteY1" fmla="*/ 9583 h 420452"/>
                  <a:gd name="connsiteX2" fmla="*/ 219343 w 295075"/>
                  <a:gd name="connsiteY2" fmla="*/ 38721 h 420452"/>
                  <a:gd name="connsiteX3" fmla="*/ 219343 w 295075"/>
                  <a:gd name="connsiteY3" fmla="*/ 6608 h 420452"/>
                  <a:gd name="connsiteX4" fmla="*/ 294670 w 295075"/>
                  <a:gd name="connsiteY4" fmla="*/ 6608 h 420452"/>
                  <a:gd name="connsiteX5" fmla="*/ 294670 w 295075"/>
                  <a:gd name="connsiteY5" fmla="*/ 270994 h 420452"/>
                  <a:gd name="connsiteX6" fmla="*/ 283914 w 295075"/>
                  <a:gd name="connsiteY6" fmla="*/ 333247 h 420452"/>
                  <a:gd name="connsiteX7" fmla="*/ 252978 w 295075"/>
                  <a:gd name="connsiteY7" fmla="*/ 379937 h 420452"/>
                  <a:gd name="connsiteX8" fmla="*/ 204368 w 295075"/>
                  <a:gd name="connsiteY8" fmla="*/ 409231 h 420452"/>
                  <a:gd name="connsiteX9" fmla="*/ 140593 w 295075"/>
                  <a:gd name="connsiteY9" fmla="*/ 419330 h 420452"/>
                  <a:gd name="connsiteX10" fmla="*/ 106562 w 295075"/>
                  <a:gd name="connsiteY10" fmla="*/ 417099 h 420452"/>
                  <a:gd name="connsiteX11" fmla="*/ 73273 w 295075"/>
                  <a:gd name="connsiteY11" fmla="*/ 410562 h 420452"/>
                  <a:gd name="connsiteX12" fmla="*/ 42493 w 295075"/>
                  <a:gd name="connsiteY12" fmla="*/ 399703 h 420452"/>
                  <a:gd name="connsiteX13" fmla="*/ 15689 w 295075"/>
                  <a:gd name="connsiteY13" fmla="*/ 384537 h 420452"/>
                  <a:gd name="connsiteX14" fmla="*/ 43081 w 295075"/>
                  <a:gd name="connsiteY14" fmla="*/ 321195 h 420452"/>
                  <a:gd name="connsiteX15" fmla="*/ 88041 w 295075"/>
                  <a:gd name="connsiteY15" fmla="*/ 343052 h 420452"/>
                  <a:gd name="connsiteX16" fmla="*/ 137394 w 295075"/>
                  <a:gd name="connsiteY16" fmla="*/ 350644 h 420452"/>
                  <a:gd name="connsiteX17" fmla="*/ 170250 w 295075"/>
                  <a:gd name="connsiteY17" fmla="*/ 345733 h 420452"/>
                  <a:gd name="connsiteX18" fmla="*/ 195878 w 295075"/>
                  <a:gd name="connsiteY18" fmla="*/ 331155 h 420452"/>
                  <a:gd name="connsiteX19" fmla="*/ 212669 w 295075"/>
                  <a:gd name="connsiteY19" fmla="*/ 307222 h 420452"/>
                  <a:gd name="connsiteX20" fmla="*/ 218704 w 295075"/>
                  <a:gd name="connsiteY20" fmla="*/ 274211 h 420452"/>
                  <a:gd name="connsiteX21" fmla="*/ 218704 w 295075"/>
                  <a:gd name="connsiteY21" fmla="*/ 253978 h 420452"/>
                  <a:gd name="connsiteX22" fmla="*/ 182389 w 295075"/>
                  <a:gd name="connsiteY22" fmla="*/ 282529 h 420452"/>
                  <a:gd name="connsiteX23" fmla="*/ 130979 w 295075"/>
                  <a:gd name="connsiteY23" fmla="*/ 292904 h 420452"/>
                  <a:gd name="connsiteX24" fmla="*/ 81038 w 295075"/>
                  <a:gd name="connsiteY24" fmla="*/ 282356 h 420452"/>
                  <a:gd name="connsiteX25" fmla="*/ 39207 w 295075"/>
                  <a:gd name="connsiteY25" fmla="*/ 252612 h 420452"/>
                  <a:gd name="connsiteX26" fmla="*/ 10346 w 295075"/>
                  <a:gd name="connsiteY26" fmla="*/ 206216 h 420452"/>
                  <a:gd name="connsiteX27" fmla="*/ 10346 w 295075"/>
                  <a:gd name="connsiteY27" fmla="*/ 85618 h 420452"/>
                  <a:gd name="connsiteX28" fmla="*/ 39207 w 295075"/>
                  <a:gd name="connsiteY28" fmla="*/ 39222 h 420452"/>
                  <a:gd name="connsiteX29" fmla="*/ 81038 w 295075"/>
                  <a:gd name="connsiteY29" fmla="*/ 9324 h 420452"/>
                  <a:gd name="connsiteX30" fmla="*/ 130944 w 295075"/>
                  <a:gd name="connsiteY30" fmla="*/ -1121 h 420452"/>
                  <a:gd name="connsiteX31" fmla="*/ 150381 w 295075"/>
                  <a:gd name="connsiteY31" fmla="*/ 70245 h 420452"/>
                  <a:gd name="connsiteX32" fmla="*/ 120638 w 295075"/>
                  <a:gd name="connsiteY32" fmla="*/ 76194 h 420452"/>
                  <a:gd name="connsiteX33" fmla="*/ 97950 w 295075"/>
                  <a:gd name="connsiteY33" fmla="*/ 92414 h 420452"/>
                  <a:gd name="connsiteX34" fmla="*/ 83511 w 295075"/>
                  <a:gd name="connsiteY34" fmla="*/ 116503 h 420452"/>
                  <a:gd name="connsiteX35" fmla="*/ 78496 w 295075"/>
                  <a:gd name="connsiteY35" fmla="*/ 146090 h 420452"/>
                  <a:gd name="connsiteX36" fmla="*/ 83511 w 295075"/>
                  <a:gd name="connsiteY36" fmla="*/ 175488 h 420452"/>
                  <a:gd name="connsiteX37" fmla="*/ 97950 w 295075"/>
                  <a:gd name="connsiteY37" fmla="*/ 199420 h 420452"/>
                  <a:gd name="connsiteX38" fmla="*/ 120638 w 295075"/>
                  <a:gd name="connsiteY38" fmla="*/ 215624 h 420452"/>
                  <a:gd name="connsiteX39" fmla="*/ 179554 w 295075"/>
                  <a:gd name="connsiteY39" fmla="*/ 215779 h 420452"/>
                  <a:gd name="connsiteX40" fmla="*/ 202224 w 295075"/>
                  <a:gd name="connsiteY40" fmla="*/ 199870 h 420452"/>
                  <a:gd name="connsiteX41" fmla="*/ 216819 w 295075"/>
                  <a:gd name="connsiteY41" fmla="*/ 175920 h 420452"/>
                  <a:gd name="connsiteX42" fmla="*/ 222007 w 295075"/>
                  <a:gd name="connsiteY42" fmla="*/ 146038 h 420452"/>
                  <a:gd name="connsiteX43" fmla="*/ 216819 w 295075"/>
                  <a:gd name="connsiteY43" fmla="*/ 116001 h 420452"/>
                  <a:gd name="connsiteX44" fmla="*/ 202224 w 295075"/>
                  <a:gd name="connsiteY44" fmla="*/ 91913 h 420452"/>
                  <a:gd name="connsiteX45" fmla="*/ 179554 w 295075"/>
                  <a:gd name="connsiteY45" fmla="*/ 76003 h 420452"/>
                  <a:gd name="connsiteX46" fmla="*/ 150381 w 295075"/>
                  <a:gd name="connsiteY46" fmla="*/ 70280 h 42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95075" h="420452">
                    <a:moveTo>
                      <a:pt x="130944" y="-1121"/>
                    </a:moveTo>
                    <a:cubicBezTo>
                      <a:pt x="150969" y="-1121"/>
                      <a:pt x="168261" y="2441"/>
                      <a:pt x="182822" y="9583"/>
                    </a:cubicBezTo>
                    <a:cubicBezTo>
                      <a:pt x="197019" y="16465"/>
                      <a:pt x="209487" y="26409"/>
                      <a:pt x="219343" y="38721"/>
                    </a:cubicBezTo>
                    <a:lnTo>
                      <a:pt x="219343" y="6608"/>
                    </a:lnTo>
                    <a:lnTo>
                      <a:pt x="294670" y="6608"/>
                    </a:lnTo>
                    <a:lnTo>
                      <a:pt x="294670" y="270994"/>
                    </a:lnTo>
                    <a:cubicBezTo>
                      <a:pt x="294670" y="294201"/>
                      <a:pt x="291090" y="314952"/>
                      <a:pt x="283914" y="333247"/>
                    </a:cubicBezTo>
                    <a:cubicBezTo>
                      <a:pt x="277187" y="350903"/>
                      <a:pt x="266621" y="366864"/>
                      <a:pt x="252978" y="379937"/>
                    </a:cubicBezTo>
                    <a:cubicBezTo>
                      <a:pt x="239022" y="393028"/>
                      <a:pt x="222456" y="403006"/>
                      <a:pt x="204368" y="409231"/>
                    </a:cubicBezTo>
                    <a:cubicBezTo>
                      <a:pt x="185416" y="415958"/>
                      <a:pt x="164163" y="419330"/>
                      <a:pt x="140593" y="419330"/>
                    </a:cubicBezTo>
                    <a:cubicBezTo>
                      <a:pt x="129215" y="419313"/>
                      <a:pt x="117854" y="418569"/>
                      <a:pt x="106562" y="417099"/>
                    </a:cubicBezTo>
                    <a:cubicBezTo>
                      <a:pt x="95339" y="415664"/>
                      <a:pt x="84220" y="413485"/>
                      <a:pt x="73273" y="410562"/>
                    </a:cubicBezTo>
                    <a:cubicBezTo>
                      <a:pt x="62742" y="407744"/>
                      <a:pt x="52453" y="404112"/>
                      <a:pt x="42493" y="399703"/>
                    </a:cubicBezTo>
                    <a:cubicBezTo>
                      <a:pt x="33068" y="395570"/>
                      <a:pt x="24094" y="390486"/>
                      <a:pt x="15689" y="384537"/>
                    </a:cubicBezTo>
                    <a:lnTo>
                      <a:pt x="43081" y="321195"/>
                    </a:lnTo>
                    <a:cubicBezTo>
                      <a:pt x="57001" y="330498"/>
                      <a:pt x="72132" y="337865"/>
                      <a:pt x="88041" y="343052"/>
                    </a:cubicBezTo>
                    <a:cubicBezTo>
                      <a:pt x="103985" y="348154"/>
                      <a:pt x="120655" y="350730"/>
                      <a:pt x="137394" y="350644"/>
                    </a:cubicBezTo>
                    <a:cubicBezTo>
                      <a:pt x="148531" y="350765"/>
                      <a:pt x="159632" y="349105"/>
                      <a:pt x="170250" y="345733"/>
                    </a:cubicBezTo>
                    <a:cubicBezTo>
                      <a:pt x="179709" y="342724"/>
                      <a:pt x="188442" y="337744"/>
                      <a:pt x="195878" y="331155"/>
                    </a:cubicBezTo>
                    <a:cubicBezTo>
                      <a:pt x="203175" y="324515"/>
                      <a:pt x="208916" y="316353"/>
                      <a:pt x="212669" y="307222"/>
                    </a:cubicBezTo>
                    <a:cubicBezTo>
                      <a:pt x="216871" y="296743"/>
                      <a:pt x="218928" y="285503"/>
                      <a:pt x="218704" y="274211"/>
                    </a:cubicBezTo>
                    <a:lnTo>
                      <a:pt x="218704" y="253978"/>
                    </a:lnTo>
                    <a:cubicBezTo>
                      <a:pt x="208882" y="266083"/>
                      <a:pt x="196465" y="275836"/>
                      <a:pt x="182389" y="282529"/>
                    </a:cubicBezTo>
                    <a:cubicBezTo>
                      <a:pt x="167950" y="289446"/>
                      <a:pt x="150813" y="292904"/>
                      <a:pt x="130979" y="292904"/>
                    </a:cubicBezTo>
                    <a:cubicBezTo>
                      <a:pt x="113773" y="292973"/>
                      <a:pt x="96757" y="289376"/>
                      <a:pt x="81038" y="282356"/>
                    </a:cubicBezTo>
                    <a:cubicBezTo>
                      <a:pt x="65250" y="275317"/>
                      <a:pt x="51035" y="265219"/>
                      <a:pt x="39207" y="252612"/>
                    </a:cubicBezTo>
                    <a:cubicBezTo>
                      <a:pt x="26705" y="239141"/>
                      <a:pt x="16900" y="223388"/>
                      <a:pt x="10346" y="206216"/>
                    </a:cubicBezTo>
                    <a:cubicBezTo>
                      <a:pt x="-3990" y="167291"/>
                      <a:pt x="-3990" y="124544"/>
                      <a:pt x="10346" y="85618"/>
                    </a:cubicBezTo>
                    <a:cubicBezTo>
                      <a:pt x="16952" y="68464"/>
                      <a:pt x="26739" y="52728"/>
                      <a:pt x="39207" y="39222"/>
                    </a:cubicBezTo>
                    <a:cubicBezTo>
                      <a:pt x="51001" y="26547"/>
                      <a:pt x="65232" y="16379"/>
                      <a:pt x="81038" y="9324"/>
                    </a:cubicBezTo>
                    <a:cubicBezTo>
                      <a:pt x="96757" y="2355"/>
                      <a:pt x="113755" y="-1208"/>
                      <a:pt x="130944" y="-1121"/>
                    </a:cubicBezTo>
                    <a:close/>
                    <a:moveTo>
                      <a:pt x="150381" y="70245"/>
                    </a:moveTo>
                    <a:cubicBezTo>
                      <a:pt x="140161" y="70090"/>
                      <a:pt x="130010" y="72113"/>
                      <a:pt x="120638" y="76194"/>
                    </a:cubicBezTo>
                    <a:cubicBezTo>
                      <a:pt x="112043" y="79981"/>
                      <a:pt x="104314" y="85514"/>
                      <a:pt x="97950" y="92414"/>
                    </a:cubicBezTo>
                    <a:cubicBezTo>
                      <a:pt x="91569" y="99400"/>
                      <a:pt x="86658" y="107580"/>
                      <a:pt x="83511" y="116503"/>
                    </a:cubicBezTo>
                    <a:cubicBezTo>
                      <a:pt x="80121" y="125996"/>
                      <a:pt x="78427" y="136009"/>
                      <a:pt x="78496" y="146090"/>
                    </a:cubicBezTo>
                    <a:cubicBezTo>
                      <a:pt x="78427" y="156103"/>
                      <a:pt x="80121" y="166063"/>
                      <a:pt x="83511" y="175488"/>
                    </a:cubicBezTo>
                    <a:cubicBezTo>
                      <a:pt x="86692" y="184341"/>
                      <a:pt x="91603" y="192486"/>
                      <a:pt x="97950" y="199420"/>
                    </a:cubicBezTo>
                    <a:cubicBezTo>
                      <a:pt x="104314" y="206320"/>
                      <a:pt x="112043" y="211837"/>
                      <a:pt x="120638" y="215624"/>
                    </a:cubicBezTo>
                    <a:cubicBezTo>
                      <a:pt x="139469" y="223509"/>
                      <a:pt x="160670" y="223561"/>
                      <a:pt x="179554" y="215779"/>
                    </a:cubicBezTo>
                    <a:cubicBezTo>
                      <a:pt x="188131" y="212096"/>
                      <a:pt x="195843" y="206683"/>
                      <a:pt x="202224" y="199870"/>
                    </a:cubicBezTo>
                    <a:cubicBezTo>
                      <a:pt x="208640" y="192936"/>
                      <a:pt x="213602" y="184791"/>
                      <a:pt x="216819" y="175920"/>
                    </a:cubicBezTo>
                    <a:cubicBezTo>
                      <a:pt x="220329" y="166357"/>
                      <a:pt x="222076" y="156224"/>
                      <a:pt x="222007" y="146038"/>
                    </a:cubicBezTo>
                    <a:cubicBezTo>
                      <a:pt x="222076" y="135801"/>
                      <a:pt x="220312" y="125633"/>
                      <a:pt x="216819" y="116001"/>
                    </a:cubicBezTo>
                    <a:cubicBezTo>
                      <a:pt x="213620" y="107078"/>
                      <a:pt x="208657" y="98881"/>
                      <a:pt x="202224" y="91913"/>
                    </a:cubicBezTo>
                    <a:cubicBezTo>
                      <a:pt x="195843" y="85099"/>
                      <a:pt x="188131" y="79687"/>
                      <a:pt x="179554" y="76003"/>
                    </a:cubicBezTo>
                    <a:cubicBezTo>
                      <a:pt x="170336" y="72078"/>
                      <a:pt x="160393" y="70141"/>
                      <a:pt x="150381" y="70280"/>
                    </a:cubicBezTo>
                    <a:close/>
                  </a:path>
                </a:pathLst>
              </a:custGeom>
              <a:grpFill/>
              <a:ln w="1726" cap="flat">
                <a:noFill/>
                <a:prstDash val="solid"/>
                <a:miter/>
              </a:ln>
            </p:spPr>
            <p:txBody>
              <a:bodyPr rtlCol="0" anchor="ctr"/>
              <a:lstStyle/>
              <a:p>
                <a:endParaRPr lang="en-US"/>
              </a:p>
            </p:txBody>
          </p:sp>
        </p:grpSp>
        <p:cxnSp>
          <p:nvCxnSpPr>
            <p:cNvPr id="19" name="Straight Connector 18">
              <a:extLst>
                <a:ext uri="{FF2B5EF4-FFF2-40B4-BE49-F238E27FC236}">
                  <a16:creationId xmlns:a16="http://schemas.microsoft.com/office/drawing/2014/main" id="{A26159C0-A09A-1A90-1D7E-FFB66755EF7E}"/>
                </a:ext>
              </a:extLst>
            </p:cNvPr>
            <p:cNvCxnSpPr>
              <a:cxnSpLocks/>
            </p:cNvCxnSpPr>
            <p:nvPr userDrawn="1"/>
          </p:nvCxnSpPr>
          <p:spPr>
            <a:xfrm>
              <a:off x="11020866" y="6400010"/>
              <a:ext cx="0" cy="286021"/>
            </a:xfrm>
            <a:prstGeom prst="line">
              <a:avLst/>
            </a:prstGeom>
            <a:grpFill/>
            <a:ln w="1587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41" name="Footer Placeholder 3" hidden="1">
            <a:extLst>
              <a:ext uri="{FF2B5EF4-FFF2-40B4-BE49-F238E27FC236}">
                <a16:creationId xmlns:a16="http://schemas.microsoft.com/office/drawing/2014/main" id="{8E83AA66-42CC-7EED-F60B-1AF5D3452729}"/>
              </a:ext>
            </a:extLst>
          </p:cNvPr>
          <p:cNvSpPr txBox="1">
            <a:spLocks/>
          </p:cNvSpPr>
          <p:nvPr userDrawn="1"/>
        </p:nvSpPr>
        <p:spPr>
          <a:xfrm>
            <a:off x="1178532" y="6347385"/>
            <a:ext cx="4917467" cy="365125"/>
          </a:xfrm>
          <a:prstGeom prst="rect">
            <a:avLst/>
          </a:prstGeom>
        </p:spPr>
        <p:txBody>
          <a:bodyPr vert="horz" lIns="91440" tIns="45720" rIns="91440" bIns="45720" rtlCol="0" anchor="ctr"/>
          <a:lstStyle>
            <a:defPPr>
              <a:defRPr lang="en-US"/>
            </a:defPPr>
            <a:lvl1pPr marL="0" algn="l" defTabSz="914400" rtl="0" eaLnBrk="1" latinLnBrk="0" hangingPunct="1">
              <a:defRPr lang="en-US" sz="700" kern="1200" smtClean="0">
                <a:solidFill>
                  <a:srgbClr val="A6AAC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tx1">
                    <a:lumMod val="50000"/>
                    <a:lumOff val="50000"/>
                  </a:schemeClr>
                </a:solidFill>
              </a:rPr>
              <a:t>Information Security Level 2 – Sensitive. © 2024 – Proprietary &amp; Confidential Information of Amdocs</a:t>
            </a:r>
          </a:p>
        </p:txBody>
      </p:sp>
      <p:sp>
        <p:nvSpPr>
          <p:cNvPr id="7" name="Text Placeholder 4">
            <a:extLst>
              <a:ext uri="{FF2B5EF4-FFF2-40B4-BE49-F238E27FC236}">
                <a16:creationId xmlns:a16="http://schemas.microsoft.com/office/drawing/2014/main" id="{E5A616B6-1D8E-4782-BEA6-F849F306082A}"/>
              </a:ext>
            </a:extLst>
          </p:cNvPr>
          <p:cNvSpPr>
            <a:spLocks noGrp="1"/>
          </p:cNvSpPr>
          <p:nvPr>
            <p:ph type="body" sz="quarter" idx="10" hasCustomPrompt="1"/>
          </p:nvPr>
        </p:nvSpPr>
        <p:spPr>
          <a:xfrm>
            <a:off x="695324" y="3439202"/>
            <a:ext cx="5517354" cy="719138"/>
          </a:xfrm>
        </p:spPr>
        <p:txBody>
          <a:bodyPr>
            <a:noAutofit/>
          </a:bodyPr>
          <a:lstStyle>
            <a:lvl1pPr marL="0" indent="0">
              <a:lnSpc>
                <a:spcPct val="100000"/>
              </a:lnSpc>
              <a:buNone/>
              <a:defRPr sz="2000" b="1">
                <a:solidFill>
                  <a:schemeClr val="bg1"/>
                </a:solidFill>
              </a:defRPr>
            </a:lvl1pPr>
          </a:lstStyle>
          <a:p>
            <a:pPr lvl="0"/>
            <a:r>
              <a:rPr lang="en-US" dirty="0"/>
              <a:t>Body header text</a:t>
            </a:r>
          </a:p>
        </p:txBody>
      </p:sp>
      <p:sp>
        <p:nvSpPr>
          <p:cNvPr id="8" name="Title 1">
            <a:extLst>
              <a:ext uri="{FF2B5EF4-FFF2-40B4-BE49-F238E27FC236}">
                <a16:creationId xmlns:a16="http://schemas.microsoft.com/office/drawing/2014/main" id="{BAD893B4-7568-4029-4EA8-1C33C2275756}"/>
              </a:ext>
            </a:extLst>
          </p:cNvPr>
          <p:cNvSpPr>
            <a:spLocks noGrp="1"/>
          </p:cNvSpPr>
          <p:nvPr>
            <p:ph type="title" hasCustomPrompt="1"/>
          </p:nvPr>
        </p:nvSpPr>
        <p:spPr>
          <a:xfrm>
            <a:off x="664371" y="2671963"/>
            <a:ext cx="5517354" cy="738664"/>
          </a:xfrm>
        </p:spPr>
        <p:txBody>
          <a:bodyPr vert="horz" wrap="square" lIns="0" tIns="0" rIns="0" bIns="0" rtlCol="0" anchor="b" anchorCtr="0">
            <a:spAutoFit/>
          </a:bodyPr>
          <a:lstStyle>
            <a:lvl1pPr>
              <a:defRPr kumimoji="0" lang="en-US" sz="4800" i="0" u="none" strike="noStrike" cap="none" spc="0" normalizeH="0" baseline="0" dirty="0">
                <a:ln>
                  <a:noFill/>
                </a:ln>
                <a:effectLst/>
                <a:uLnTx/>
                <a:uFillTx/>
                <a:latin typeface="Century Gothic" panose="020F0302020204030204"/>
                <a:ea typeface="+mn-ea"/>
                <a:cs typeface="+mn-cs"/>
              </a:defRPr>
            </a:lvl1pPr>
          </a:lstStyle>
          <a:p>
            <a:pPr marL="0" marR="0" lvl="0" indent="0" fontAlgn="auto">
              <a:spcBef>
                <a:spcPts val="0"/>
              </a:spcBef>
              <a:spcAft>
                <a:spcPts val="0"/>
              </a:spcAft>
              <a:buClrTx/>
              <a:buSzTx/>
              <a:buFontTx/>
              <a:tabLst/>
            </a:pPr>
            <a:r>
              <a:rPr lang="en-US" dirty="0"/>
              <a:t>DIVIDER SLIDE</a:t>
            </a:r>
          </a:p>
        </p:txBody>
      </p:sp>
    </p:spTree>
    <p:extLst>
      <p:ext uri="{BB962C8B-B14F-4D97-AF65-F5344CB8AC3E}">
        <p14:creationId xmlns:p14="http://schemas.microsoft.com/office/powerpoint/2010/main" val="14948148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57_Utlity 2">
    <p:bg>
      <p:bgPr>
        <a:solidFill>
          <a:schemeClr val="tx1"/>
        </a:solidFill>
        <a:effectLst/>
      </p:bgPr>
    </p:bg>
    <p:spTree>
      <p:nvGrpSpPr>
        <p:cNvPr id="1" name=""/>
        <p:cNvGrpSpPr/>
        <p:nvPr/>
      </p:nvGrpSpPr>
      <p:grpSpPr>
        <a:xfrm>
          <a:off x="0" y="0"/>
          <a:ext cx="0" cy="0"/>
          <a:chOff x="0" y="0"/>
          <a:chExt cx="0" cy="0"/>
        </a:xfrm>
      </p:grpSpPr>
      <p:pic>
        <p:nvPicPr>
          <p:cNvPr id="3" name="Picture 2" descr="A person riding a motorcycle on water&#10;&#10;Description automatically generated">
            <a:extLst>
              <a:ext uri="{FF2B5EF4-FFF2-40B4-BE49-F238E27FC236}">
                <a16:creationId xmlns:a16="http://schemas.microsoft.com/office/drawing/2014/main" id="{5E51F469-2449-55DF-6F99-1BC4E331D40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50125" y="0"/>
            <a:ext cx="11241875" cy="6858000"/>
          </a:xfrm>
          <a:prstGeom prst="rect">
            <a:avLst/>
          </a:prstGeom>
        </p:spPr>
      </p:pic>
      <p:sp>
        <p:nvSpPr>
          <p:cNvPr id="6" name="Rectangle 5">
            <a:extLst>
              <a:ext uri="{FF2B5EF4-FFF2-40B4-BE49-F238E27FC236}">
                <a16:creationId xmlns:a16="http://schemas.microsoft.com/office/drawing/2014/main" id="{0E303DBB-45C6-9ED2-62D5-F578760A83D9}"/>
              </a:ext>
            </a:extLst>
          </p:cNvPr>
          <p:cNvSpPr/>
          <p:nvPr userDrawn="1"/>
        </p:nvSpPr>
        <p:spPr>
          <a:xfrm>
            <a:off x="930189" y="0"/>
            <a:ext cx="5041545" cy="6858000"/>
          </a:xfrm>
          <a:prstGeom prst="rect">
            <a:avLst/>
          </a:prstGeom>
          <a:gradFill flip="none" rotWithShape="1">
            <a:gsLst>
              <a:gs pos="45000">
                <a:srgbClr val="000000">
                  <a:alpha val="70000"/>
                </a:srgbClr>
              </a:gs>
              <a:gs pos="0">
                <a:schemeClr val="tx1"/>
              </a:gs>
              <a:gs pos="100000">
                <a:schemeClr val="tx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hidden="1">
            <a:extLst>
              <a:ext uri="{FF2B5EF4-FFF2-40B4-BE49-F238E27FC236}">
                <a16:creationId xmlns:a16="http://schemas.microsoft.com/office/drawing/2014/main" id="{050C29CF-1842-EA19-E36D-AB710D2E1C4F}"/>
              </a:ext>
            </a:extLst>
          </p:cNvPr>
          <p:cNvSpPr/>
          <p:nvPr userDrawn="1"/>
        </p:nvSpPr>
        <p:spPr>
          <a:xfrm>
            <a:off x="913331" y="0"/>
            <a:ext cx="2051766" cy="6858000"/>
          </a:xfrm>
          <a:prstGeom prst="rect">
            <a:avLst/>
          </a:prstGeom>
          <a:gradFill flip="none" rotWithShape="1">
            <a:gsLst>
              <a:gs pos="45000">
                <a:srgbClr val="000000">
                  <a:alpha val="70000"/>
                </a:srgbClr>
              </a:gs>
              <a:gs pos="0">
                <a:schemeClr val="tx1"/>
              </a:gs>
              <a:gs pos="100000">
                <a:schemeClr val="tx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grpSp>
        <p:nvGrpSpPr>
          <p:cNvPr id="16" name="Group 15">
            <a:extLst>
              <a:ext uri="{FF2B5EF4-FFF2-40B4-BE49-F238E27FC236}">
                <a16:creationId xmlns:a16="http://schemas.microsoft.com/office/drawing/2014/main" id="{9EA57208-EB56-E8C6-A102-A1816A141648}"/>
              </a:ext>
            </a:extLst>
          </p:cNvPr>
          <p:cNvGrpSpPr/>
          <p:nvPr userDrawn="1"/>
        </p:nvGrpSpPr>
        <p:grpSpPr>
          <a:xfrm>
            <a:off x="10554061" y="6345623"/>
            <a:ext cx="1465983" cy="391342"/>
            <a:chOff x="10554061" y="6345623"/>
            <a:chExt cx="1465983" cy="391342"/>
          </a:xfrm>
          <a:solidFill>
            <a:schemeClr val="bg1"/>
          </a:solidFill>
        </p:grpSpPr>
        <p:grpSp>
          <p:nvGrpSpPr>
            <p:cNvPr id="17" name="Amdocs_Logomark">
              <a:extLst>
                <a:ext uri="{FF2B5EF4-FFF2-40B4-BE49-F238E27FC236}">
                  <a16:creationId xmlns:a16="http://schemas.microsoft.com/office/drawing/2014/main" id="{BCE34903-FE07-9F69-5B93-BB95ABBE264E}"/>
                </a:ext>
              </a:extLst>
            </p:cNvPr>
            <p:cNvGrpSpPr>
              <a:grpSpLocks noChangeAspect="1"/>
            </p:cNvGrpSpPr>
            <p:nvPr userDrawn="1"/>
          </p:nvGrpSpPr>
          <p:grpSpPr>
            <a:xfrm>
              <a:off x="10554061" y="6400942"/>
              <a:ext cx="384048" cy="285861"/>
              <a:chOff x="4624387" y="2333625"/>
              <a:chExt cx="2943225" cy="2190750"/>
            </a:xfrm>
            <a:grpFill/>
          </p:grpSpPr>
          <p:sp>
            <p:nvSpPr>
              <p:cNvPr id="38" name="Freeform: Shape 6">
                <a:extLst>
                  <a:ext uri="{FF2B5EF4-FFF2-40B4-BE49-F238E27FC236}">
                    <a16:creationId xmlns:a16="http://schemas.microsoft.com/office/drawing/2014/main" id="{C7ADA892-E459-4F07-4127-2D348ABD81F6}"/>
                  </a:ext>
                </a:extLst>
              </p:cNvPr>
              <p:cNvSpPr/>
              <p:nvPr/>
            </p:nvSpPr>
            <p:spPr>
              <a:xfrm>
                <a:off x="4617243" y="2326481"/>
                <a:ext cx="2200275" cy="2200275"/>
              </a:xfrm>
              <a:custGeom>
                <a:avLst/>
                <a:gdLst>
                  <a:gd name="connsiteX0" fmla="*/ 1541621 w 2200275"/>
                  <a:gd name="connsiteY0" fmla="*/ 7144 h 2200275"/>
                  <a:gd name="connsiteX1" fmla="*/ 254794 w 2200275"/>
                  <a:gd name="connsiteY1" fmla="*/ 7144 h 2200275"/>
                  <a:gd name="connsiteX2" fmla="*/ 381476 w 2200275"/>
                  <a:gd name="connsiteY2" fmla="*/ 445294 h 2200275"/>
                  <a:gd name="connsiteX3" fmla="*/ 1541621 w 2200275"/>
                  <a:gd name="connsiteY3" fmla="*/ 445294 h 2200275"/>
                  <a:gd name="connsiteX4" fmla="*/ 1760696 w 2200275"/>
                  <a:gd name="connsiteY4" fmla="*/ 664369 h 2200275"/>
                  <a:gd name="connsiteX5" fmla="*/ 1760696 w 2200275"/>
                  <a:gd name="connsiteY5" fmla="*/ 883444 h 2200275"/>
                  <a:gd name="connsiteX6" fmla="*/ 664369 w 2200275"/>
                  <a:gd name="connsiteY6" fmla="*/ 883444 h 2200275"/>
                  <a:gd name="connsiteX7" fmla="*/ 7144 w 2200275"/>
                  <a:gd name="connsiteY7" fmla="*/ 1540669 h 2200275"/>
                  <a:gd name="connsiteX8" fmla="*/ 664369 w 2200275"/>
                  <a:gd name="connsiteY8" fmla="*/ 2197894 h 2200275"/>
                  <a:gd name="connsiteX9" fmla="*/ 1540669 w 2200275"/>
                  <a:gd name="connsiteY9" fmla="*/ 2197894 h 2200275"/>
                  <a:gd name="connsiteX10" fmla="*/ 2197894 w 2200275"/>
                  <a:gd name="connsiteY10" fmla="*/ 1540669 h 2200275"/>
                  <a:gd name="connsiteX11" fmla="*/ 2197894 w 2200275"/>
                  <a:gd name="connsiteY11" fmla="*/ 1102519 h 2200275"/>
                  <a:gd name="connsiteX12" fmla="*/ 2197894 w 2200275"/>
                  <a:gd name="connsiteY12" fmla="*/ 883444 h 2200275"/>
                  <a:gd name="connsiteX13" fmla="*/ 2197894 w 2200275"/>
                  <a:gd name="connsiteY13" fmla="*/ 664369 h 2200275"/>
                  <a:gd name="connsiteX14" fmla="*/ 1541621 w 2200275"/>
                  <a:gd name="connsiteY14" fmla="*/ 7144 h 2200275"/>
                  <a:gd name="connsiteX15" fmla="*/ 1760696 w 2200275"/>
                  <a:gd name="connsiteY15" fmla="*/ 1541621 h 2200275"/>
                  <a:gd name="connsiteX16" fmla="*/ 1541621 w 2200275"/>
                  <a:gd name="connsiteY16" fmla="*/ 1760696 h 2200275"/>
                  <a:gd name="connsiteX17" fmla="*/ 664369 w 2200275"/>
                  <a:gd name="connsiteY17" fmla="*/ 1760696 h 2200275"/>
                  <a:gd name="connsiteX18" fmla="*/ 445294 w 2200275"/>
                  <a:gd name="connsiteY18" fmla="*/ 1541621 h 2200275"/>
                  <a:gd name="connsiteX19" fmla="*/ 664369 w 2200275"/>
                  <a:gd name="connsiteY19" fmla="*/ 1322546 h 2200275"/>
                  <a:gd name="connsiteX20" fmla="*/ 1759744 w 2200275"/>
                  <a:gd name="connsiteY20" fmla="*/ 1322546 h 2200275"/>
                  <a:gd name="connsiteX21" fmla="*/ 1759744 w 2200275"/>
                  <a:gd name="connsiteY21" fmla="*/ 1541621 h 2200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200275" h="2200275">
                    <a:moveTo>
                      <a:pt x="1541621" y="7144"/>
                    </a:moveTo>
                    <a:lnTo>
                      <a:pt x="254794" y="7144"/>
                    </a:lnTo>
                    <a:lnTo>
                      <a:pt x="381476" y="445294"/>
                    </a:lnTo>
                    <a:lnTo>
                      <a:pt x="1541621" y="445294"/>
                    </a:lnTo>
                    <a:cubicBezTo>
                      <a:pt x="1662589" y="445294"/>
                      <a:pt x="1760696" y="543401"/>
                      <a:pt x="1760696" y="664369"/>
                    </a:cubicBezTo>
                    <a:lnTo>
                      <a:pt x="1760696" y="883444"/>
                    </a:lnTo>
                    <a:lnTo>
                      <a:pt x="664369" y="883444"/>
                    </a:lnTo>
                    <a:cubicBezTo>
                      <a:pt x="301466" y="883444"/>
                      <a:pt x="7144" y="1178719"/>
                      <a:pt x="7144" y="1540669"/>
                    </a:cubicBezTo>
                    <a:cubicBezTo>
                      <a:pt x="7144" y="1903571"/>
                      <a:pt x="302419" y="2197894"/>
                      <a:pt x="664369" y="2197894"/>
                    </a:cubicBezTo>
                    <a:lnTo>
                      <a:pt x="1540669" y="2197894"/>
                    </a:lnTo>
                    <a:cubicBezTo>
                      <a:pt x="1903571" y="2197894"/>
                      <a:pt x="2197894" y="1902619"/>
                      <a:pt x="2197894" y="1540669"/>
                    </a:cubicBezTo>
                    <a:lnTo>
                      <a:pt x="2197894" y="1102519"/>
                    </a:lnTo>
                    <a:lnTo>
                      <a:pt x="2197894" y="883444"/>
                    </a:lnTo>
                    <a:lnTo>
                      <a:pt x="2197894" y="664369"/>
                    </a:lnTo>
                    <a:cubicBezTo>
                      <a:pt x="2198846" y="302419"/>
                      <a:pt x="1903571" y="7144"/>
                      <a:pt x="1541621" y="7144"/>
                    </a:cubicBezTo>
                    <a:close/>
                    <a:moveTo>
                      <a:pt x="1760696" y="1541621"/>
                    </a:moveTo>
                    <a:cubicBezTo>
                      <a:pt x="1760696" y="1662589"/>
                      <a:pt x="1662589" y="1760696"/>
                      <a:pt x="1541621" y="1760696"/>
                    </a:cubicBezTo>
                    <a:lnTo>
                      <a:pt x="664369" y="1760696"/>
                    </a:lnTo>
                    <a:cubicBezTo>
                      <a:pt x="543401" y="1760696"/>
                      <a:pt x="445294" y="1662589"/>
                      <a:pt x="445294" y="1541621"/>
                    </a:cubicBezTo>
                    <a:cubicBezTo>
                      <a:pt x="445294" y="1420654"/>
                      <a:pt x="543401" y="1322546"/>
                      <a:pt x="664369" y="1322546"/>
                    </a:cubicBezTo>
                    <a:lnTo>
                      <a:pt x="1759744" y="1322546"/>
                    </a:lnTo>
                    <a:lnTo>
                      <a:pt x="1759744" y="1541621"/>
                    </a:lnTo>
                    <a:close/>
                  </a:path>
                </a:pathLst>
              </a:custGeom>
              <a:grpFill/>
              <a:ln w="9525" cap="flat">
                <a:noFill/>
                <a:prstDash val="solid"/>
                <a:miter/>
              </a:ln>
            </p:spPr>
            <p:txBody>
              <a:bodyPr rtlCol="0" anchor="ctr"/>
              <a:lstStyle/>
              <a:p>
                <a:endParaRPr lang="en-US"/>
              </a:p>
            </p:txBody>
          </p:sp>
          <p:sp>
            <p:nvSpPr>
              <p:cNvPr id="39" name="Freeform: Shape 7">
                <a:extLst>
                  <a:ext uri="{FF2B5EF4-FFF2-40B4-BE49-F238E27FC236}">
                    <a16:creationId xmlns:a16="http://schemas.microsoft.com/office/drawing/2014/main" id="{C6368481-B537-73DF-FCBC-4B78E53F3D00}"/>
                  </a:ext>
                </a:extLst>
              </p:cNvPr>
              <p:cNvSpPr/>
              <p:nvPr/>
            </p:nvSpPr>
            <p:spPr>
              <a:xfrm>
                <a:off x="7036593" y="3202781"/>
                <a:ext cx="533400" cy="447675"/>
              </a:xfrm>
              <a:custGeom>
                <a:avLst/>
                <a:gdLst>
                  <a:gd name="connsiteX0" fmla="*/ 407194 w 533400"/>
                  <a:gd name="connsiteY0" fmla="*/ 7144 h 447675"/>
                  <a:gd name="connsiteX1" fmla="*/ 7144 w 533400"/>
                  <a:gd name="connsiteY1" fmla="*/ 7144 h 447675"/>
                  <a:gd name="connsiteX2" fmla="*/ 7144 w 533400"/>
                  <a:gd name="connsiteY2" fmla="*/ 446246 h 447675"/>
                  <a:gd name="connsiteX3" fmla="*/ 533876 w 533400"/>
                  <a:gd name="connsiteY3" fmla="*/ 446246 h 447675"/>
                </a:gdLst>
                <a:ahLst/>
                <a:cxnLst>
                  <a:cxn ang="0">
                    <a:pos x="connsiteX0" y="connsiteY0"/>
                  </a:cxn>
                  <a:cxn ang="0">
                    <a:pos x="connsiteX1" y="connsiteY1"/>
                  </a:cxn>
                  <a:cxn ang="0">
                    <a:pos x="connsiteX2" y="connsiteY2"/>
                  </a:cxn>
                  <a:cxn ang="0">
                    <a:pos x="connsiteX3" y="connsiteY3"/>
                  </a:cxn>
                </a:cxnLst>
                <a:rect l="l" t="t" r="r" b="b"/>
                <a:pathLst>
                  <a:path w="533400" h="447675">
                    <a:moveTo>
                      <a:pt x="407194" y="7144"/>
                    </a:moveTo>
                    <a:lnTo>
                      <a:pt x="7144" y="7144"/>
                    </a:lnTo>
                    <a:lnTo>
                      <a:pt x="7144" y="446246"/>
                    </a:lnTo>
                    <a:lnTo>
                      <a:pt x="533876" y="446246"/>
                    </a:lnTo>
                    <a:close/>
                  </a:path>
                </a:pathLst>
              </a:custGeom>
              <a:grpFill/>
              <a:ln w="9525" cap="flat">
                <a:noFill/>
                <a:prstDash val="solid"/>
                <a:miter/>
              </a:ln>
            </p:spPr>
            <p:txBody>
              <a:bodyPr rtlCol="0" anchor="ctr"/>
              <a:lstStyle/>
              <a:p>
                <a:endParaRPr lang="en-US"/>
              </a:p>
            </p:txBody>
          </p:sp>
        </p:grpSp>
        <p:grpSp>
          <p:nvGrpSpPr>
            <p:cNvPr id="18" name="Group 17">
              <a:extLst>
                <a:ext uri="{FF2B5EF4-FFF2-40B4-BE49-F238E27FC236}">
                  <a16:creationId xmlns:a16="http://schemas.microsoft.com/office/drawing/2014/main" id="{13ABD756-C1B2-2BFA-87F0-46CB02958584}"/>
                </a:ext>
              </a:extLst>
            </p:cNvPr>
            <p:cNvGrpSpPr/>
            <p:nvPr userDrawn="1"/>
          </p:nvGrpSpPr>
          <p:grpSpPr>
            <a:xfrm>
              <a:off x="11122366" y="6345623"/>
              <a:ext cx="897678" cy="391342"/>
              <a:chOff x="5599695" y="3904599"/>
              <a:chExt cx="2194943" cy="956884"/>
            </a:xfrm>
            <a:grpFill/>
          </p:grpSpPr>
          <p:sp>
            <p:nvSpPr>
              <p:cNvPr id="20" name="Freeform: Shape 61">
                <a:extLst>
                  <a:ext uri="{FF2B5EF4-FFF2-40B4-BE49-F238E27FC236}">
                    <a16:creationId xmlns:a16="http://schemas.microsoft.com/office/drawing/2014/main" id="{B7A1293D-591C-71C4-B75E-545F01068C7F}"/>
                  </a:ext>
                </a:extLst>
              </p:cNvPr>
              <p:cNvSpPr/>
              <p:nvPr/>
            </p:nvSpPr>
            <p:spPr>
              <a:xfrm>
                <a:off x="5617507" y="4041099"/>
                <a:ext cx="462428" cy="295919"/>
              </a:xfrm>
              <a:custGeom>
                <a:avLst/>
                <a:gdLst>
                  <a:gd name="connsiteX0" fmla="*/ 349492 w 462428"/>
                  <a:gd name="connsiteY0" fmla="*/ -1114 h 295919"/>
                  <a:gd name="connsiteX1" fmla="*/ 395300 w 462428"/>
                  <a:gd name="connsiteY1" fmla="*/ 7066 h 295919"/>
                  <a:gd name="connsiteX2" fmla="*/ 430940 w 462428"/>
                  <a:gd name="connsiteY2" fmla="*/ 29961 h 295919"/>
                  <a:gd name="connsiteX3" fmla="*/ 453921 w 462428"/>
                  <a:gd name="connsiteY3" fmla="*/ 65497 h 295919"/>
                  <a:gd name="connsiteX4" fmla="*/ 462014 w 462428"/>
                  <a:gd name="connsiteY4" fmla="*/ 111305 h 295919"/>
                  <a:gd name="connsiteX5" fmla="*/ 462014 w 462428"/>
                  <a:gd name="connsiteY5" fmla="*/ 294796 h 295919"/>
                  <a:gd name="connsiteX6" fmla="*/ 385426 w 462428"/>
                  <a:gd name="connsiteY6" fmla="*/ 294796 h 295919"/>
                  <a:gd name="connsiteX7" fmla="*/ 385426 w 462428"/>
                  <a:gd name="connsiteY7" fmla="*/ 136293 h 295919"/>
                  <a:gd name="connsiteX8" fmla="*/ 370692 w 462428"/>
                  <a:gd name="connsiteY8" fmla="*/ 88254 h 295919"/>
                  <a:gd name="connsiteX9" fmla="*/ 329744 w 462428"/>
                  <a:gd name="connsiteY9" fmla="*/ 71757 h 295919"/>
                  <a:gd name="connsiteX10" fmla="*/ 306329 w 462428"/>
                  <a:gd name="connsiteY10" fmla="*/ 75769 h 295919"/>
                  <a:gd name="connsiteX11" fmla="*/ 287169 w 462428"/>
                  <a:gd name="connsiteY11" fmla="*/ 87874 h 295919"/>
                  <a:gd name="connsiteX12" fmla="*/ 274217 w 462428"/>
                  <a:gd name="connsiteY12" fmla="*/ 108244 h 295919"/>
                  <a:gd name="connsiteX13" fmla="*/ 269358 w 462428"/>
                  <a:gd name="connsiteY13" fmla="*/ 136794 h 295919"/>
                  <a:gd name="connsiteX14" fmla="*/ 269358 w 462428"/>
                  <a:gd name="connsiteY14" fmla="*/ 294710 h 295919"/>
                  <a:gd name="connsiteX15" fmla="*/ 192475 w 462428"/>
                  <a:gd name="connsiteY15" fmla="*/ 294710 h 295919"/>
                  <a:gd name="connsiteX16" fmla="*/ 192475 w 462428"/>
                  <a:gd name="connsiteY16" fmla="*/ 136207 h 295919"/>
                  <a:gd name="connsiteX17" fmla="*/ 177880 w 462428"/>
                  <a:gd name="connsiteY17" fmla="*/ 88168 h 295919"/>
                  <a:gd name="connsiteX18" fmla="*/ 136793 w 462428"/>
                  <a:gd name="connsiteY18" fmla="*/ 71671 h 295919"/>
                  <a:gd name="connsiteX19" fmla="*/ 113379 w 462428"/>
                  <a:gd name="connsiteY19" fmla="*/ 75683 h 295919"/>
                  <a:gd name="connsiteX20" fmla="*/ 94219 w 462428"/>
                  <a:gd name="connsiteY20" fmla="*/ 87787 h 295919"/>
                  <a:gd name="connsiteX21" fmla="*/ 81267 w 462428"/>
                  <a:gd name="connsiteY21" fmla="*/ 108158 h 295919"/>
                  <a:gd name="connsiteX22" fmla="*/ 76408 w 462428"/>
                  <a:gd name="connsiteY22" fmla="*/ 136708 h 295919"/>
                  <a:gd name="connsiteX23" fmla="*/ 76408 w 462428"/>
                  <a:gd name="connsiteY23" fmla="*/ 294624 h 295919"/>
                  <a:gd name="connsiteX24" fmla="*/ -406 w 462428"/>
                  <a:gd name="connsiteY24" fmla="*/ 294624 h 295919"/>
                  <a:gd name="connsiteX25" fmla="*/ -406 w 462428"/>
                  <a:gd name="connsiteY25" fmla="*/ 6616 h 295919"/>
                  <a:gd name="connsiteX26" fmla="*/ 74419 w 462428"/>
                  <a:gd name="connsiteY26" fmla="*/ 6616 h 295919"/>
                  <a:gd name="connsiteX27" fmla="*/ 74419 w 462428"/>
                  <a:gd name="connsiteY27" fmla="*/ 40527 h 295919"/>
                  <a:gd name="connsiteX28" fmla="*/ 111840 w 462428"/>
                  <a:gd name="connsiteY28" fmla="*/ 8259 h 295919"/>
                  <a:gd name="connsiteX29" fmla="*/ 158374 w 462428"/>
                  <a:gd name="connsiteY29" fmla="*/ -1114 h 295919"/>
                  <a:gd name="connsiteX30" fmla="*/ 213918 w 462428"/>
                  <a:gd name="connsiteY30" fmla="*/ 11977 h 295919"/>
                  <a:gd name="connsiteX31" fmla="*/ 252653 w 462428"/>
                  <a:gd name="connsiteY31" fmla="*/ 48291 h 295919"/>
                  <a:gd name="connsiteX32" fmla="*/ 295297 w 462428"/>
                  <a:gd name="connsiteY32" fmla="*/ 9729 h 295919"/>
                  <a:gd name="connsiteX33" fmla="*/ 321668 w 462428"/>
                  <a:gd name="connsiteY33" fmla="*/ 1394 h 295919"/>
                  <a:gd name="connsiteX34" fmla="*/ 349492 w 462428"/>
                  <a:gd name="connsiteY34" fmla="*/ -1114 h 295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428" h="295919">
                    <a:moveTo>
                      <a:pt x="349492" y="-1114"/>
                    </a:moveTo>
                    <a:cubicBezTo>
                      <a:pt x="365140" y="-1304"/>
                      <a:pt x="380682" y="1480"/>
                      <a:pt x="395300" y="7066"/>
                    </a:cubicBezTo>
                    <a:cubicBezTo>
                      <a:pt x="408617" y="12184"/>
                      <a:pt x="420746" y="19983"/>
                      <a:pt x="430940" y="29961"/>
                    </a:cubicBezTo>
                    <a:cubicBezTo>
                      <a:pt x="441023" y="40060"/>
                      <a:pt x="448855" y="52165"/>
                      <a:pt x="453921" y="65497"/>
                    </a:cubicBezTo>
                    <a:cubicBezTo>
                      <a:pt x="459450" y="80127"/>
                      <a:pt x="462196" y="95673"/>
                      <a:pt x="462014" y="111305"/>
                    </a:cubicBezTo>
                    <a:lnTo>
                      <a:pt x="462014" y="294796"/>
                    </a:lnTo>
                    <a:lnTo>
                      <a:pt x="385426" y="294796"/>
                    </a:lnTo>
                    <a:lnTo>
                      <a:pt x="385426" y="136293"/>
                    </a:lnTo>
                    <a:cubicBezTo>
                      <a:pt x="385426" y="115265"/>
                      <a:pt x="380515" y="99252"/>
                      <a:pt x="370692" y="88254"/>
                    </a:cubicBezTo>
                    <a:cubicBezTo>
                      <a:pt x="360870" y="77256"/>
                      <a:pt x="347221" y="71757"/>
                      <a:pt x="329744" y="71757"/>
                    </a:cubicBezTo>
                    <a:cubicBezTo>
                      <a:pt x="321763" y="71705"/>
                      <a:pt x="313838" y="73071"/>
                      <a:pt x="306329" y="75769"/>
                    </a:cubicBezTo>
                    <a:cubicBezTo>
                      <a:pt x="299122" y="78328"/>
                      <a:pt x="292577" y="82461"/>
                      <a:pt x="287169" y="87874"/>
                    </a:cubicBezTo>
                    <a:cubicBezTo>
                      <a:pt x="281518" y="93719"/>
                      <a:pt x="277112" y="100653"/>
                      <a:pt x="274217" y="108244"/>
                    </a:cubicBezTo>
                    <a:cubicBezTo>
                      <a:pt x="270805" y="117375"/>
                      <a:pt x="269157" y="127059"/>
                      <a:pt x="269358" y="136794"/>
                    </a:cubicBezTo>
                    <a:lnTo>
                      <a:pt x="269358" y="294710"/>
                    </a:lnTo>
                    <a:lnTo>
                      <a:pt x="192475" y="294710"/>
                    </a:lnTo>
                    <a:lnTo>
                      <a:pt x="192475" y="136207"/>
                    </a:lnTo>
                    <a:cubicBezTo>
                      <a:pt x="192475" y="115179"/>
                      <a:pt x="187611" y="99166"/>
                      <a:pt x="177880" y="88168"/>
                    </a:cubicBezTo>
                    <a:cubicBezTo>
                      <a:pt x="168150" y="77170"/>
                      <a:pt x="154454" y="71671"/>
                      <a:pt x="136793" y="71671"/>
                    </a:cubicBezTo>
                    <a:cubicBezTo>
                      <a:pt x="128813" y="71619"/>
                      <a:pt x="120888" y="72985"/>
                      <a:pt x="113379" y="75683"/>
                    </a:cubicBezTo>
                    <a:cubicBezTo>
                      <a:pt x="106170" y="78242"/>
                      <a:pt x="99623" y="82375"/>
                      <a:pt x="94219" y="87787"/>
                    </a:cubicBezTo>
                    <a:cubicBezTo>
                      <a:pt x="88568" y="93632"/>
                      <a:pt x="84162" y="100567"/>
                      <a:pt x="81267" y="108158"/>
                    </a:cubicBezTo>
                    <a:cubicBezTo>
                      <a:pt x="77848" y="117271"/>
                      <a:pt x="76199" y="126972"/>
                      <a:pt x="76408" y="136708"/>
                    </a:cubicBezTo>
                    <a:lnTo>
                      <a:pt x="76408" y="294624"/>
                    </a:lnTo>
                    <a:lnTo>
                      <a:pt x="-406" y="294624"/>
                    </a:lnTo>
                    <a:lnTo>
                      <a:pt x="-406" y="6616"/>
                    </a:lnTo>
                    <a:lnTo>
                      <a:pt x="74419" y="6616"/>
                    </a:lnTo>
                    <a:lnTo>
                      <a:pt x="74419" y="40527"/>
                    </a:lnTo>
                    <a:cubicBezTo>
                      <a:pt x="84634" y="25257"/>
                      <a:pt x="97107" y="14502"/>
                      <a:pt x="111840" y="8259"/>
                    </a:cubicBezTo>
                    <a:cubicBezTo>
                      <a:pt x="126558" y="2016"/>
                      <a:pt x="142389" y="-1166"/>
                      <a:pt x="158374" y="-1114"/>
                    </a:cubicBezTo>
                    <a:cubicBezTo>
                      <a:pt x="179195" y="-1114"/>
                      <a:pt x="197710" y="3244"/>
                      <a:pt x="213918" y="11977"/>
                    </a:cubicBezTo>
                    <a:cubicBezTo>
                      <a:pt x="229824" y="20433"/>
                      <a:pt x="243193" y="32970"/>
                      <a:pt x="252653" y="48291"/>
                    </a:cubicBezTo>
                    <a:cubicBezTo>
                      <a:pt x="262579" y="31362"/>
                      <a:pt x="277467" y="17908"/>
                      <a:pt x="295297" y="9729"/>
                    </a:cubicBezTo>
                    <a:cubicBezTo>
                      <a:pt x="303710" y="5873"/>
                      <a:pt x="312567" y="3071"/>
                      <a:pt x="321668" y="1394"/>
                    </a:cubicBezTo>
                    <a:cubicBezTo>
                      <a:pt x="330847" y="-284"/>
                      <a:pt x="340161" y="-1131"/>
                      <a:pt x="349492" y="-1114"/>
                    </a:cubicBezTo>
                    <a:close/>
                  </a:path>
                </a:pathLst>
              </a:custGeom>
              <a:grpFill/>
              <a:ln w="1726" cap="flat">
                <a:noFill/>
                <a:prstDash val="solid"/>
                <a:miter/>
              </a:ln>
            </p:spPr>
            <p:txBody>
              <a:bodyPr rtlCol="0" anchor="ctr"/>
              <a:lstStyle/>
              <a:p>
                <a:endParaRPr lang="en-US"/>
              </a:p>
            </p:txBody>
          </p:sp>
          <p:sp>
            <p:nvSpPr>
              <p:cNvPr id="21" name="Freeform: Shape 62">
                <a:extLst>
                  <a:ext uri="{FF2B5EF4-FFF2-40B4-BE49-F238E27FC236}">
                    <a16:creationId xmlns:a16="http://schemas.microsoft.com/office/drawing/2014/main" id="{E5A79D75-FA33-8C49-5CB7-CCAFA44F994B}"/>
                  </a:ext>
                </a:extLst>
              </p:cNvPr>
              <p:cNvSpPr/>
              <p:nvPr/>
            </p:nvSpPr>
            <p:spPr>
              <a:xfrm>
                <a:off x="6117053" y="4041034"/>
                <a:ext cx="298712" cy="303424"/>
              </a:xfrm>
              <a:custGeom>
                <a:avLst/>
                <a:gdLst>
                  <a:gd name="connsiteX0" fmla="*/ 298307 w 298712"/>
                  <a:gd name="connsiteY0" fmla="*/ 294861 h 303424"/>
                  <a:gd name="connsiteX1" fmla="*/ 223188 w 298712"/>
                  <a:gd name="connsiteY1" fmla="*/ 294861 h 303424"/>
                  <a:gd name="connsiteX2" fmla="*/ 223188 w 298712"/>
                  <a:gd name="connsiteY2" fmla="*/ 263043 h 303424"/>
                  <a:gd name="connsiteX3" fmla="*/ 188118 w 298712"/>
                  <a:gd name="connsiteY3" fmla="*/ 291454 h 303424"/>
                  <a:gd name="connsiteX4" fmla="*/ 137745 w 298712"/>
                  <a:gd name="connsiteY4" fmla="*/ 302297 h 303424"/>
                  <a:gd name="connsiteX5" fmla="*/ 82963 w 298712"/>
                  <a:gd name="connsiteY5" fmla="*/ 290711 h 303424"/>
                  <a:gd name="connsiteX6" fmla="*/ 39057 w 298712"/>
                  <a:gd name="connsiteY6" fmla="*/ 258806 h 303424"/>
                  <a:gd name="connsiteX7" fmla="*/ 10040 w 298712"/>
                  <a:gd name="connsiteY7" fmla="*/ 210785 h 303424"/>
                  <a:gd name="connsiteX8" fmla="*/ 10040 w 298712"/>
                  <a:gd name="connsiteY8" fmla="*/ 90325 h 303424"/>
                  <a:gd name="connsiteX9" fmla="*/ 39057 w 298712"/>
                  <a:gd name="connsiteY9" fmla="*/ 42303 h 303424"/>
                  <a:gd name="connsiteX10" fmla="*/ 82963 w 298712"/>
                  <a:gd name="connsiteY10" fmla="*/ 10485 h 303424"/>
                  <a:gd name="connsiteX11" fmla="*/ 137745 w 298712"/>
                  <a:gd name="connsiteY11" fmla="*/ -1118 h 303424"/>
                  <a:gd name="connsiteX12" fmla="*/ 188118 w 298712"/>
                  <a:gd name="connsiteY12" fmla="*/ 9741 h 303424"/>
                  <a:gd name="connsiteX13" fmla="*/ 223188 w 298712"/>
                  <a:gd name="connsiteY13" fmla="*/ 38430 h 303424"/>
                  <a:gd name="connsiteX14" fmla="*/ 223188 w 298712"/>
                  <a:gd name="connsiteY14" fmla="*/ 6612 h 303424"/>
                  <a:gd name="connsiteX15" fmla="*/ 298307 w 298712"/>
                  <a:gd name="connsiteY15" fmla="*/ 6612 h 303424"/>
                  <a:gd name="connsiteX16" fmla="*/ 151977 w 298712"/>
                  <a:gd name="connsiteY16" fmla="*/ 71216 h 303424"/>
                  <a:gd name="connsiteX17" fmla="*/ 121490 w 298712"/>
                  <a:gd name="connsiteY17" fmla="*/ 77459 h 303424"/>
                  <a:gd name="connsiteX18" fmla="*/ 98214 w 298712"/>
                  <a:gd name="connsiteY18" fmla="*/ 94423 h 303424"/>
                  <a:gd name="connsiteX19" fmla="*/ 83481 w 298712"/>
                  <a:gd name="connsiteY19" fmla="*/ 119705 h 303424"/>
                  <a:gd name="connsiteX20" fmla="*/ 83481 w 298712"/>
                  <a:gd name="connsiteY20" fmla="*/ 181699 h 303424"/>
                  <a:gd name="connsiteX21" fmla="*/ 98214 w 298712"/>
                  <a:gd name="connsiteY21" fmla="*/ 206842 h 303424"/>
                  <a:gd name="connsiteX22" fmla="*/ 121490 w 298712"/>
                  <a:gd name="connsiteY22" fmla="*/ 223789 h 303424"/>
                  <a:gd name="connsiteX23" fmla="*/ 151977 w 298712"/>
                  <a:gd name="connsiteY23" fmla="*/ 230031 h 303424"/>
                  <a:gd name="connsiteX24" fmla="*/ 182031 w 298712"/>
                  <a:gd name="connsiteY24" fmla="*/ 224083 h 303424"/>
                  <a:gd name="connsiteX25" fmla="*/ 205290 w 298712"/>
                  <a:gd name="connsiteY25" fmla="*/ 207430 h 303424"/>
                  <a:gd name="connsiteX26" fmla="*/ 220317 w 298712"/>
                  <a:gd name="connsiteY26" fmla="*/ 182148 h 303424"/>
                  <a:gd name="connsiteX27" fmla="*/ 220317 w 298712"/>
                  <a:gd name="connsiteY27" fmla="*/ 119099 h 303424"/>
                  <a:gd name="connsiteX28" fmla="*/ 205290 w 298712"/>
                  <a:gd name="connsiteY28" fmla="*/ 93818 h 303424"/>
                  <a:gd name="connsiteX29" fmla="*/ 182031 w 298712"/>
                  <a:gd name="connsiteY29" fmla="*/ 77165 h 303424"/>
                  <a:gd name="connsiteX30" fmla="*/ 151977 w 298712"/>
                  <a:gd name="connsiteY30" fmla="*/ 71216 h 303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2" h="303424">
                    <a:moveTo>
                      <a:pt x="298307" y="294861"/>
                    </a:moveTo>
                    <a:lnTo>
                      <a:pt x="223188" y="294861"/>
                    </a:lnTo>
                    <a:lnTo>
                      <a:pt x="223188" y="263043"/>
                    </a:lnTo>
                    <a:cubicBezTo>
                      <a:pt x="213611" y="274854"/>
                      <a:pt x="201665" y="284537"/>
                      <a:pt x="188118" y="291454"/>
                    </a:cubicBezTo>
                    <a:cubicBezTo>
                      <a:pt x="174181" y="298683"/>
                      <a:pt x="157390" y="302297"/>
                      <a:pt x="137745" y="302297"/>
                    </a:cubicBezTo>
                    <a:cubicBezTo>
                      <a:pt x="118860" y="302452"/>
                      <a:pt x="100165" y="298510"/>
                      <a:pt x="82963" y="290711"/>
                    </a:cubicBezTo>
                    <a:cubicBezTo>
                      <a:pt x="66329" y="283137"/>
                      <a:pt x="51395" y="272294"/>
                      <a:pt x="39057" y="258806"/>
                    </a:cubicBezTo>
                    <a:cubicBezTo>
                      <a:pt x="26376" y="244816"/>
                      <a:pt x="16523" y="228509"/>
                      <a:pt x="10040" y="210785"/>
                    </a:cubicBezTo>
                    <a:cubicBezTo>
                      <a:pt x="-3888" y="171842"/>
                      <a:pt x="-3888" y="129267"/>
                      <a:pt x="10040" y="90325"/>
                    </a:cubicBezTo>
                    <a:cubicBezTo>
                      <a:pt x="16531" y="72600"/>
                      <a:pt x="26383" y="56293"/>
                      <a:pt x="39057" y="42303"/>
                    </a:cubicBezTo>
                    <a:cubicBezTo>
                      <a:pt x="51397" y="28850"/>
                      <a:pt x="66332" y="18025"/>
                      <a:pt x="82963" y="10485"/>
                    </a:cubicBezTo>
                    <a:cubicBezTo>
                      <a:pt x="100163" y="2686"/>
                      <a:pt x="118858" y="-1274"/>
                      <a:pt x="137745" y="-1118"/>
                    </a:cubicBezTo>
                    <a:cubicBezTo>
                      <a:pt x="157343" y="-1118"/>
                      <a:pt x="174134" y="2496"/>
                      <a:pt x="188118" y="9741"/>
                    </a:cubicBezTo>
                    <a:cubicBezTo>
                      <a:pt x="201723" y="16693"/>
                      <a:pt x="213682" y="26463"/>
                      <a:pt x="223188" y="38430"/>
                    </a:cubicBezTo>
                    <a:lnTo>
                      <a:pt x="223188" y="6612"/>
                    </a:lnTo>
                    <a:lnTo>
                      <a:pt x="298307" y="6612"/>
                    </a:lnTo>
                    <a:close/>
                    <a:moveTo>
                      <a:pt x="151977" y="71216"/>
                    </a:moveTo>
                    <a:cubicBezTo>
                      <a:pt x="141484" y="71078"/>
                      <a:pt x="131084" y="73205"/>
                      <a:pt x="121490" y="77459"/>
                    </a:cubicBezTo>
                    <a:cubicBezTo>
                      <a:pt x="112631" y="81419"/>
                      <a:pt x="104703" y="87212"/>
                      <a:pt x="98214" y="94423"/>
                    </a:cubicBezTo>
                    <a:cubicBezTo>
                      <a:pt x="91690" y="101807"/>
                      <a:pt x="86682" y="110384"/>
                      <a:pt x="83481" y="119705"/>
                    </a:cubicBezTo>
                    <a:cubicBezTo>
                      <a:pt x="76611" y="139799"/>
                      <a:pt x="76611" y="161605"/>
                      <a:pt x="83481" y="181699"/>
                    </a:cubicBezTo>
                    <a:cubicBezTo>
                      <a:pt x="86708" y="190967"/>
                      <a:pt x="91713" y="199493"/>
                      <a:pt x="98214" y="206842"/>
                    </a:cubicBezTo>
                    <a:cubicBezTo>
                      <a:pt x="104708" y="214053"/>
                      <a:pt x="112636" y="219829"/>
                      <a:pt x="121490" y="223789"/>
                    </a:cubicBezTo>
                    <a:cubicBezTo>
                      <a:pt x="131082" y="228043"/>
                      <a:pt x="141484" y="230169"/>
                      <a:pt x="151977" y="230031"/>
                    </a:cubicBezTo>
                    <a:cubicBezTo>
                      <a:pt x="162301" y="230169"/>
                      <a:pt x="172540" y="228146"/>
                      <a:pt x="182031" y="224083"/>
                    </a:cubicBezTo>
                    <a:cubicBezTo>
                      <a:pt x="190882" y="220261"/>
                      <a:pt x="198812" y="214572"/>
                      <a:pt x="205290" y="207430"/>
                    </a:cubicBezTo>
                    <a:cubicBezTo>
                      <a:pt x="211910" y="200063"/>
                      <a:pt x="217016" y="191486"/>
                      <a:pt x="220317" y="182148"/>
                    </a:cubicBezTo>
                    <a:cubicBezTo>
                      <a:pt x="227395" y="161726"/>
                      <a:pt x="227395" y="139522"/>
                      <a:pt x="220317" y="119099"/>
                    </a:cubicBezTo>
                    <a:cubicBezTo>
                      <a:pt x="217016" y="109762"/>
                      <a:pt x="211910" y="101184"/>
                      <a:pt x="205290" y="93818"/>
                    </a:cubicBezTo>
                    <a:cubicBezTo>
                      <a:pt x="198807" y="86676"/>
                      <a:pt x="190878" y="81004"/>
                      <a:pt x="182031" y="77165"/>
                    </a:cubicBezTo>
                    <a:cubicBezTo>
                      <a:pt x="172536" y="73119"/>
                      <a:pt x="162301" y="71078"/>
                      <a:pt x="151977" y="71216"/>
                    </a:cubicBezTo>
                    <a:close/>
                  </a:path>
                </a:pathLst>
              </a:custGeom>
              <a:grpFill/>
              <a:ln w="1726" cap="flat">
                <a:noFill/>
                <a:prstDash val="solid"/>
                <a:miter/>
              </a:ln>
            </p:spPr>
            <p:txBody>
              <a:bodyPr rtlCol="0" anchor="ctr"/>
              <a:lstStyle/>
              <a:p>
                <a:endParaRPr lang="en-US"/>
              </a:p>
            </p:txBody>
          </p:sp>
          <p:sp>
            <p:nvSpPr>
              <p:cNvPr id="23" name="Freeform: Shape 63">
                <a:extLst>
                  <a:ext uri="{FF2B5EF4-FFF2-40B4-BE49-F238E27FC236}">
                    <a16:creationId xmlns:a16="http://schemas.microsoft.com/office/drawing/2014/main" id="{95EF6CE1-11CF-2EF8-24F1-5A2142809EB8}"/>
                  </a:ext>
                </a:extLst>
              </p:cNvPr>
              <p:cNvSpPr/>
              <p:nvPr/>
            </p:nvSpPr>
            <p:spPr>
              <a:xfrm>
                <a:off x="6472900" y="3908768"/>
                <a:ext cx="279568" cy="428250"/>
              </a:xfrm>
              <a:custGeom>
                <a:avLst/>
                <a:gdLst>
                  <a:gd name="connsiteX0" fmla="*/ 76494 w 279568"/>
                  <a:gd name="connsiteY0" fmla="*/ 241561 h 428250"/>
                  <a:gd name="connsiteX1" fmla="*/ 103592 w 279568"/>
                  <a:gd name="connsiteY1" fmla="*/ 241561 h 428250"/>
                  <a:gd name="connsiteX2" fmla="*/ 184019 w 279568"/>
                  <a:gd name="connsiteY2" fmla="*/ 138947 h 428250"/>
                  <a:gd name="connsiteX3" fmla="*/ 278281 w 279568"/>
                  <a:gd name="connsiteY3" fmla="*/ 138947 h 428250"/>
                  <a:gd name="connsiteX4" fmla="*/ 165741 w 279568"/>
                  <a:gd name="connsiteY4" fmla="*/ 274572 h 428250"/>
                  <a:gd name="connsiteX5" fmla="*/ 279163 w 279568"/>
                  <a:gd name="connsiteY5" fmla="*/ 427127 h 428250"/>
                  <a:gd name="connsiteX6" fmla="*/ 184607 w 279568"/>
                  <a:gd name="connsiteY6" fmla="*/ 427127 h 428250"/>
                  <a:gd name="connsiteX7" fmla="*/ 102416 w 279568"/>
                  <a:gd name="connsiteY7" fmla="*/ 310558 h 428250"/>
                  <a:gd name="connsiteX8" fmla="*/ 76477 w 279568"/>
                  <a:gd name="connsiteY8" fmla="*/ 310558 h 428250"/>
                  <a:gd name="connsiteX9" fmla="*/ 76477 w 279568"/>
                  <a:gd name="connsiteY9" fmla="*/ 427127 h 428250"/>
                  <a:gd name="connsiteX10" fmla="*/ -406 w 279568"/>
                  <a:gd name="connsiteY10" fmla="*/ 427127 h 428250"/>
                  <a:gd name="connsiteX11" fmla="*/ -406 w 279568"/>
                  <a:gd name="connsiteY11" fmla="*/ -1123 h 428250"/>
                  <a:gd name="connsiteX12" fmla="*/ 76494 w 279568"/>
                  <a:gd name="connsiteY12" fmla="*/ -1123 h 428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568" h="428250">
                    <a:moveTo>
                      <a:pt x="76494" y="241561"/>
                    </a:moveTo>
                    <a:lnTo>
                      <a:pt x="103592" y="241561"/>
                    </a:lnTo>
                    <a:lnTo>
                      <a:pt x="184019" y="138947"/>
                    </a:lnTo>
                    <a:lnTo>
                      <a:pt x="278281" y="138947"/>
                    </a:lnTo>
                    <a:lnTo>
                      <a:pt x="165741" y="274572"/>
                    </a:lnTo>
                    <a:lnTo>
                      <a:pt x="279163" y="427127"/>
                    </a:lnTo>
                    <a:lnTo>
                      <a:pt x="184607" y="427127"/>
                    </a:lnTo>
                    <a:lnTo>
                      <a:pt x="102416" y="310558"/>
                    </a:lnTo>
                    <a:lnTo>
                      <a:pt x="76477" y="310558"/>
                    </a:lnTo>
                    <a:lnTo>
                      <a:pt x="76477" y="427127"/>
                    </a:lnTo>
                    <a:lnTo>
                      <a:pt x="-406" y="427127"/>
                    </a:lnTo>
                    <a:lnTo>
                      <a:pt x="-406" y="-1123"/>
                    </a:lnTo>
                    <a:lnTo>
                      <a:pt x="76494" y="-1123"/>
                    </a:lnTo>
                    <a:close/>
                  </a:path>
                </a:pathLst>
              </a:custGeom>
              <a:grpFill/>
              <a:ln w="1726" cap="flat">
                <a:noFill/>
                <a:prstDash val="solid"/>
                <a:miter/>
              </a:ln>
            </p:spPr>
            <p:txBody>
              <a:bodyPr rtlCol="0" anchor="ctr"/>
              <a:lstStyle/>
              <a:p>
                <a:endParaRPr lang="en-US"/>
              </a:p>
            </p:txBody>
          </p:sp>
          <p:sp>
            <p:nvSpPr>
              <p:cNvPr id="24" name="Freeform: Shape 64">
                <a:extLst>
                  <a:ext uri="{FF2B5EF4-FFF2-40B4-BE49-F238E27FC236}">
                    <a16:creationId xmlns:a16="http://schemas.microsoft.com/office/drawing/2014/main" id="{B2A8993A-40CA-3691-F135-8DB5BCA76931}"/>
                  </a:ext>
                </a:extLst>
              </p:cNvPr>
              <p:cNvSpPr/>
              <p:nvPr/>
            </p:nvSpPr>
            <p:spPr>
              <a:xfrm>
                <a:off x="6740055" y="4041097"/>
                <a:ext cx="283157" cy="303403"/>
              </a:xfrm>
              <a:custGeom>
                <a:avLst/>
                <a:gdLst>
                  <a:gd name="connsiteX0" fmla="*/ 143984 w 283157"/>
                  <a:gd name="connsiteY0" fmla="*/ -1112 h 303403"/>
                  <a:gd name="connsiteX1" fmla="*/ 200392 w 283157"/>
                  <a:gd name="connsiteY1" fmla="*/ 9886 h 303403"/>
                  <a:gd name="connsiteX2" fmla="*/ 244142 w 283157"/>
                  <a:gd name="connsiteY2" fmla="*/ 40823 h 303403"/>
                  <a:gd name="connsiteX3" fmla="*/ 272572 w 283157"/>
                  <a:gd name="connsiteY3" fmla="*/ 88706 h 303403"/>
                  <a:gd name="connsiteX4" fmla="*/ 282740 w 283157"/>
                  <a:gd name="connsiteY4" fmla="*/ 150267 h 303403"/>
                  <a:gd name="connsiteX5" fmla="*/ 282290 w 283157"/>
                  <a:gd name="connsiteY5" fmla="*/ 164240 h 303403"/>
                  <a:gd name="connsiteX6" fmla="*/ 281270 w 283157"/>
                  <a:gd name="connsiteY6" fmla="*/ 176431 h 303403"/>
                  <a:gd name="connsiteX7" fmla="*/ 78878 w 283157"/>
                  <a:gd name="connsiteY7" fmla="*/ 176431 h 303403"/>
                  <a:gd name="connsiteX8" fmla="*/ 88596 w 283157"/>
                  <a:gd name="connsiteY8" fmla="*/ 203355 h 303403"/>
                  <a:gd name="connsiteX9" fmla="*/ 104955 w 283157"/>
                  <a:gd name="connsiteY9" fmla="*/ 221945 h 303403"/>
                  <a:gd name="connsiteX10" fmla="*/ 126605 w 283157"/>
                  <a:gd name="connsiteY10" fmla="*/ 232787 h 303403"/>
                  <a:gd name="connsiteX11" fmla="*/ 152233 w 283157"/>
                  <a:gd name="connsiteY11" fmla="*/ 236246 h 303403"/>
                  <a:gd name="connsiteX12" fmla="*/ 189792 w 283157"/>
                  <a:gd name="connsiteY12" fmla="*/ 229121 h 303403"/>
                  <a:gd name="connsiteX13" fmla="*/ 224377 w 283157"/>
                  <a:gd name="connsiteY13" fmla="*/ 208595 h 303403"/>
                  <a:gd name="connsiteX14" fmla="*/ 269441 w 283157"/>
                  <a:gd name="connsiteY14" fmla="*/ 258553 h 303403"/>
                  <a:gd name="connsiteX15" fmla="*/ 214503 w 283157"/>
                  <a:gd name="connsiteY15" fmla="*/ 291720 h 303403"/>
                  <a:gd name="connsiteX16" fmla="*/ 147771 w 283157"/>
                  <a:gd name="connsiteY16" fmla="*/ 302269 h 303403"/>
                  <a:gd name="connsiteX17" fmla="*/ 87835 w 283157"/>
                  <a:gd name="connsiteY17" fmla="*/ 291426 h 303403"/>
                  <a:gd name="connsiteX18" fmla="*/ 40990 w 283157"/>
                  <a:gd name="connsiteY18" fmla="*/ 260784 h 303403"/>
                  <a:gd name="connsiteX19" fmla="*/ 10503 w 283157"/>
                  <a:gd name="connsiteY19" fmla="*/ 213195 h 303403"/>
                  <a:gd name="connsiteX20" fmla="*/ -391 w 283157"/>
                  <a:gd name="connsiteY20" fmla="*/ 151495 h 303403"/>
                  <a:gd name="connsiteX21" fmla="*/ 10209 w 283157"/>
                  <a:gd name="connsiteY21" fmla="*/ 89484 h 303403"/>
                  <a:gd name="connsiteX22" fmla="*/ 39814 w 283157"/>
                  <a:gd name="connsiteY22" fmla="*/ 41307 h 303403"/>
                  <a:gd name="connsiteX23" fmla="*/ 85328 w 283157"/>
                  <a:gd name="connsiteY23" fmla="*/ 10076 h 303403"/>
                  <a:gd name="connsiteX24" fmla="*/ 143984 w 283157"/>
                  <a:gd name="connsiteY24" fmla="*/ -1112 h 303403"/>
                  <a:gd name="connsiteX25" fmla="*/ 143396 w 283157"/>
                  <a:gd name="connsiteY25" fmla="*/ 65811 h 303403"/>
                  <a:gd name="connsiteX26" fmla="*/ 100165 w 283157"/>
                  <a:gd name="connsiteY26" fmla="*/ 81114 h 303403"/>
                  <a:gd name="connsiteX27" fmla="*/ 79241 w 283157"/>
                  <a:gd name="connsiteY27" fmla="*/ 123498 h 303403"/>
                  <a:gd name="connsiteX28" fmla="*/ 205615 w 283157"/>
                  <a:gd name="connsiteY28" fmla="*/ 123498 h 303403"/>
                  <a:gd name="connsiteX29" fmla="*/ 184414 w 283157"/>
                  <a:gd name="connsiteY29" fmla="*/ 80682 h 303403"/>
                  <a:gd name="connsiteX30" fmla="*/ 143396 w 283157"/>
                  <a:gd name="connsiteY30" fmla="*/ 65811 h 303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83157" h="303403">
                    <a:moveTo>
                      <a:pt x="143984" y="-1112"/>
                    </a:moveTo>
                    <a:cubicBezTo>
                      <a:pt x="163334" y="-1354"/>
                      <a:pt x="182546" y="2381"/>
                      <a:pt x="200392" y="9886"/>
                    </a:cubicBezTo>
                    <a:cubicBezTo>
                      <a:pt x="217011" y="16959"/>
                      <a:pt x="231934" y="27508"/>
                      <a:pt x="244142" y="40823"/>
                    </a:cubicBezTo>
                    <a:cubicBezTo>
                      <a:pt x="256697" y="54743"/>
                      <a:pt x="266364" y="71015"/>
                      <a:pt x="272572" y="88706"/>
                    </a:cubicBezTo>
                    <a:cubicBezTo>
                      <a:pt x="279540" y="108471"/>
                      <a:pt x="282982" y="129309"/>
                      <a:pt x="282740" y="150267"/>
                    </a:cubicBezTo>
                    <a:cubicBezTo>
                      <a:pt x="282740" y="154884"/>
                      <a:pt x="282584" y="159536"/>
                      <a:pt x="282290" y="164240"/>
                    </a:cubicBezTo>
                    <a:cubicBezTo>
                      <a:pt x="281996" y="168995"/>
                      <a:pt x="281650" y="173076"/>
                      <a:pt x="281270" y="176431"/>
                    </a:cubicBezTo>
                    <a:lnTo>
                      <a:pt x="78878" y="176431"/>
                    </a:lnTo>
                    <a:cubicBezTo>
                      <a:pt x="80469" y="185925"/>
                      <a:pt x="83754" y="195038"/>
                      <a:pt x="88596" y="203355"/>
                    </a:cubicBezTo>
                    <a:cubicBezTo>
                      <a:pt x="92867" y="210497"/>
                      <a:pt x="98401" y="216809"/>
                      <a:pt x="104955" y="221945"/>
                    </a:cubicBezTo>
                    <a:cubicBezTo>
                      <a:pt x="111405" y="226925"/>
                      <a:pt x="118754" y="230608"/>
                      <a:pt x="126605" y="232787"/>
                    </a:cubicBezTo>
                    <a:cubicBezTo>
                      <a:pt x="134940" y="235122"/>
                      <a:pt x="143569" y="236280"/>
                      <a:pt x="152233" y="236246"/>
                    </a:cubicBezTo>
                    <a:cubicBezTo>
                      <a:pt x="165081" y="236159"/>
                      <a:pt x="177808" y="233738"/>
                      <a:pt x="189792" y="229121"/>
                    </a:cubicBezTo>
                    <a:cubicBezTo>
                      <a:pt x="202433" y="224366"/>
                      <a:pt x="214140" y="217414"/>
                      <a:pt x="224377" y="208595"/>
                    </a:cubicBezTo>
                    <a:lnTo>
                      <a:pt x="269441" y="258553"/>
                    </a:lnTo>
                    <a:cubicBezTo>
                      <a:pt x="253636" y="273321"/>
                      <a:pt x="234926" y="284613"/>
                      <a:pt x="214503" y="291720"/>
                    </a:cubicBezTo>
                    <a:cubicBezTo>
                      <a:pt x="193008" y="298949"/>
                      <a:pt x="170442" y="302511"/>
                      <a:pt x="147771" y="302269"/>
                    </a:cubicBezTo>
                    <a:cubicBezTo>
                      <a:pt x="127280" y="302511"/>
                      <a:pt x="106943" y="298828"/>
                      <a:pt x="87835" y="291426"/>
                    </a:cubicBezTo>
                    <a:cubicBezTo>
                      <a:pt x="70266" y="284578"/>
                      <a:pt x="54305" y="274151"/>
                      <a:pt x="40990" y="260784"/>
                    </a:cubicBezTo>
                    <a:cubicBezTo>
                      <a:pt x="27657" y="247192"/>
                      <a:pt x="17282" y="230989"/>
                      <a:pt x="10503" y="213195"/>
                    </a:cubicBezTo>
                    <a:cubicBezTo>
                      <a:pt x="3033" y="193499"/>
                      <a:pt x="-668" y="172557"/>
                      <a:pt x="-391" y="151495"/>
                    </a:cubicBezTo>
                    <a:cubicBezTo>
                      <a:pt x="-651" y="130346"/>
                      <a:pt x="2946" y="109336"/>
                      <a:pt x="10209" y="89484"/>
                    </a:cubicBezTo>
                    <a:cubicBezTo>
                      <a:pt x="16745" y="71604"/>
                      <a:pt x="26810" y="55210"/>
                      <a:pt x="39814" y="41307"/>
                    </a:cubicBezTo>
                    <a:cubicBezTo>
                      <a:pt x="52628" y="27819"/>
                      <a:pt x="68139" y="17184"/>
                      <a:pt x="85328" y="10076"/>
                    </a:cubicBezTo>
                    <a:cubicBezTo>
                      <a:pt x="103935" y="2451"/>
                      <a:pt x="123873" y="-1354"/>
                      <a:pt x="143984" y="-1112"/>
                    </a:cubicBezTo>
                    <a:close/>
                    <a:moveTo>
                      <a:pt x="143396" y="65811"/>
                    </a:moveTo>
                    <a:cubicBezTo>
                      <a:pt x="125135" y="65811"/>
                      <a:pt x="110731" y="70912"/>
                      <a:pt x="100165" y="81114"/>
                    </a:cubicBezTo>
                    <a:cubicBezTo>
                      <a:pt x="89599" y="91317"/>
                      <a:pt x="82630" y="105445"/>
                      <a:pt x="79241" y="123498"/>
                    </a:cubicBezTo>
                    <a:lnTo>
                      <a:pt x="205615" y="123498"/>
                    </a:lnTo>
                    <a:cubicBezTo>
                      <a:pt x="202087" y="104874"/>
                      <a:pt x="195014" y="90608"/>
                      <a:pt x="184414" y="80682"/>
                    </a:cubicBezTo>
                    <a:cubicBezTo>
                      <a:pt x="173814" y="70756"/>
                      <a:pt x="160135" y="65793"/>
                      <a:pt x="143396" y="65811"/>
                    </a:cubicBezTo>
                    <a:close/>
                  </a:path>
                </a:pathLst>
              </a:custGeom>
              <a:grpFill/>
              <a:ln w="1726" cap="flat">
                <a:noFill/>
                <a:prstDash val="solid"/>
                <a:miter/>
              </a:ln>
            </p:spPr>
            <p:txBody>
              <a:bodyPr rtlCol="0" anchor="ctr"/>
              <a:lstStyle/>
              <a:p>
                <a:endParaRPr lang="en-US"/>
              </a:p>
            </p:txBody>
          </p:sp>
          <p:sp>
            <p:nvSpPr>
              <p:cNvPr id="26" name="Freeform: Shape 65">
                <a:extLst>
                  <a:ext uri="{FF2B5EF4-FFF2-40B4-BE49-F238E27FC236}">
                    <a16:creationId xmlns:a16="http://schemas.microsoft.com/office/drawing/2014/main" id="{3E8C42C9-8CB5-1CA4-07BB-23914EAF77A3}"/>
                  </a:ext>
                </a:extLst>
              </p:cNvPr>
              <p:cNvSpPr/>
              <p:nvPr/>
            </p:nvSpPr>
            <p:spPr>
              <a:xfrm>
                <a:off x="7173696" y="3904599"/>
                <a:ext cx="98034" cy="432418"/>
              </a:xfrm>
              <a:custGeom>
                <a:avLst/>
                <a:gdLst>
                  <a:gd name="connsiteX0" fmla="*/ 48516 w 98034"/>
                  <a:gd name="connsiteY0" fmla="*/ -1121 h 432418"/>
                  <a:gd name="connsiteX1" fmla="*/ 83430 w 98034"/>
                  <a:gd name="connsiteY1" fmla="*/ 13301 h 432418"/>
                  <a:gd name="connsiteX2" fmla="*/ 93806 w 98034"/>
                  <a:gd name="connsiteY2" fmla="*/ 29210 h 432418"/>
                  <a:gd name="connsiteX3" fmla="*/ 97627 w 98034"/>
                  <a:gd name="connsiteY3" fmla="*/ 48837 h 432418"/>
                  <a:gd name="connsiteX4" fmla="*/ 83344 w 98034"/>
                  <a:gd name="connsiteY4" fmla="*/ 84079 h 432418"/>
                  <a:gd name="connsiteX5" fmla="*/ 67780 w 98034"/>
                  <a:gd name="connsiteY5" fmla="*/ 94455 h 432418"/>
                  <a:gd name="connsiteX6" fmla="*/ 29201 w 98034"/>
                  <a:gd name="connsiteY6" fmla="*/ 94455 h 432418"/>
                  <a:gd name="connsiteX7" fmla="*/ 13637 w 98034"/>
                  <a:gd name="connsiteY7" fmla="*/ 84079 h 432418"/>
                  <a:gd name="connsiteX8" fmla="*/ 3262 w 98034"/>
                  <a:gd name="connsiteY8" fmla="*/ 68325 h 432418"/>
                  <a:gd name="connsiteX9" fmla="*/ -404 w 98034"/>
                  <a:gd name="connsiteY9" fmla="*/ 48837 h 432418"/>
                  <a:gd name="connsiteX10" fmla="*/ 3262 w 98034"/>
                  <a:gd name="connsiteY10" fmla="*/ 29210 h 432418"/>
                  <a:gd name="connsiteX11" fmla="*/ 13637 w 98034"/>
                  <a:gd name="connsiteY11" fmla="*/ 13301 h 432418"/>
                  <a:gd name="connsiteX12" fmla="*/ 29201 w 98034"/>
                  <a:gd name="connsiteY12" fmla="*/ 2735 h 432418"/>
                  <a:gd name="connsiteX13" fmla="*/ 48516 w 98034"/>
                  <a:gd name="connsiteY13" fmla="*/ -1121 h 432418"/>
                  <a:gd name="connsiteX14" fmla="*/ 87407 w 98034"/>
                  <a:gd name="connsiteY14" fmla="*/ 431296 h 432418"/>
                  <a:gd name="connsiteX15" fmla="*/ 10525 w 98034"/>
                  <a:gd name="connsiteY15" fmla="*/ 431296 h 432418"/>
                  <a:gd name="connsiteX16" fmla="*/ 10525 w 98034"/>
                  <a:gd name="connsiteY16" fmla="*/ 143116 h 432418"/>
                  <a:gd name="connsiteX17" fmla="*/ 87407 w 98034"/>
                  <a:gd name="connsiteY17" fmla="*/ 143116 h 43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34" h="432418">
                    <a:moveTo>
                      <a:pt x="48516" y="-1121"/>
                    </a:moveTo>
                    <a:cubicBezTo>
                      <a:pt x="61624" y="-1208"/>
                      <a:pt x="74196" y="3997"/>
                      <a:pt x="83430" y="13301"/>
                    </a:cubicBezTo>
                    <a:cubicBezTo>
                      <a:pt x="87891" y="17883"/>
                      <a:pt x="91419" y="23278"/>
                      <a:pt x="93806" y="29210"/>
                    </a:cubicBezTo>
                    <a:cubicBezTo>
                      <a:pt x="96365" y="35435"/>
                      <a:pt x="97662" y="42110"/>
                      <a:pt x="97627" y="48837"/>
                    </a:cubicBezTo>
                    <a:cubicBezTo>
                      <a:pt x="97731" y="62014"/>
                      <a:pt x="92595" y="74689"/>
                      <a:pt x="83344" y="84079"/>
                    </a:cubicBezTo>
                    <a:cubicBezTo>
                      <a:pt x="78917" y="88558"/>
                      <a:pt x="73608" y="92085"/>
                      <a:pt x="67780" y="94455"/>
                    </a:cubicBezTo>
                    <a:cubicBezTo>
                      <a:pt x="55399" y="99418"/>
                      <a:pt x="41582" y="99418"/>
                      <a:pt x="29201" y="94455"/>
                    </a:cubicBezTo>
                    <a:cubicBezTo>
                      <a:pt x="23373" y="92085"/>
                      <a:pt x="18064" y="88558"/>
                      <a:pt x="13637" y="84079"/>
                    </a:cubicBezTo>
                    <a:cubicBezTo>
                      <a:pt x="9158" y="79583"/>
                      <a:pt x="5631" y="74222"/>
                      <a:pt x="3262" y="68325"/>
                    </a:cubicBezTo>
                    <a:cubicBezTo>
                      <a:pt x="789" y="62135"/>
                      <a:pt x="-456" y="55512"/>
                      <a:pt x="-404" y="48837"/>
                    </a:cubicBezTo>
                    <a:cubicBezTo>
                      <a:pt x="-456" y="42127"/>
                      <a:pt x="789" y="35452"/>
                      <a:pt x="3262" y="29210"/>
                    </a:cubicBezTo>
                    <a:cubicBezTo>
                      <a:pt x="5614" y="23261"/>
                      <a:pt x="9141" y="17849"/>
                      <a:pt x="13637" y="13301"/>
                    </a:cubicBezTo>
                    <a:cubicBezTo>
                      <a:pt x="18099" y="8805"/>
                      <a:pt x="23373" y="5225"/>
                      <a:pt x="29201" y="2735"/>
                    </a:cubicBezTo>
                    <a:cubicBezTo>
                      <a:pt x="35305" y="141"/>
                      <a:pt x="41876" y="-1173"/>
                      <a:pt x="48516" y="-1121"/>
                    </a:cubicBezTo>
                    <a:close/>
                    <a:moveTo>
                      <a:pt x="87407" y="431296"/>
                    </a:moveTo>
                    <a:lnTo>
                      <a:pt x="10525" y="431296"/>
                    </a:lnTo>
                    <a:lnTo>
                      <a:pt x="10525" y="143116"/>
                    </a:lnTo>
                    <a:lnTo>
                      <a:pt x="87407" y="143116"/>
                    </a:lnTo>
                    <a:close/>
                  </a:path>
                </a:pathLst>
              </a:custGeom>
              <a:grpFill/>
              <a:ln w="1726" cap="flat">
                <a:noFill/>
                <a:prstDash val="solid"/>
                <a:miter/>
              </a:ln>
            </p:spPr>
            <p:txBody>
              <a:bodyPr rtlCol="0" anchor="ctr"/>
              <a:lstStyle/>
              <a:p>
                <a:endParaRPr lang="en-US"/>
              </a:p>
            </p:txBody>
          </p:sp>
          <p:sp>
            <p:nvSpPr>
              <p:cNvPr id="27" name="Freeform: Shape 66">
                <a:extLst>
                  <a:ext uri="{FF2B5EF4-FFF2-40B4-BE49-F238E27FC236}">
                    <a16:creationId xmlns:a16="http://schemas.microsoft.com/office/drawing/2014/main" id="{415FB2C5-F5B6-F5CB-3C1D-652AC67A509B}"/>
                  </a:ext>
                </a:extLst>
              </p:cNvPr>
              <p:cNvSpPr/>
              <p:nvPr/>
            </p:nvSpPr>
            <p:spPr>
              <a:xfrm>
                <a:off x="7290474" y="3963291"/>
                <a:ext cx="256552" cy="381231"/>
              </a:xfrm>
              <a:custGeom>
                <a:avLst/>
                <a:gdLst>
                  <a:gd name="connsiteX0" fmla="*/ 234877 w 256552"/>
                  <a:gd name="connsiteY0" fmla="*/ 153421 h 381231"/>
                  <a:gd name="connsiteX1" fmla="*/ 131467 w 256552"/>
                  <a:gd name="connsiteY1" fmla="*/ 153421 h 381231"/>
                  <a:gd name="connsiteX2" fmla="*/ 131467 w 256552"/>
                  <a:gd name="connsiteY2" fmla="*/ 258732 h 381231"/>
                  <a:gd name="connsiteX3" fmla="*/ 134926 w 256552"/>
                  <a:gd name="connsiteY3" fmla="*/ 281489 h 381231"/>
                  <a:gd name="connsiteX4" fmla="*/ 144056 w 256552"/>
                  <a:gd name="connsiteY4" fmla="*/ 296655 h 381231"/>
                  <a:gd name="connsiteX5" fmla="*/ 157614 w 256552"/>
                  <a:gd name="connsiteY5" fmla="*/ 305128 h 381231"/>
                  <a:gd name="connsiteX6" fmla="*/ 174249 w 256552"/>
                  <a:gd name="connsiteY6" fmla="*/ 307809 h 381231"/>
                  <a:gd name="connsiteX7" fmla="*/ 202090 w 256552"/>
                  <a:gd name="connsiteY7" fmla="*/ 302016 h 381231"/>
                  <a:gd name="connsiteX8" fmla="*/ 227873 w 256552"/>
                  <a:gd name="connsiteY8" fmla="*/ 289081 h 381231"/>
                  <a:gd name="connsiteX9" fmla="*/ 256147 w 256552"/>
                  <a:gd name="connsiteY9" fmla="*/ 349743 h 381231"/>
                  <a:gd name="connsiteX10" fmla="*/ 214645 w 256552"/>
                  <a:gd name="connsiteY10" fmla="*/ 371462 h 381231"/>
                  <a:gd name="connsiteX11" fmla="*/ 161626 w 256552"/>
                  <a:gd name="connsiteY11" fmla="*/ 380109 h 381231"/>
                  <a:gd name="connsiteX12" fmla="*/ 81492 w 256552"/>
                  <a:gd name="connsiteY12" fmla="*/ 350711 h 381231"/>
                  <a:gd name="connsiteX13" fmla="*/ 54689 w 256552"/>
                  <a:gd name="connsiteY13" fmla="*/ 265062 h 381231"/>
                  <a:gd name="connsiteX14" fmla="*/ 54689 w 256552"/>
                  <a:gd name="connsiteY14" fmla="*/ 153525 h 381231"/>
                  <a:gd name="connsiteX15" fmla="*/ -406 w 256552"/>
                  <a:gd name="connsiteY15" fmla="*/ 153525 h 381231"/>
                  <a:gd name="connsiteX16" fmla="*/ -406 w 256552"/>
                  <a:gd name="connsiteY16" fmla="*/ 84527 h 381231"/>
                  <a:gd name="connsiteX17" fmla="*/ 54689 w 256552"/>
                  <a:gd name="connsiteY17" fmla="*/ 84527 h 381231"/>
                  <a:gd name="connsiteX18" fmla="*/ 54689 w 256552"/>
                  <a:gd name="connsiteY18" fmla="*/ -1123 h 381231"/>
                  <a:gd name="connsiteX19" fmla="*/ 131571 w 256552"/>
                  <a:gd name="connsiteY19" fmla="*/ -1123 h 381231"/>
                  <a:gd name="connsiteX20" fmla="*/ 131571 w 256552"/>
                  <a:gd name="connsiteY20" fmla="*/ 84527 h 381231"/>
                  <a:gd name="connsiteX21" fmla="*/ 234980 w 256552"/>
                  <a:gd name="connsiteY21" fmla="*/ 84527 h 381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56552" h="381231">
                    <a:moveTo>
                      <a:pt x="234877" y="153421"/>
                    </a:moveTo>
                    <a:lnTo>
                      <a:pt x="131467" y="153421"/>
                    </a:lnTo>
                    <a:lnTo>
                      <a:pt x="131467" y="258732"/>
                    </a:lnTo>
                    <a:cubicBezTo>
                      <a:pt x="131294" y="266462"/>
                      <a:pt x="132470" y="274157"/>
                      <a:pt x="134926" y="281489"/>
                    </a:cubicBezTo>
                    <a:cubicBezTo>
                      <a:pt x="136828" y="287144"/>
                      <a:pt x="139941" y="292332"/>
                      <a:pt x="144056" y="296655"/>
                    </a:cubicBezTo>
                    <a:cubicBezTo>
                      <a:pt x="147843" y="300494"/>
                      <a:pt x="152495" y="303399"/>
                      <a:pt x="157614" y="305128"/>
                    </a:cubicBezTo>
                    <a:cubicBezTo>
                      <a:pt x="162974" y="306944"/>
                      <a:pt x="168595" y="307843"/>
                      <a:pt x="174249" y="307809"/>
                    </a:cubicBezTo>
                    <a:cubicBezTo>
                      <a:pt x="183829" y="307739"/>
                      <a:pt x="193288" y="305768"/>
                      <a:pt x="202090" y="302016"/>
                    </a:cubicBezTo>
                    <a:cubicBezTo>
                      <a:pt x="210996" y="298350"/>
                      <a:pt x="219608" y="294027"/>
                      <a:pt x="227873" y="289081"/>
                    </a:cubicBezTo>
                    <a:lnTo>
                      <a:pt x="256147" y="349743"/>
                    </a:lnTo>
                    <a:cubicBezTo>
                      <a:pt x="243246" y="358649"/>
                      <a:pt x="229309" y="365946"/>
                      <a:pt x="214645" y="371462"/>
                    </a:cubicBezTo>
                    <a:cubicBezTo>
                      <a:pt x="199514" y="377221"/>
                      <a:pt x="181840" y="380109"/>
                      <a:pt x="161626" y="380109"/>
                    </a:cubicBezTo>
                    <a:cubicBezTo>
                      <a:pt x="126072" y="380109"/>
                      <a:pt x="99355" y="370304"/>
                      <a:pt x="81492" y="350711"/>
                    </a:cubicBezTo>
                    <a:cubicBezTo>
                      <a:pt x="63629" y="331119"/>
                      <a:pt x="54689" y="302569"/>
                      <a:pt x="54689" y="265062"/>
                    </a:cubicBezTo>
                    <a:lnTo>
                      <a:pt x="54689" y="153525"/>
                    </a:lnTo>
                    <a:lnTo>
                      <a:pt x="-406" y="153525"/>
                    </a:lnTo>
                    <a:lnTo>
                      <a:pt x="-406" y="84527"/>
                    </a:lnTo>
                    <a:lnTo>
                      <a:pt x="54689" y="84527"/>
                    </a:lnTo>
                    <a:lnTo>
                      <a:pt x="54689" y="-1123"/>
                    </a:lnTo>
                    <a:lnTo>
                      <a:pt x="131571" y="-1123"/>
                    </a:lnTo>
                    <a:lnTo>
                      <a:pt x="131571" y="84527"/>
                    </a:lnTo>
                    <a:lnTo>
                      <a:pt x="234980" y="84527"/>
                    </a:lnTo>
                    <a:close/>
                  </a:path>
                </a:pathLst>
              </a:custGeom>
              <a:grpFill/>
              <a:ln w="1726" cap="flat">
                <a:noFill/>
                <a:prstDash val="solid"/>
                <a:miter/>
              </a:ln>
            </p:spPr>
            <p:txBody>
              <a:bodyPr rtlCol="0" anchor="ctr"/>
              <a:lstStyle/>
              <a:p>
                <a:endParaRPr lang="en-US"/>
              </a:p>
            </p:txBody>
          </p:sp>
          <p:sp>
            <p:nvSpPr>
              <p:cNvPr id="28" name="Freeform: Shape 67">
                <a:extLst>
                  <a:ext uri="{FF2B5EF4-FFF2-40B4-BE49-F238E27FC236}">
                    <a16:creationId xmlns:a16="http://schemas.microsoft.com/office/drawing/2014/main" id="{396E7C25-0F63-4E62-BCDC-49249068B9D6}"/>
                  </a:ext>
                </a:extLst>
              </p:cNvPr>
              <p:cNvSpPr/>
              <p:nvPr/>
            </p:nvSpPr>
            <p:spPr>
              <a:xfrm>
                <a:off x="5599695" y="4441062"/>
                <a:ext cx="298763" cy="303356"/>
              </a:xfrm>
              <a:custGeom>
                <a:avLst/>
                <a:gdLst>
                  <a:gd name="connsiteX0" fmla="*/ 298358 w 298763"/>
                  <a:gd name="connsiteY0" fmla="*/ 294793 h 303356"/>
                  <a:gd name="connsiteX1" fmla="*/ 223187 w 298763"/>
                  <a:gd name="connsiteY1" fmla="*/ 294793 h 303356"/>
                  <a:gd name="connsiteX2" fmla="*/ 223187 w 298763"/>
                  <a:gd name="connsiteY2" fmla="*/ 262974 h 303356"/>
                  <a:gd name="connsiteX3" fmla="*/ 188135 w 298763"/>
                  <a:gd name="connsiteY3" fmla="*/ 291369 h 303356"/>
                  <a:gd name="connsiteX4" fmla="*/ 137762 w 298763"/>
                  <a:gd name="connsiteY4" fmla="*/ 302228 h 303356"/>
                  <a:gd name="connsiteX5" fmla="*/ 82962 w 298763"/>
                  <a:gd name="connsiteY5" fmla="*/ 290625 h 303356"/>
                  <a:gd name="connsiteX6" fmla="*/ 39074 w 298763"/>
                  <a:gd name="connsiteY6" fmla="*/ 258807 h 303356"/>
                  <a:gd name="connsiteX7" fmla="*/ 10057 w 298763"/>
                  <a:gd name="connsiteY7" fmla="*/ 210786 h 303356"/>
                  <a:gd name="connsiteX8" fmla="*/ 10057 w 298763"/>
                  <a:gd name="connsiteY8" fmla="*/ 90326 h 303356"/>
                  <a:gd name="connsiteX9" fmla="*/ 39074 w 298763"/>
                  <a:gd name="connsiteY9" fmla="*/ 42304 h 303356"/>
                  <a:gd name="connsiteX10" fmla="*/ 82962 w 298763"/>
                  <a:gd name="connsiteY10" fmla="*/ 10486 h 303356"/>
                  <a:gd name="connsiteX11" fmla="*/ 137762 w 298763"/>
                  <a:gd name="connsiteY11" fmla="*/ -1117 h 303356"/>
                  <a:gd name="connsiteX12" fmla="*/ 188135 w 298763"/>
                  <a:gd name="connsiteY12" fmla="*/ 9742 h 303356"/>
                  <a:gd name="connsiteX13" fmla="*/ 223187 w 298763"/>
                  <a:gd name="connsiteY13" fmla="*/ 38431 h 303356"/>
                  <a:gd name="connsiteX14" fmla="*/ 223187 w 298763"/>
                  <a:gd name="connsiteY14" fmla="*/ 6612 h 303356"/>
                  <a:gd name="connsiteX15" fmla="*/ 298306 w 298763"/>
                  <a:gd name="connsiteY15" fmla="*/ 6612 h 303356"/>
                  <a:gd name="connsiteX16" fmla="*/ 151959 w 298763"/>
                  <a:gd name="connsiteY16" fmla="*/ 71148 h 303356"/>
                  <a:gd name="connsiteX17" fmla="*/ 121455 w 298763"/>
                  <a:gd name="connsiteY17" fmla="*/ 77391 h 303356"/>
                  <a:gd name="connsiteX18" fmla="*/ 98197 w 298763"/>
                  <a:gd name="connsiteY18" fmla="*/ 94355 h 303356"/>
                  <a:gd name="connsiteX19" fmla="*/ 83464 w 298763"/>
                  <a:gd name="connsiteY19" fmla="*/ 119619 h 303356"/>
                  <a:gd name="connsiteX20" fmla="*/ 83464 w 298763"/>
                  <a:gd name="connsiteY20" fmla="*/ 181630 h 303356"/>
                  <a:gd name="connsiteX21" fmla="*/ 98197 w 298763"/>
                  <a:gd name="connsiteY21" fmla="*/ 206774 h 303356"/>
                  <a:gd name="connsiteX22" fmla="*/ 121455 w 298763"/>
                  <a:gd name="connsiteY22" fmla="*/ 223720 h 303356"/>
                  <a:gd name="connsiteX23" fmla="*/ 151959 w 298763"/>
                  <a:gd name="connsiteY23" fmla="*/ 229963 h 303356"/>
                  <a:gd name="connsiteX24" fmla="*/ 181996 w 298763"/>
                  <a:gd name="connsiteY24" fmla="*/ 224014 h 303356"/>
                  <a:gd name="connsiteX25" fmla="*/ 205272 w 298763"/>
                  <a:gd name="connsiteY25" fmla="*/ 207362 h 303356"/>
                  <a:gd name="connsiteX26" fmla="*/ 220299 w 298763"/>
                  <a:gd name="connsiteY26" fmla="*/ 182080 h 303356"/>
                  <a:gd name="connsiteX27" fmla="*/ 220299 w 298763"/>
                  <a:gd name="connsiteY27" fmla="*/ 119031 h 303356"/>
                  <a:gd name="connsiteX28" fmla="*/ 205272 w 298763"/>
                  <a:gd name="connsiteY28" fmla="*/ 93750 h 303356"/>
                  <a:gd name="connsiteX29" fmla="*/ 181996 w 298763"/>
                  <a:gd name="connsiteY29" fmla="*/ 77097 h 303356"/>
                  <a:gd name="connsiteX30" fmla="*/ 151959 w 298763"/>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63" h="303356">
                    <a:moveTo>
                      <a:pt x="298358" y="294793"/>
                    </a:moveTo>
                    <a:lnTo>
                      <a:pt x="223187" y="294793"/>
                    </a:lnTo>
                    <a:lnTo>
                      <a:pt x="223187" y="262974"/>
                    </a:lnTo>
                    <a:cubicBezTo>
                      <a:pt x="213623" y="274785"/>
                      <a:pt x="201681" y="284469"/>
                      <a:pt x="188135" y="291369"/>
                    </a:cubicBezTo>
                    <a:cubicBezTo>
                      <a:pt x="174175" y="298614"/>
                      <a:pt x="15738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34" y="16694"/>
                      <a:pt x="213687" y="26481"/>
                      <a:pt x="223187" y="38431"/>
                    </a:cubicBezTo>
                    <a:lnTo>
                      <a:pt x="223187" y="6612"/>
                    </a:lnTo>
                    <a:lnTo>
                      <a:pt x="298306" y="6612"/>
                    </a:lnTo>
                    <a:close/>
                    <a:moveTo>
                      <a:pt x="151959" y="71148"/>
                    </a:moveTo>
                    <a:cubicBezTo>
                      <a:pt x="141459" y="70992"/>
                      <a:pt x="131053" y="73137"/>
                      <a:pt x="121455" y="77391"/>
                    </a:cubicBezTo>
                    <a:cubicBezTo>
                      <a:pt x="112598" y="81351"/>
                      <a:pt x="104675" y="87127"/>
                      <a:pt x="98197" y="94355"/>
                    </a:cubicBezTo>
                    <a:cubicBezTo>
                      <a:pt x="91662" y="101721"/>
                      <a:pt x="86654" y="110298"/>
                      <a:pt x="83464" y="119619"/>
                    </a:cubicBezTo>
                    <a:cubicBezTo>
                      <a:pt x="76593" y="139713"/>
                      <a:pt x="76593" y="161536"/>
                      <a:pt x="83464" y="181630"/>
                    </a:cubicBezTo>
                    <a:cubicBezTo>
                      <a:pt x="86677" y="190899"/>
                      <a:pt x="91683" y="199442"/>
                      <a:pt x="98197" y="206774"/>
                    </a:cubicBezTo>
                    <a:cubicBezTo>
                      <a:pt x="104681" y="213985"/>
                      <a:pt x="112603" y="219760"/>
                      <a:pt x="121455" y="223720"/>
                    </a:cubicBezTo>
                    <a:cubicBezTo>
                      <a:pt x="131053" y="227974"/>
                      <a:pt x="141459" y="230119"/>
                      <a:pt x="151959" y="229963"/>
                    </a:cubicBezTo>
                    <a:cubicBezTo>
                      <a:pt x="162278" y="230101"/>
                      <a:pt x="172510" y="228078"/>
                      <a:pt x="181996" y="224014"/>
                    </a:cubicBezTo>
                    <a:cubicBezTo>
                      <a:pt x="190850" y="220175"/>
                      <a:pt x="198786" y="214503"/>
                      <a:pt x="205272" y="207362"/>
                    </a:cubicBezTo>
                    <a:cubicBezTo>
                      <a:pt x="211887" y="199995"/>
                      <a:pt x="216991" y="191401"/>
                      <a:pt x="220299" y="182080"/>
                    </a:cubicBezTo>
                    <a:cubicBezTo>
                      <a:pt x="227355" y="161657"/>
                      <a:pt x="227355" y="139454"/>
                      <a:pt x="220299" y="119031"/>
                    </a:cubicBezTo>
                    <a:cubicBezTo>
                      <a:pt x="216991" y="109711"/>
                      <a:pt x="211887" y="101116"/>
                      <a:pt x="205272" y="93750"/>
                    </a:cubicBezTo>
                    <a:cubicBezTo>
                      <a:pt x="198781" y="86608"/>
                      <a:pt x="190847" y="80936"/>
                      <a:pt x="181996" y="77097"/>
                    </a:cubicBezTo>
                    <a:cubicBezTo>
                      <a:pt x="172508" y="73050"/>
                      <a:pt x="162276" y="71010"/>
                      <a:pt x="151959" y="71148"/>
                    </a:cubicBezTo>
                    <a:close/>
                  </a:path>
                </a:pathLst>
              </a:custGeom>
              <a:grpFill/>
              <a:ln w="1726" cap="flat">
                <a:noFill/>
                <a:prstDash val="solid"/>
                <a:miter/>
              </a:ln>
            </p:spPr>
            <p:txBody>
              <a:bodyPr rtlCol="0" anchor="ctr"/>
              <a:lstStyle/>
              <a:p>
                <a:endParaRPr lang="en-US"/>
              </a:p>
            </p:txBody>
          </p:sp>
          <p:sp>
            <p:nvSpPr>
              <p:cNvPr id="30" name="Freeform: Shape 68">
                <a:extLst>
                  <a:ext uri="{FF2B5EF4-FFF2-40B4-BE49-F238E27FC236}">
                    <a16:creationId xmlns:a16="http://schemas.microsoft.com/office/drawing/2014/main" id="{17FD4CD9-6226-98A3-0692-E31B6C781A51}"/>
                  </a:ext>
                </a:extLst>
              </p:cNvPr>
              <p:cNvSpPr/>
              <p:nvPr/>
            </p:nvSpPr>
            <p:spPr>
              <a:xfrm>
                <a:off x="5949714" y="4441024"/>
                <a:ext cx="462514" cy="295971"/>
              </a:xfrm>
              <a:custGeom>
                <a:avLst/>
                <a:gdLst>
                  <a:gd name="connsiteX0" fmla="*/ 349578 w 462514"/>
                  <a:gd name="connsiteY0" fmla="*/ -1114 h 295971"/>
                  <a:gd name="connsiteX1" fmla="*/ 395386 w 462514"/>
                  <a:gd name="connsiteY1" fmla="*/ 7066 h 295971"/>
                  <a:gd name="connsiteX2" fmla="*/ 431026 w 462514"/>
                  <a:gd name="connsiteY2" fmla="*/ 30013 h 295971"/>
                  <a:gd name="connsiteX3" fmla="*/ 454008 w 462514"/>
                  <a:gd name="connsiteY3" fmla="*/ 65549 h 295971"/>
                  <a:gd name="connsiteX4" fmla="*/ 462101 w 462514"/>
                  <a:gd name="connsiteY4" fmla="*/ 111357 h 295971"/>
                  <a:gd name="connsiteX5" fmla="*/ 462101 w 462514"/>
                  <a:gd name="connsiteY5" fmla="*/ 294848 h 295971"/>
                  <a:gd name="connsiteX6" fmla="*/ 385512 w 462514"/>
                  <a:gd name="connsiteY6" fmla="*/ 294848 h 295971"/>
                  <a:gd name="connsiteX7" fmla="*/ 385512 w 462514"/>
                  <a:gd name="connsiteY7" fmla="*/ 136327 h 295971"/>
                  <a:gd name="connsiteX8" fmla="*/ 370779 w 462514"/>
                  <a:gd name="connsiteY8" fmla="*/ 88306 h 295971"/>
                  <a:gd name="connsiteX9" fmla="*/ 329830 w 462514"/>
                  <a:gd name="connsiteY9" fmla="*/ 71792 h 295971"/>
                  <a:gd name="connsiteX10" fmla="*/ 306416 w 462514"/>
                  <a:gd name="connsiteY10" fmla="*/ 75821 h 295971"/>
                  <a:gd name="connsiteX11" fmla="*/ 287273 w 462514"/>
                  <a:gd name="connsiteY11" fmla="*/ 87926 h 295971"/>
                  <a:gd name="connsiteX12" fmla="*/ 274304 w 462514"/>
                  <a:gd name="connsiteY12" fmla="*/ 108296 h 295971"/>
                  <a:gd name="connsiteX13" fmla="*/ 269444 w 462514"/>
                  <a:gd name="connsiteY13" fmla="*/ 136846 h 295971"/>
                  <a:gd name="connsiteX14" fmla="*/ 269444 w 462514"/>
                  <a:gd name="connsiteY14" fmla="*/ 294762 h 295971"/>
                  <a:gd name="connsiteX15" fmla="*/ 192562 w 462514"/>
                  <a:gd name="connsiteY15" fmla="*/ 294762 h 295971"/>
                  <a:gd name="connsiteX16" fmla="*/ 192562 w 462514"/>
                  <a:gd name="connsiteY16" fmla="*/ 136241 h 295971"/>
                  <a:gd name="connsiteX17" fmla="*/ 177967 w 462514"/>
                  <a:gd name="connsiteY17" fmla="*/ 88220 h 295971"/>
                  <a:gd name="connsiteX18" fmla="*/ 136880 w 462514"/>
                  <a:gd name="connsiteY18" fmla="*/ 71705 h 295971"/>
                  <a:gd name="connsiteX19" fmla="*/ 113466 w 462514"/>
                  <a:gd name="connsiteY19" fmla="*/ 75734 h 295971"/>
                  <a:gd name="connsiteX20" fmla="*/ 94306 w 462514"/>
                  <a:gd name="connsiteY20" fmla="*/ 87839 h 295971"/>
                  <a:gd name="connsiteX21" fmla="*/ 81353 w 462514"/>
                  <a:gd name="connsiteY21" fmla="*/ 108210 h 295971"/>
                  <a:gd name="connsiteX22" fmla="*/ 76494 w 462514"/>
                  <a:gd name="connsiteY22" fmla="*/ 136760 h 295971"/>
                  <a:gd name="connsiteX23" fmla="*/ 76494 w 462514"/>
                  <a:gd name="connsiteY23" fmla="*/ 294676 h 295971"/>
                  <a:gd name="connsiteX24" fmla="*/ -406 w 462514"/>
                  <a:gd name="connsiteY24" fmla="*/ 294676 h 295971"/>
                  <a:gd name="connsiteX25" fmla="*/ -406 w 462514"/>
                  <a:gd name="connsiteY25" fmla="*/ 6651 h 295971"/>
                  <a:gd name="connsiteX26" fmla="*/ 74419 w 462514"/>
                  <a:gd name="connsiteY26" fmla="*/ 6651 h 295971"/>
                  <a:gd name="connsiteX27" fmla="*/ 74419 w 462514"/>
                  <a:gd name="connsiteY27" fmla="*/ 40561 h 295971"/>
                  <a:gd name="connsiteX28" fmla="*/ 111840 w 462514"/>
                  <a:gd name="connsiteY28" fmla="*/ 8293 h 295971"/>
                  <a:gd name="connsiteX29" fmla="*/ 158374 w 462514"/>
                  <a:gd name="connsiteY29" fmla="*/ -1079 h 295971"/>
                  <a:gd name="connsiteX30" fmla="*/ 213918 w 462514"/>
                  <a:gd name="connsiteY30" fmla="*/ 12011 h 295971"/>
                  <a:gd name="connsiteX31" fmla="*/ 252653 w 462514"/>
                  <a:gd name="connsiteY31" fmla="*/ 48326 h 295971"/>
                  <a:gd name="connsiteX32" fmla="*/ 295366 w 462514"/>
                  <a:gd name="connsiteY32" fmla="*/ 9815 h 295971"/>
                  <a:gd name="connsiteX33" fmla="*/ 321737 w 462514"/>
                  <a:gd name="connsiteY33" fmla="*/ 1480 h 295971"/>
                  <a:gd name="connsiteX34" fmla="*/ 349578 w 462514"/>
                  <a:gd name="connsiteY34" fmla="*/ -1114 h 295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514" h="295971">
                    <a:moveTo>
                      <a:pt x="349578" y="-1114"/>
                    </a:moveTo>
                    <a:cubicBezTo>
                      <a:pt x="365226" y="-1304"/>
                      <a:pt x="380769" y="1480"/>
                      <a:pt x="395386" y="7066"/>
                    </a:cubicBezTo>
                    <a:cubicBezTo>
                      <a:pt x="408712" y="12202"/>
                      <a:pt x="420842" y="20000"/>
                      <a:pt x="431026" y="30013"/>
                    </a:cubicBezTo>
                    <a:cubicBezTo>
                      <a:pt x="441109" y="40112"/>
                      <a:pt x="448941" y="52217"/>
                      <a:pt x="454008" y="65549"/>
                    </a:cubicBezTo>
                    <a:cubicBezTo>
                      <a:pt x="459536" y="80179"/>
                      <a:pt x="462282" y="95725"/>
                      <a:pt x="462101" y="111357"/>
                    </a:cubicBezTo>
                    <a:lnTo>
                      <a:pt x="462101" y="294848"/>
                    </a:lnTo>
                    <a:lnTo>
                      <a:pt x="385512" y="294848"/>
                    </a:lnTo>
                    <a:lnTo>
                      <a:pt x="385512" y="136327"/>
                    </a:lnTo>
                    <a:cubicBezTo>
                      <a:pt x="385512" y="115317"/>
                      <a:pt x="380601" y="99304"/>
                      <a:pt x="370779" y="88306"/>
                    </a:cubicBezTo>
                    <a:cubicBezTo>
                      <a:pt x="360957" y="77308"/>
                      <a:pt x="347308" y="71809"/>
                      <a:pt x="329830" y="71792"/>
                    </a:cubicBezTo>
                    <a:cubicBezTo>
                      <a:pt x="321850" y="71757"/>
                      <a:pt x="313923" y="73106"/>
                      <a:pt x="306416" y="75821"/>
                    </a:cubicBezTo>
                    <a:cubicBezTo>
                      <a:pt x="299208" y="78363"/>
                      <a:pt x="292667" y="82513"/>
                      <a:pt x="287273" y="87926"/>
                    </a:cubicBezTo>
                    <a:cubicBezTo>
                      <a:pt x="281611" y="93771"/>
                      <a:pt x="277198" y="100688"/>
                      <a:pt x="274304" y="108296"/>
                    </a:cubicBezTo>
                    <a:cubicBezTo>
                      <a:pt x="270892" y="117427"/>
                      <a:pt x="269242" y="127111"/>
                      <a:pt x="269444" y="136846"/>
                    </a:cubicBezTo>
                    <a:lnTo>
                      <a:pt x="269444" y="294762"/>
                    </a:lnTo>
                    <a:lnTo>
                      <a:pt x="192562" y="294762"/>
                    </a:lnTo>
                    <a:lnTo>
                      <a:pt x="192562" y="136241"/>
                    </a:lnTo>
                    <a:cubicBezTo>
                      <a:pt x="192562" y="115231"/>
                      <a:pt x="187697" y="99218"/>
                      <a:pt x="177967" y="88220"/>
                    </a:cubicBezTo>
                    <a:cubicBezTo>
                      <a:pt x="168236" y="77222"/>
                      <a:pt x="154541" y="71723"/>
                      <a:pt x="136880" y="71705"/>
                    </a:cubicBezTo>
                    <a:cubicBezTo>
                      <a:pt x="128899" y="71653"/>
                      <a:pt x="120972" y="73019"/>
                      <a:pt x="113466" y="75734"/>
                    </a:cubicBezTo>
                    <a:cubicBezTo>
                      <a:pt x="106253" y="78276"/>
                      <a:pt x="99706" y="82427"/>
                      <a:pt x="94306" y="87839"/>
                    </a:cubicBezTo>
                    <a:cubicBezTo>
                      <a:pt x="88654" y="93684"/>
                      <a:pt x="84248" y="100618"/>
                      <a:pt x="81353" y="108210"/>
                    </a:cubicBezTo>
                    <a:cubicBezTo>
                      <a:pt x="77933" y="117323"/>
                      <a:pt x="76283" y="127024"/>
                      <a:pt x="76494" y="136760"/>
                    </a:cubicBezTo>
                    <a:lnTo>
                      <a:pt x="76494" y="294676"/>
                    </a:lnTo>
                    <a:lnTo>
                      <a:pt x="-406" y="294676"/>
                    </a:lnTo>
                    <a:lnTo>
                      <a:pt x="-406" y="6651"/>
                    </a:lnTo>
                    <a:lnTo>
                      <a:pt x="74419" y="6651"/>
                    </a:lnTo>
                    <a:lnTo>
                      <a:pt x="74419" y="40561"/>
                    </a:lnTo>
                    <a:cubicBezTo>
                      <a:pt x="84634" y="25292"/>
                      <a:pt x="97107" y="14536"/>
                      <a:pt x="111840" y="8293"/>
                    </a:cubicBezTo>
                    <a:cubicBezTo>
                      <a:pt x="126554" y="2051"/>
                      <a:pt x="142387" y="-1148"/>
                      <a:pt x="158374" y="-1079"/>
                    </a:cubicBezTo>
                    <a:cubicBezTo>
                      <a:pt x="179195" y="-1079"/>
                      <a:pt x="197710" y="3279"/>
                      <a:pt x="213918" y="12011"/>
                    </a:cubicBezTo>
                    <a:cubicBezTo>
                      <a:pt x="229827" y="20467"/>
                      <a:pt x="243198" y="32987"/>
                      <a:pt x="252653" y="48326"/>
                    </a:cubicBezTo>
                    <a:cubicBezTo>
                      <a:pt x="262605" y="31414"/>
                      <a:pt x="277517" y="17977"/>
                      <a:pt x="295366" y="9815"/>
                    </a:cubicBezTo>
                    <a:cubicBezTo>
                      <a:pt x="303779" y="5959"/>
                      <a:pt x="312636" y="3158"/>
                      <a:pt x="321737" y="1480"/>
                    </a:cubicBezTo>
                    <a:cubicBezTo>
                      <a:pt x="330920" y="-232"/>
                      <a:pt x="340238" y="-1096"/>
                      <a:pt x="349578" y="-1114"/>
                    </a:cubicBezTo>
                    <a:close/>
                  </a:path>
                </a:pathLst>
              </a:custGeom>
              <a:grpFill/>
              <a:ln w="1726" cap="flat">
                <a:noFill/>
                <a:prstDash val="solid"/>
                <a:miter/>
              </a:ln>
            </p:spPr>
            <p:txBody>
              <a:bodyPr rtlCol="0" anchor="ctr"/>
              <a:lstStyle/>
              <a:p>
                <a:endParaRPr lang="en-US"/>
              </a:p>
            </p:txBody>
          </p:sp>
          <p:sp>
            <p:nvSpPr>
              <p:cNvPr id="31" name="Freeform: Shape 69">
                <a:extLst>
                  <a:ext uri="{FF2B5EF4-FFF2-40B4-BE49-F238E27FC236}">
                    <a16:creationId xmlns:a16="http://schemas.microsoft.com/office/drawing/2014/main" id="{69F8FED1-25B6-456C-BE8E-87E2175E0F89}"/>
                  </a:ext>
                </a:extLst>
              </p:cNvPr>
              <p:cNvSpPr/>
              <p:nvPr/>
            </p:nvSpPr>
            <p:spPr>
              <a:xfrm>
                <a:off x="6443450" y="4441062"/>
                <a:ext cx="298711" cy="303356"/>
              </a:xfrm>
              <a:custGeom>
                <a:avLst/>
                <a:gdLst>
                  <a:gd name="connsiteX0" fmla="*/ 298306 w 298711"/>
                  <a:gd name="connsiteY0" fmla="*/ 294793 h 303356"/>
                  <a:gd name="connsiteX1" fmla="*/ 223187 w 298711"/>
                  <a:gd name="connsiteY1" fmla="*/ 294793 h 303356"/>
                  <a:gd name="connsiteX2" fmla="*/ 223187 w 298711"/>
                  <a:gd name="connsiteY2" fmla="*/ 262974 h 303356"/>
                  <a:gd name="connsiteX3" fmla="*/ 188135 w 298711"/>
                  <a:gd name="connsiteY3" fmla="*/ 291369 h 303356"/>
                  <a:gd name="connsiteX4" fmla="*/ 137762 w 298711"/>
                  <a:gd name="connsiteY4" fmla="*/ 302228 h 303356"/>
                  <a:gd name="connsiteX5" fmla="*/ 82962 w 298711"/>
                  <a:gd name="connsiteY5" fmla="*/ 290625 h 303356"/>
                  <a:gd name="connsiteX6" fmla="*/ 39074 w 298711"/>
                  <a:gd name="connsiteY6" fmla="*/ 258807 h 303356"/>
                  <a:gd name="connsiteX7" fmla="*/ 10057 w 298711"/>
                  <a:gd name="connsiteY7" fmla="*/ 210786 h 303356"/>
                  <a:gd name="connsiteX8" fmla="*/ 10057 w 298711"/>
                  <a:gd name="connsiteY8" fmla="*/ 90326 h 303356"/>
                  <a:gd name="connsiteX9" fmla="*/ 39074 w 298711"/>
                  <a:gd name="connsiteY9" fmla="*/ 42304 h 303356"/>
                  <a:gd name="connsiteX10" fmla="*/ 82962 w 298711"/>
                  <a:gd name="connsiteY10" fmla="*/ 10486 h 303356"/>
                  <a:gd name="connsiteX11" fmla="*/ 137762 w 298711"/>
                  <a:gd name="connsiteY11" fmla="*/ -1117 h 303356"/>
                  <a:gd name="connsiteX12" fmla="*/ 188135 w 298711"/>
                  <a:gd name="connsiteY12" fmla="*/ 9742 h 303356"/>
                  <a:gd name="connsiteX13" fmla="*/ 223187 w 298711"/>
                  <a:gd name="connsiteY13" fmla="*/ 38431 h 303356"/>
                  <a:gd name="connsiteX14" fmla="*/ 223187 w 298711"/>
                  <a:gd name="connsiteY14" fmla="*/ 6612 h 303356"/>
                  <a:gd name="connsiteX15" fmla="*/ 298306 w 298711"/>
                  <a:gd name="connsiteY15" fmla="*/ 6612 h 303356"/>
                  <a:gd name="connsiteX16" fmla="*/ 151890 w 298711"/>
                  <a:gd name="connsiteY16" fmla="*/ 71148 h 303356"/>
                  <a:gd name="connsiteX17" fmla="*/ 121403 w 298711"/>
                  <a:gd name="connsiteY17" fmla="*/ 77391 h 303356"/>
                  <a:gd name="connsiteX18" fmla="*/ 98128 w 298711"/>
                  <a:gd name="connsiteY18" fmla="*/ 94355 h 303356"/>
                  <a:gd name="connsiteX19" fmla="*/ 83394 w 298711"/>
                  <a:gd name="connsiteY19" fmla="*/ 119619 h 303356"/>
                  <a:gd name="connsiteX20" fmla="*/ 83394 w 298711"/>
                  <a:gd name="connsiteY20" fmla="*/ 181630 h 303356"/>
                  <a:gd name="connsiteX21" fmla="*/ 98128 w 298711"/>
                  <a:gd name="connsiteY21" fmla="*/ 206774 h 303356"/>
                  <a:gd name="connsiteX22" fmla="*/ 121403 w 298711"/>
                  <a:gd name="connsiteY22" fmla="*/ 223720 h 303356"/>
                  <a:gd name="connsiteX23" fmla="*/ 151890 w 298711"/>
                  <a:gd name="connsiteY23" fmla="*/ 229963 h 303356"/>
                  <a:gd name="connsiteX24" fmla="*/ 181945 w 298711"/>
                  <a:gd name="connsiteY24" fmla="*/ 224014 h 303356"/>
                  <a:gd name="connsiteX25" fmla="*/ 205220 w 298711"/>
                  <a:gd name="connsiteY25" fmla="*/ 207362 h 303356"/>
                  <a:gd name="connsiteX26" fmla="*/ 220230 w 298711"/>
                  <a:gd name="connsiteY26" fmla="*/ 182080 h 303356"/>
                  <a:gd name="connsiteX27" fmla="*/ 220230 w 298711"/>
                  <a:gd name="connsiteY27" fmla="*/ 119031 h 303356"/>
                  <a:gd name="connsiteX28" fmla="*/ 205220 w 298711"/>
                  <a:gd name="connsiteY28" fmla="*/ 93750 h 303356"/>
                  <a:gd name="connsiteX29" fmla="*/ 181945 w 298711"/>
                  <a:gd name="connsiteY29" fmla="*/ 77097 h 303356"/>
                  <a:gd name="connsiteX30" fmla="*/ 151890 w 298711"/>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1" h="303356">
                    <a:moveTo>
                      <a:pt x="298306" y="294793"/>
                    </a:moveTo>
                    <a:lnTo>
                      <a:pt x="223187" y="294793"/>
                    </a:lnTo>
                    <a:lnTo>
                      <a:pt x="223187" y="262974"/>
                    </a:lnTo>
                    <a:cubicBezTo>
                      <a:pt x="213625" y="274785"/>
                      <a:pt x="201675" y="284469"/>
                      <a:pt x="188135" y="291369"/>
                    </a:cubicBezTo>
                    <a:cubicBezTo>
                      <a:pt x="174185" y="298614"/>
                      <a:pt x="15739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27" y="16694"/>
                      <a:pt x="213694" y="26481"/>
                      <a:pt x="223187" y="38431"/>
                    </a:cubicBezTo>
                    <a:lnTo>
                      <a:pt x="223187" y="6612"/>
                    </a:lnTo>
                    <a:lnTo>
                      <a:pt x="298306" y="6612"/>
                    </a:lnTo>
                    <a:close/>
                    <a:moveTo>
                      <a:pt x="151890" y="71148"/>
                    </a:moveTo>
                    <a:cubicBezTo>
                      <a:pt x="141397" y="71010"/>
                      <a:pt x="130996" y="73137"/>
                      <a:pt x="121403" y="77391"/>
                    </a:cubicBezTo>
                    <a:cubicBezTo>
                      <a:pt x="112544" y="81351"/>
                      <a:pt x="104616" y="87144"/>
                      <a:pt x="98128" y="94355"/>
                    </a:cubicBezTo>
                    <a:cubicBezTo>
                      <a:pt x="91607" y="101721"/>
                      <a:pt x="86600" y="110316"/>
                      <a:pt x="83394" y="119619"/>
                    </a:cubicBezTo>
                    <a:cubicBezTo>
                      <a:pt x="76524" y="139713"/>
                      <a:pt x="76524" y="161536"/>
                      <a:pt x="83394" y="181630"/>
                    </a:cubicBezTo>
                    <a:cubicBezTo>
                      <a:pt x="86621" y="190899"/>
                      <a:pt x="91626" y="199424"/>
                      <a:pt x="98128" y="206774"/>
                    </a:cubicBezTo>
                    <a:cubicBezTo>
                      <a:pt x="104621" y="213985"/>
                      <a:pt x="112550" y="219760"/>
                      <a:pt x="121403" y="223720"/>
                    </a:cubicBezTo>
                    <a:cubicBezTo>
                      <a:pt x="130996" y="227974"/>
                      <a:pt x="141397" y="230101"/>
                      <a:pt x="151890" y="229963"/>
                    </a:cubicBezTo>
                    <a:cubicBezTo>
                      <a:pt x="162214" y="230101"/>
                      <a:pt x="172453" y="228078"/>
                      <a:pt x="181945" y="224014"/>
                    </a:cubicBezTo>
                    <a:cubicBezTo>
                      <a:pt x="190798" y="220175"/>
                      <a:pt x="198736" y="214503"/>
                      <a:pt x="205220" y="207362"/>
                    </a:cubicBezTo>
                    <a:cubicBezTo>
                      <a:pt x="211826" y="199995"/>
                      <a:pt x="216927" y="191401"/>
                      <a:pt x="220230" y="182080"/>
                    </a:cubicBezTo>
                    <a:cubicBezTo>
                      <a:pt x="227303" y="161657"/>
                      <a:pt x="227303" y="139454"/>
                      <a:pt x="220230" y="119031"/>
                    </a:cubicBezTo>
                    <a:cubicBezTo>
                      <a:pt x="216927" y="109711"/>
                      <a:pt x="211826" y="101116"/>
                      <a:pt x="205220" y="93750"/>
                    </a:cubicBezTo>
                    <a:cubicBezTo>
                      <a:pt x="198736" y="86608"/>
                      <a:pt x="190798" y="80936"/>
                      <a:pt x="181945" y="77097"/>
                    </a:cubicBezTo>
                    <a:cubicBezTo>
                      <a:pt x="172449" y="73050"/>
                      <a:pt x="162214" y="71010"/>
                      <a:pt x="151890" y="71148"/>
                    </a:cubicBezTo>
                    <a:close/>
                  </a:path>
                </a:pathLst>
              </a:custGeom>
              <a:grpFill/>
              <a:ln w="1726" cap="flat">
                <a:noFill/>
                <a:prstDash val="solid"/>
                <a:miter/>
              </a:ln>
            </p:spPr>
            <p:txBody>
              <a:bodyPr rtlCol="0" anchor="ctr"/>
              <a:lstStyle/>
              <a:p>
                <a:endParaRPr lang="en-US"/>
              </a:p>
            </p:txBody>
          </p:sp>
          <p:sp>
            <p:nvSpPr>
              <p:cNvPr id="34" name="Freeform: Shape 70">
                <a:extLst>
                  <a:ext uri="{FF2B5EF4-FFF2-40B4-BE49-F238E27FC236}">
                    <a16:creationId xmlns:a16="http://schemas.microsoft.com/office/drawing/2014/main" id="{43DD4AF8-9AE1-EA1F-D0D7-2652F5DCE432}"/>
                  </a:ext>
                </a:extLst>
              </p:cNvPr>
              <p:cNvSpPr/>
              <p:nvPr/>
            </p:nvSpPr>
            <p:spPr>
              <a:xfrm>
                <a:off x="6781295" y="4448797"/>
                <a:ext cx="249859" cy="288180"/>
              </a:xfrm>
              <a:custGeom>
                <a:avLst/>
                <a:gdLst>
                  <a:gd name="connsiteX0" fmla="*/ 246203 w 249859"/>
                  <a:gd name="connsiteY0" fmla="*/ 55683 h 288180"/>
                  <a:gd name="connsiteX1" fmla="*/ 105390 w 249859"/>
                  <a:gd name="connsiteY1" fmla="*/ 217766 h 288180"/>
                  <a:gd name="connsiteX2" fmla="*/ 249454 w 249859"/>
                  <a:gd name="connsiteY2" fmla="*/ 217766 h 288180"/>
                  <a:gd name="connsiteX3" fmla="*/ 249454 w 249859"/>
                  <a:gd name="connsiteY3" fmla="*/ 287058 h 288180"/>
                  <a:gd name="connsiteX4" fmla="*/ -406 w 249859"/>
                  <a:gd name="connsiteY4" fmla="*/ 287058 h 288180"/>
                  <a:gd name="connsiteX5" fmla="*/ -406 w 249859"/>
                  <a:gd name="connsiteY5" fmla="*/ 231151 h 288180"/>
                  <a:gd name="connsiteX6" fmla="*/ 143641 w 249859"/>
                  <a:gd name="connsiteY6" fmla="*/ 67875 h 288180"/>
                  <a:gd name="connsiteX7" fmla="*/ 4592 w 249859"/>
                  <a:gd name="connsiteY7" fmla="*/ 67875 h 288180"/>
                  <a:gd name="connsiteX8" fmla="*/ 4592 w 249859"/>
                  <a:gd name="connsiteY8" fmla="*/ -1123 h 288180"/>
                  <a:gd name="connsiteX9" fmla="*/ 246151 w 249859"/>
                  <a:gd name="connsiteY9" fmla="*/ -1123 h 288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9859" h="288180">
                    <a:moveTo>
                      <a:pt x="246203" y="55683"/>
                    </a:moveTo>
                    <a:lnTo>
                      <a:pt x="105390" y="217766"/>
                    </a:lnTo>
                    <a:lnTo>
                      <a:pt x="249454" y="217766"/>
                    </a:lnTo>
                    <a:lnTo>
                      <a:pt x="249454" y="287058"/>
                    </a:lnTo>
                    <a:lnTo>
                      <a:pt x="-406" y="287058"/>
                    </a:lnTo>
                    <a:lnTo>
                      <a:pt x="-406" y="231151"/>
                    </a:lnTo>
                    <a:lnTo>
                      <a:pt x="143641" y="67875"/>
                    </a:lnTo>
                    <a:lnTo>
                      <a:pt x="4592" y="67875"/>
                    </a:lnTo>
                    <a:lnTo>
                      <a:pt x="4592" y="-1123"/>
                    </a:lnTo>
                    <a:lnTo>
                      <a:pt x="246151" y="-1123"/>
                    </a:lnTo>
                    <a:close/>
                  </a:path>
                </a:pathLst>
              </a:custGeom>
              <a:grpFill/>
              <a:ln w="1726" cap="flat">
                <a:noFill/>
                <a:prstDash val="solid"/>
                <a:miter/>
              </a:ln>
            </p:spPr>
            <p:txBody>
              <a:bodyPr rtlCol="0" anchor="ctr"/>
              <a:lstStyle/>
              <a:p>
                <a:endParaRPr lang="en-US"/>
              </a:p>
            </p:txBody>
          </p:sp>
          <p:sp>
            <p:nvSpPr>
              <p:cNvPr id="35" name="Freeform: Shape 71">
                <a:extLst>
                  <a:ext uri="{FF2B5EF4-FFF2-40B4-BE49-F238E27FC236}">
                    <a16:creationId xmlns:a16="http://schemas.microsoft.com/office/drawing/2014/main" id="{F3EB5DFC-13BD-CF5B-FBDB-AE998CF51905}"/>
                  </a:ext>
                </a:extLst>
              </p:cNvPr>
              <p:cNvSpPr/>
              <p:nvPr/>
            </p:nvSpPr>
            <p:spPr>
              <a:xfrm>
                <a:off x="7059462" y="4304558"/>
                <a:ext cx="98068" cy="432419"/>
              </a:xfrm>
              <a:custGeom>
                <a:avLst/>
                <a:gdLst>
                  <a:gd name="connsiteX0" fmla="*/ 48465 w 98068"/>
                  <a:gd name="connsiteY0" fmla="*/ -1121 h 432419"/>
                  <a:gd name="connsiteX1" fmla="*/ 67746 w 98068"/>
                  <a:gd name="connsiteY1" fmla="*/ 2735 h 432419"/>
                  <a:gd name="connsiteX2" fmla="*/ 93823 w 98068"/>
                  <a:gd name="connsiteY2" fmla="*/ 29210 h 432419"/>
                  <a:gd name="connsiteX3" fmla="*/ 97662 w 98068"/>
                  <a:gd name="connsiteY3" fmla="*/ 48837 h 432419"/>
                  <a:gd name="connsiteX4" fmla="*/ 83361 w 98068"/>
                  <a:gd name="connsiteY4" fmla="*/ 84079 h 432419"/>
                  <a:gd name="connsiteX5" fmla="*/ 67798 w 98068"/>
                  <a:gd name="connsiteY5" fmla="*/ 94455 h 432419"/>
                  <a:gd name="connsiteX6" fmla="*/ 29218 w 98068"/>
                  <a:gd name="connsiteY6" fmla="*/ 94455 h 432419"/>
                  <a:gd name="connsiteX7" fmla="*/ 13655 w 98068"/>
                  <a:gd name="connsiteY7" fmla="*/ 84079 h 432419"/>
                  <a:gd name="connsiteX8" fmla="*/ 3279 w 98068"/>
                  <a:gd name="connsiteY8" fmla="*/ 68326 h 432419"/>
                  <a:gd name="connsiteX9" fmla="*/ -404 w 98068"/>
                  <a:gd name="connsiteY9" fmla="*/ 48837 h 432419"/>
                  <a:gd name="connsiteX10" fmla="*/ 3279 w 98068"/>
                  <a:gd name="connsiteY10" fmla="*/ 29210 h 432419"/>
                  <a:gd name="connsiteX11" fmla="*/ 13655 w 98068"/>
                  <a:gd name="connsiteY11" fmla="*/ 13301 h 432419"/>
                  <a:gd name="connsiteX12" fmla="*/ 29218 w 98068"/>
                  <a:gd name="connsiteY12" fmla="*/ 2735 h 432419"/>
                  <a:gd name="connsiteX13" fmla="*/ 48465 w 98068"/>
                  <a:gd name="connsiteY13" fmla="*/ -1121 h 432419"/>
                  <a:gd name="connsiteX14" fmla="*/ 87338 w 98068"/>
                  <a:gd name="connsiteY14" fmla="*/ 431296 h 432419"/>
                  <a:gd name="connsiteX15" fmla="*/ 10456 w 98068"/>
                  <a:gd name="connsiteY15" fmla="*/ 431296 h 432419"/>
                  <a:gd name="connsiteX16" fmla="*/ 10456 w 98068"/>
                  <a:gd name="connsiteY16" fmla="*/ 143116 h 432419"/>
                  <a:gd name="connsiteX17" fmla="*/ 87338 w 98068"/>
                  <a:gd name="connsiteY17" fmla="*/ 143116 h 432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68" h="432419">
                    <a:moveTo>
                      <a:pt x="48465" y="-1121"/>
                    </a:moveTo>
                    <a:cubicBezTo>
                      <a:pt x="55088" y="-1173"/>
                      <a:pt x="61659" y="141"/>
                      <a:pt x="67746" y="2735"/>
                    </a:cubicBezTo>
                    <a:cubicBezTo>
                      <a:pt x="79608" y="7732"/>
                      <a:pt x="88998" y="17261"/>
                      <a:pt x="93823" y="29210"/>
                    </a:cubicBezTo>
                    <a:cubicBezTo>
                      <a:pt x="96399" y="35435"/>
                      <a:pt x="97696" y="42110"/>
                      <a:pt x="97662" y="48837"/>
                    </a:cubicBezTo>
                    <a:cubicBezTo>
                      <a:pt x="97748" y="62014"/>
                      <a:pt x="92595" y="74689"/>
                      <a:pt x="83361" y="84079"/>
                    </a:cubicBezTo>
                    <a:cubicBezTo>
                      <a:pt x="78934" y="88558"/>
                      <a:pt x="73625" y="92086"/>
                      <a:pt x="67798" y="94455"/>
                    </a:cubicBezTo>
                    <a:cubicBezTo>
                      <a:pt x="55416" y="99418"/>
                      <a:pt x="41599" y="99418"/>
                      <a:pt x="29218" y="94455"/>
                    </a:cubicBezTo>
                    <a:cubicBezTo>
                      <a:pt x="23390" y="92086"/>
                      <a:pt x="18082" y="88558"/>
                      <a:pt x="13655" y="84079"/>
                    </a:cubicBezTo>
                    <a:cubicBezTo>
                      <a:pt x="9176" y="79566"/>
                      <a:pt x="5648" y="74222"/>
                      <a:pt x="3279" y="68326"/>
                    </a:cubicBezTo>
                    <a:cubicBezTo>
                      <a:pt x="789" y="62135"/>
                      <a:pt x="-456" y="55512"/>
                      <a:pt x="-404" y="48837"/>
                    </a:cubicBezTo>
                    <a:cubicBezTo>
                      <a:pt x="-439" y="42127"/>
                      <a:pt x="806" y="35452"/>
                      <a:pt x="3279" y="29210"/>
                    </a:cubicBezTo>
                    <a:cubicBezTo>
                      <a:pt x="5614" y="23261"/>
                      <a:pt x="9159" y="17849"/>
                      <a:pt x="13655" y="13301"/>
                    </a:cubicBezTo>
                    <a:cubicBezTo>
                      <a:pt x="18099" y="8805"/>
                      <a:pt x="23390" y="5208"/>
                      <a:pt x="29218" y="2735"/>
                    </a:cubicBezTo>
                    <a:cubicBezTo>
                      <a:pt x="35305" y="141"/>
                      <a:pt x="41859" y="-1173"/>
                      <a:pt x="48465" y="-1121"/>
                    </a:cubicBezTo>
                    <a:close/>
                    <a:moveTo>
                      <a:pt x="87338" y="431296"/>
                    </a:moveTo>
                    <a:lnTo>
                      <a:pt x="10456" y="431296"/>
                    </a:lnTo>
                    <a:lnTo>
                      <a:pt x="10456" y="143116"/>
                    </a:lnTo>
                    <a:lnTo>
                      <a:pt x="87338" y="143116"/>
                    </a:lnTo>
                    <a:close/>
                  </a:path>
                </a:pathLst>
              </a:custGeom>
              <a:grpFill/>
              <a:ln w="1726" cap="flat">
                <a:noFill/>
                <a:prstDash val="solid"/>
                <a:miter/>
              </a:ln>
            </p:spPr>
            <p:txBody>
              <a:bodyPr rtlCol="0" anchor="ctr"/>
              <a:lstStyle/>
              <a:p>
                <a:endParaRPr lang="en-US"/>
              </a:p>
            </p:txBody>
          </p:sp>
          <p:sp>
            <p:nvSpPr>
              <p:cNvPr id="36" name="Freeform: Shape 72">
                <a:extLst>
                  <a:ext uri="{FF2B5EF4-FFF2-40B4-BE49-F238E27FC236}">
                    <a16:creationId xmlns:a16="http://schemas.microsoft.com/office/drawing/2014/main" id="{39BB5E42-49EB-207F-F770-9E0A4C42086D}"/>
                  </a:ext>
                </a:extLst>
              </p:cNvPr>
              <p:cNvSpPr/>
              <p:nvPr/>
            </p:nvSpPr>
            <p:spPr>
              <a:xfrm>
                <a:off x="7198461" y="4441027"/>
                <a:ext cx="269857" cy="295916"/>
              </a:xfrm>
              <a:custGeom>
                <a:avLst/>
                <a:gdLst>
                  <a:gd name="connsiteX0" fmla="*/ 158375 w 269857"/>
                  <a:gd name="connsiteY0" fmla="*/ -1117 h 295916"/>
                  <a:gd name="connsiteX1" fmla="*/ 203006 w 269857"/>
                  <a:gd name="connsiteY1" fmla="*/ 7063 h 295916"/>
                  <a:gd name="connsiteX2" fmla="*/ 261196 w 269857"/>
                  <a:gd name="connsiteY2" fmla="*/ 65494 h 295916"/>
                  <a:gd name="connsiteX3" fmla="*/ 269445 w 269857"/>
                  <a:gd name="connsiteY3" fmla="*/ 111302 h 295916"/>
                  <a:gd name="connsiteX4" fmla="*/ 269445 w 269857"/>
                  <a:gd name="connsiteY4" fmla="*/ 294794 h 295916"/>
                  <a:gd name="connsiteX5" fmla="*/ 192544 w 269857"/>
                  <a:gd name="connsiteY5" fmla="*/ 294794 h 295916"/>
                  <a:gd name="connsiteX6" fmla="*/ 192544 w 269857"/>
                  <a:gd name="connsiteY6" fmla="*/ 136273 h 295916"/>
                  <a:gd name="connsiteX7" fmla="*/ 177967 w 269857"/>
                  <a:gd name="connsiteY7" fmla="*/ 88251 h 295916"/>
                  <a:gd name="connsiteX8" fmla="*/ 136880 w 269857"/>
                  <a:gd name="connsiteY8" fmla="*/ 71737 h 295916"/>
                  <a:gd name="connsiteX9" fmla="*/ 113448 w 269857"/>
                  <a:gd name="connsiteY9" fmla="*/ 75766 h 295916"/>
                  <a:gd name="connsiteX10" fmla="*/ 94306 w 269857"/>
                  <a:gd name="connsiteY10" fmla="*/ 87871 h 295916"/>
                  <a:gd name="connsiteX11" fmla="*/ 81336 w 269857"/>
                  <a:gd name="connsiteY11" fmla="*/ 108241 h 295916"/>
                  <a:gd name="connsiteX12" fmla="*/ 76477 w 269857"/>
                  <a:gd name="connsiteY12" fmla="*/ 136791 h 295916"/>
                  <a:gd name="connsiteX13" fmla="*/ 76477 w 269857"/>
                  <a:gd name="connsiteY13" fmla="*/ 294707 h 295916"/>
                  <a:gd name="connsiteX14" fmla="*/ -406 w 269857"/>
                  <a:gd name="connsiteY14" fmla="*/ 294707 h 295916"/>
                  <a:gd name="connsiteX15" fmla="*/ -406 w 269857"/>
                  <a:gd name="connsiteY15" fmla="*/ 6648 h 295916"/>
                  <a:gd name="connsiteX16" fmla="*/ 74419 w 269857"/>
                  <a:gd name="connsiteY16" fmla="*/ 6648 h 295916"/>
                  <a:gd name="connsiteX17" fmla="*/ 74419 w 269857"/>
                  <a:gd name="connsiteY17" fmla="*/ 40558 h 295916"/>
                  <a:gd name="connsiteX18" fmla="*/ 111840 w 269857"/>
                  <a:gd name="connsiteY18" fmla="*/ 8290 h 295916"/>
                  <a:gd name="connsiteX19" fmla="*/ 158375 w 269857"/>
                  <a:gd name="connsiteY19" fmla="*/ -1117 h 295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9857" h="295916">
                    <a:moveTo>
                      <a:pt x="158375" y="-1117"/>
                    </a:moveTo>
                    <a:cubicBezTo>
                      <a:pt x="173644" y="-1272"/>
                      <a:pt x="188792" y="1512"/>
                      <a:pt x="203006" y="7063"/>
                    </a:cubicBezTo>
                    <a:cubicBezTo>
                      <a:pt x="229827" y="17386"/>
                      <a:pt x="250993" y="38639"/>
                      <a:pt x="261196" y="65494"/>
                    </a:cubicBezTo>
                    <a:cubicBezTo>
                      <a:pt x="266816" y="80106"/>
                      <a:pt x="269617" y="95652"/>
                      <a:pt x="269445" y="111302"/>
                    </a:cubicBezTo>
                    <a:lnTo>
                      <a:pt x="269445" y="294794"/>
                    </a:lnTo>
                    <a:lnTo>
                      <a:pt x="192544" y="294794"/>
                    </a:lnTo>
                    <a:lnTo>
                      <a:pt x="192544" y="136273"/>
                    </a:lnTo>
                    <a:cubicBezTo>
                      <a:pt x="192544" y="115262"/>
                      <a:pt x="187685" y="99249"/>
                      <a:pt x="177967" y="88251"/>
                    </a:cubicBezTo>
                    <a:cubicBezTo>
                      <a:pt x="168249" y="77253"/>
                      <a:pt x="154553" y="71754"/>
                      <a:pt x="136880" y="71737"/>
                    </a:cubicBezTo>
                    <a:cubicBezTo>
                      <a:pt x="128891" y="71702"/>
                      <a:pt x="120953" y="73051"/>
                      <a:pt x="113448" y="75766"/>
                    </a:cubicBezTo>
                    <a:cubicBezTo>
                      <a:pt x="106237" y="78308"/>
                      <a:pt x="99701" y="82458"/>
                      <a:pt x="94306" y="87871"/>
                    </a:cubicBezTo>
                    <a:cubicBezTo>
                      <a:pt x="88651" y="93716"/>
                      <a:pt x="84241" y="100650"/>
                      <a:pt x="81336" y="108241"/>
                    </a:cubicBezTo>
                    <a:cubicBezTo>
                      <a:pt x="77930" y="117372"/>
                      <a:pt x="76269" y="127056"/>
                      <a:pt x="76477" y="136791"/>
                    </a:cubicBezTo>
                    <a:lnTo>
                      <a:pt x="76477" y="294707"/>
                    </a:lnTo>
                    <a:lnTo>
                      <a:pt x="-406" y="294707"/>
                    </a:lnTo>
                    <a:lnTo>
                      <a:pt x="-406" y="6648"/>
                    </a:lnTo>
                    <a:lnTo>
                      <a:pt x="74419" y="6648"/>
                    </a:lnTo>
                    <a:lnTo>
                      <a:pt x="74419" y="40558"/>
                    </a:lnTo>
                    <a:cubicBezTo>
                      <a:pt x="84622" y="25289"/>
                      <a:pt x="97090" y="14533"/>
                      <a:pt x="111840" y="8290"/>
                    </a:cubicBezTo>
                    <a:cubicBezTo>
                      <a:pt x="126556" y="2031"/>
                      <a:pt x="142379" y="-1186"/>
                      <a:pt x="158375" y="-1117"/>
                    </a:cubicBezTo>
                    <a:close/>
                  </a:path>
                </a:pathLst>
              </a:custGeom>
              <a:grpFill/>
              <a:ln w="1726" cap="flat">
                <a:noFill/>
                <a:prstDash val="solid"/>
                <a:miter/>
              </a:ln>
            </p:spPr>
            <p:txBody>
              <a:bodyPr rtlCol="0" anchor="ctr"/>
              <a:lstStyle/>
              <a:p>
                <a:endParaRPr lang="en-US"/>
              </a:p>
            </p:txBody>
          </p:sp>
          <p:sp>
            <p:nvSpPr>
              <p:cNvPr id="37" name="Freeform: Shape 73">
                <a:extLst>
                  <a:ext uri="{FF2B5EF4-FFF2-40B4-BE49-F238E27FC236}">
                    <a16:creationId xmlns:a16="http://schemas.microsoft.com/office/drawing/2014/main" id="{867257F7-0B81-510C-96B2-F85AADE46A95}"/>
                  </a:ext>
                </a:extLst>
              </p:cNvPr>
              <p:cNvSpPr/>
              <p:nvPr/>
            </p:nvSpPr>
            <p:spPr>
              <a:xfrm>
                <a:off x="7499563" y="4441031"/>
                <a:ext cx="295075" cy="420452"/>
              </a:xfrm>
              <a:custGeom>
                <a:avLst/>
                <a:gdLst>
                  <a:gd name="connsiteX0" fmla="*/ 130944 w 295075"/>
                  <a:gd name="connsiteY0" fmla="*/ -1121 h 420452"/>
                  <a:gd name="connsiteX1" fmla="*/ 182822 w 295075"/>
                  <a:gd name="connsiteY1" fmla="*/ 9583 h 420452"/>
                  <a:gd name="connsiteX2" fmla="*/ 219343 w 295075"/>
                  <a:gd name="connsiteY2" fmla="*/ 38721 h 420452"/>
                  <a:gd name="connsiteX3" fmla="*/ 219343 w 295075"/>
                  <a:gd name="connsiteY3" fmla="*/ 6608 h 420452"/>
                  <a:gd name="connsiteX4" fmla="*/ 294670 w 295075"/>
                  <a:gd name="connsiteY4" fmla="*/ 6608 h 420452"/>
                  <a:gd name="connsiteX5" fmla="*/ 294670 w 295075"/>
                  <a:gd name="connsiteY5" fmla="*/ 270994 h 420452"/>
                  <a:gd name="connsiteX6" fmla="*/ 283914 w 295075"/>
                  <a:gd name="connsiteY6" fmla="*/ 333247 h 420452"/>
                  <a:gd name="connsiteX7" fmla="*/ 252978 w 295075"/>
                  <a:gd name="connsiteY7" fmla="*/ 379937 h 420452"/>
                  <a:gd name="connsiteX8" fmla="*/ 204368 w 295075"/>
                  <a:gd name="connsiteY8" fmla="*/ 409231 h 420452"/>
                  <a:gd name="connsiteX9" fmla="*/ 140593 w 295075"/>
                  <a:gd name="connsiteY9" fmla="*/ 419330 h 420452"/>
                  <a:gd name="connsiteX10" fmla="*/ 106562 w 295075"/>
                  <a:gd name="connsiteY10" fmla="*/ 417099 h 420452"/>
                  <a:gd name="connsiteX11" fmla="*/ 73273 w 295075"/>
                  <a:gd name="connsiteY11" fmla="*/ 410562 h 420452"/>
                  <a:gd name="connsiteX12" fmla="*/ 42493 w 295075"/>
                  <a:gd name="connsiteY12" fmla="*/ 399703 h 420452"/>
                  <a:gd name="connsiteX13" fmla="*/ 15689 w 295075"/>
                  <a:gd name="connsiteY13" fmla="*/ 384537 h 420452"/>
                  <a:gd name="connsiteX14" fmla="*/ 43081 w 295075"/>
                  <a:gd name="connsiteY14" fmla="*/ 321195 h 420452"/>
                  <a:gd name="connsiteX15" fmla="*/ 88041 w 295075"/>
                  <a:gd name="connsiteY15" fmla="*/ 343052 h 420452"/>
                  <a:gd name="connsiteX16" fmla="*/ 137394 w 295075"/>
                  <a:gd name="connsiteY16" fmla="*/ 350644 h 420452"/>
                  <a:gd name="connsiteX17" fmla="*/ 170250 w 295075"/>
                  <a:gd name="connsiteY17" fmla="*/ 345733 h 420452"/>
                  <a:gd name="connsiteX18" fmla="*/ 195878 w 295075"/>
                  <a:gd name="connsiteY18" fmla="*/ 331155 h 420452"/>
                  <a:gd name="connsiteX19" fmla="*/ 212669 w 295075"/>
                  <a:gd name="connsiteY19" fmla="*/ 307222 h 420452"/>
                  <a:gd name="connsiteX20" fmla="*/ 218704 w 295075"/>
                  <a:gd name="connsiteY20" fmla="*/ 274211 h 420452"/>
                  <a:gd name="connsiteX21" fmla="*/ 218704 w 295075"/>
                  <a:gd name="connsiteY21" fmla="*/ 253978 h 420452"/>
                  <a:gd name="connsiteX22" fmla="*/ 182389 w 295075"/>
                  <a:gd name="connsiteY22" fmla="*/ 282529 h 420452"/>
                  <a:gd name="connsiteX23" fmla="*/ 130979 w 295075"/>
                  <a:gd name="connsiteY23" fmla="*/ 292904 h 420452"/>
                  <a:gd name="connsiteX24" fmla="*/ 81038 w 295075"/>
                  <a:gd name="connsiteY24" fmla="*/ 282356 h 420452"/>
                  <a:gd name="connsiteX25" fmla="*/ 39207 w 295075"/>
                  <a:gd name="connsiteY25" fmla="*/ 252612 h 420452"/>
                  <a:gd name="connsiteX26" fmla="*/ 10346 w 295075"/>
                  <a:gd name="connsiteY26" fmla="*/ 206216 h 420452"/>
                  <a:gd name="connsiteX27" fmla="*/ 10346 w 295075"/>
                  <a:gd name="connsiteY27" fmla="*/ 85618 h 420452"/>
                  <a:gd name="connsiteX28" fmla="*/ 39207 w 295075"/>
                  <a:gd name="connsiteY28" fmla="*/ 39222 h 420452"/>
                  <a:gd name="connsiteX29" fmla="*/ 81038 w 295075"/>
                  <a:gd name="connsiteY29" fmla="*/ 9324 h 420452"/>
                  <a:gd name="connsiteX30" fmla="*/ 130944 w 295075"/>
                  <a:gd name="connsiteY30" fmla="*/ -1121 h 420452"/>
                  <a:gd name="connsiteX31" fmla="*/ 150381 w 295075"/>
                  <a:gd name="connsiteY31" fmla="*/ 70245 h 420452"/>
                  <a:gd name="connsiteX32" fmla="*/ 120638 w 295075"/>
                  <a:gd name="connsiteY32" fmla="*/ 76194 h 420452"/>
                  <a:gd name="connsiteX33" fmla="*/ 97950 w 295075"/>
                  <a:gd name="connsiteY33" fmla="*/ 92414 h 420452"/>
                  <a:gd name="connsiteX34" fmla="*/ 83511 w 295075"/>
                  <a:gd name="connsiteY34" fmla="*/ 116503 h 420452"/>
                  <a:gd name="connsiteX35" fmla="*/ 78496 w 295075"/>
                  <a:gd name="connsiteY35" fmla="*/ 146090 h 420452"/>
                  <a:gd name="connsiteX36" fmla="*/ 83511 w 295075"/>
                  <a:gd name="connsiteY36" fmla="*/ 175488 h 420452"/>
                  <a:gd name="connsiteX37" fmla="*/ 97950 w 295075"/>
                  <a:gd name="connsiteY37" fmla="*/ 199420 h 420452"/>
                  <a:gd name="connsiteX38" fmla="*/ 120638 w 295075"/>
                  <a:gd name="connsiteY38" fmla="*/ 215624 h 420452"/>
                  <a:gd name="connsiteX39" fmla="*/ 179554 w 295075"/>
                  <a:gd name="connsiteY39" fmla="*/ 215779 h 420452"/>
                  <a:gd name="connsiteX40" fmla="*/ 202224 w 295075"/>
                  <a:gd name="connsiteY40" fmla="*/ 199870 h 420452"/>
                  <a:gd name="connsiteX41" fmla="*/ 216819 w 295075"/>
                  <a:gd name="connsiteY41" fmla="*/ 175920 h 420452"/>
                  <a:gd name="connsiteX42" fmla="*/ 222007 w 295075"/>
                  <a:gd name="connsiteY42" fmla="*/ 146038 h 420452"/>
                  <a:gd name="connsiteX43" fmla="*/ 216819 w 295075"/>
                  <a:gd name="connsiteY43" fmla="*/ 116001 h 420452"/>
                  <a:gd name="connsiteX44" fmla="*/ 202224 w 295075"/>
                  <a:gd name="connsiteY44" fmla="*/ 91913 h 420452"/>
                  <a:gd name="connsiteX45" fmla="*/ 179554 w 295075"/>
                  <a:gd name="connsiteY45" fmla="*/ 76003 h 420452"/>
                  <a:gd name="connsiteX46" fmla="*/ 150381 w 295075"/>
                  <a:gd name="connsiteY46" fmla="*/ 70280 h 42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95075" h="420452">
                    <a:moveTo>
                      <a:pt x="130944" y="-1121"/>
                    </a:moveTo>
                    <a:cubicBezTo>
                      <a:pt x="150969" y="-1121"/>
                      <a:pt x="168261" y="2441"/>
                      <a:pt x="182822" y="9583"/>
                    </a:cubicBezTo>
                    <a:cubicBezTo>
                      <a:pt x="197019" y="16465"/>
                      <a:pt x="209487" y="26409"/>
                      <a:pt x="219343" y="38721"/>
                    </a:cubicBezTo>
                    <a:lnTo>
                      <a:pt x="219343" y="6608"/>
                    </a:lnTo>
                    <a:lnTo>
                      <a:pt x="294670" y="6608"/>
                    </a:lnTo>
                    <a:lnTo>
                      <a:pt x="294670" y="270994"/>
                    </a:lnTo>
                    <a:cubicBezTo>
                      <a:pt x="294670" y="294201"/>
                      <a:pt x="291090" y="314952"/>
                      <a:pt x="283914" y="333247"/>
                    </a:cubicBezTo>
                    <a:cubicBezTo>
                      <a:pt x="277187" y="350903"/>
                      <a:pt x="266621" y="366864"/>
                      <a:pt x="252978" y="379937"/>
                    </a:cubicBezTo>
                    <a:cubicBezTo>
                      <a:pt x="239022" y="393028"/>
                      <a:pt x="222456" y="403006"/>
                      <a:pt x="204368" y="409231"/>
                    </a:cubicBezTo>
                    <a:cubicBezTo>
                      <a:pt x="185416" y="415958"/>
                      <a:pt x="164163" y="419330"/>
                      <a:pt x="140593" y="419330"/>
                    </a:cubicBezTo>
                    <a:cubicBezTo>
                      <a:pt x="129215" y="419313"/>
                      <a:pt x="117854" y="418569"/>
                      <a:pt x="106562" y="417099"/>
                    </a:cubicBezTo>
                    <a:cubicBezTo>
                      <a:pt x="95339" y="415664"/>
                      <a:pt x="84220" y="413485"/>
                      <a:pt x="73273" y="410562"/>
                    </a:cubicBezTo>
                    <a:cubicBezTo>
                      <a:pt x="62742" y="407744"/>
                      <a:pt x="52453" y="404112"/>
                      <a:pt x="42493" y="399703"/>
                    </a:cubicBezTo>
                    <a:cubicBezTo>
                      <a:pt x="33068" y="395570"/>
                      <a:pt x="24094" y="390486"/>
                      <a:pt x="15689" y="384537"/>
                    </a:cubicBezTo>
                    <a:lnTo>
                      <a:pt x="43081" y="321195"/>
                    </a:lnTo>
                    <a:cubicBezTo>
                      <a:pt x="57001" y="330498"/>
                      <a:pt x="72132" y="337865"/>
                      <a:pt x="88041" y="343052"/>
                    </a:cubicBezTo>
                    <a:cubicBezTo>
                      <a:pt x="103985" y="348154"/>
                      <a:pt x="120655" y="350730"/>
                      <a:pt x="137394" y="350644"/>
                    </a:cubicBezTo>
                    <a:cubicBezTo>
                      <a:pt x="148531" y="350765"/>
                      <a:pt x="159632" y="349105"/>
                      <a:pt x="170250" y="345733"/>
                    </a:cubicBezTo>
                    <a:cubicBezTo>
                      <a:pt x="179709" y="342724"/>
                      <a:pt x="188442" y="337744"/>
                      <a:pt x="195878" y="331155"/>
                    </a:cubicBezTo>
                    <a:cubicBezTo>
                      <a:pt x="203175" y="324515"/>
                      <a:pt x="208916" y="316353"/>
                      <a:pt x="212669" y="307222"/>
                    </a:cubicBezTo>
                    <a:cubicBezTo>
                      <a:pt x="216871" y="296743"/>
                      <a:pt x="218928" y="285503"/>
                      <a:pt x="218704" y="274211"/>
                    </a:cubicBezTo>
                    <a:lnTo>
                      <a:pt x="218704" y="253978"/>
                    </a:lnTo>
                    <a:cubicBezTo>
                      <a:pt x="208882" y="266083"/>
                      <a:pt x="196465" y="275836"/>
                      <a:pt x="182389" y="282529"/>
                    </a:cubicBezTo>
                    <a:cubicBezTo>
                      <a:pt x="167950" y="289446"/>
                      <a:pt x="150813" y="292904"/>
                      <a:pt x="130979" y="292904"/>
                    </a:cubicBezTo>
                    <a:cubicBezTo>
                      <a:pt x="113773" y="292973"/>
                      <a:pt x="96757" y="289376"/>
                      <a:pt x="81038" y="282356"/>
                    </a:cubicBezTo>
                    <a:cubicBezTo>
                      <a:pt x="65250" y="275317"/>
                      <a:pt x="51035" y="265219"/>
                      <a:pt x="39207" y="252612"/>
                    </a:cubicBezTo>
                    <a:cubicBezTo>
                      <a:pt x="26705" y="239141"/>
                      <a:pt x="16900" y="223388"/>
                      <a:pt x="10346" y="206216"/>
                    </a:cubicBezTo>
                    <a:cubicBezTo>
                      <a:pt x="-3990" y="167291"/>
                      <a:pt x="-3990" y="124544"/>
                      <a:pt x="10346" y="85618"/>
                    </a:cubicBezTo>
                    <a:cubicBezTo>
                      <a:pt x="16952" y="68464"/>
                      <a:pt x="26739" y="52728"/>
                      <a:pt x="39207" y="39222"/>
                    </a:cubicBezTo>
                    <a:cubicBezTo>
                      <a:pt x="51001" y="26547"/>
                      <a:pt x="65232" y="16379"/>
                      <a:pt x="81038" y="9324"/>
                    </a:cubicBezTo>
                    <a:cubicBezTo>
                      <a:pt x="96757" y="2355"/>
                      <a:pt x="113755" y="-1208"/>
                      <a:pt x="130944" y="-1121"/>
                    </a:cubicBezTo>
                    <a:close/>
                    <a:moveTo>
                      <a:pt x="150381" y="70245"/>
                    </a:moveTo>
                    <a:cubicBezTo>
                      <a:pt x="140161" y="70090"/>
                      <a:pt x="130010" y="72113"/>
                      <a:pt x="120638" y="76194"/>
                    </a:cubicBezTo>
                    <a:cubicBezTo>
                      <a:pt x="112043" y="79981"/>
                      <a:pt x="104314" y="85514"/>
                      <a:pt x="97950" y="92414"/>
                    </a:cubicBezTo>
                    <a:cubicBezTo>
                      <a:pt x="91569" y="99400"/>
                      <a:pt x="86658" y="107580"/>
                      <a:pt x="83511" y="116503"/>
                    </a:cubicBezTo>
                    <a:cubicBezTo>
                      <a:pt x="80121" y="125996"/>
                      <a:pt x="78427" y="136009"/>
                      <a:pt x="78496" y="146090"/>
                    </a:cubicBezTo>
                    <a:cubicBezTo>
                      <a:pt x="78427" y="156103"/>
                      <a:pt x="80121" y="166063"/>
                      <a:pt x="83511" y="175488"/>
                    </a:cubicBezTo>
                    <a:cubicBezTo>
                      <a:pt x="86692" y="184341"/>
                      <a:pt x="91603" y="192486"/>
                      <a:pt x="97950" y="199420"/>
                    </a:cubicBezTo>
                    <a:cubicBezTo>
                      <a:pt x="104314" y="206320"/>
                      <a:pt x="112043" y="211837"/>
                      <a:pt x="120638" y="215624"/>
                    </a:cubicBezTo>
                    <a:cubicBezTo>
                      <a:pt x="139469" y="223509"/>
                      <a:pt x="160670" y="223561"/>
                      <a:pt x="179554" y="215779"/>
                    </a:cubicBezTo>
                    <a:cubicBezTo>
                      <a:pt x="188131" y="212096"/>
                      <a:pt x="195843" y="206683"/>
                      <a:pt x="202224" y="199870"/>
                    </a:cubicBezTo>
                    <a:cubicBezTo>
                      <a:pt x="208640" y="192936"/>
                      <a:pt x="213602" y="184791"/>
                      <a:pt x="216819" y="175920"/>
                    </a:cubicBezTo>
                    <a:cubicBezTo>
                      <a:pt x="220329" y="166357"/>
                      <a:pt x="222076" y="156224"/>
                      <a:pt x="222007" y="146038"/>
                    </a:cubicBezTo>
                    <a:cubicBezTo>
                      <a:pt x="222076" y="135801"/>
                      <a:pt x="220312" y="125633"/>
                      <a:pt x="216819" y="116001"/>
                    </a:cubicBezTo>
                    <a:cubicBezTo>
                      <a:pt x="213620" y="107078"/>
                      <a:pt x="208657" y="98881"/>
                      <a:pt x="202224" y="91913"/>
                    </a:cubicBezTo>
                    <a:cubicBezTo>
                      <a:pt x="195843" y="85099"/>
                      <a:pt x="188131" y="79687"/>
                      <a:pt x="179554" y="76003"/>
                    </a:cubicBezTo>
                    <a:cubicBezTo>
                      <a:pt x="170336" y="72078"/>
                      <a:pt x="160393" y="70141"/>
                      <a:pt x="150381" y="70280"/>
                    </a:cubicBezTo>
                    <a:close/>
                  </a:path>
                </a:pathLst>
              </a:custGeom>
              <a:grpFill/>
              <a:ln w="1726" cap="flat">
                <a:noFill/>
                <a:prstDash val="solid"/>
                <a:miter/>
              </a:ln>
            </p:spPr>
            <p:txBody>
              <a:bodyPr rtlCol="0" anchor="ctr"/>
              <a:lstStyle/>
              <a:p>
                <a:endParaRPr lang="en-US"/>
              </a:p>
            </p:txBody>
          </p:sp>
        </p:grpSp>
        <p:cxnSp>
          <p:nvCxnSpPr>
            <p:cNvPr id="19" name="Straight Connector 18">
              <a:extLst>
                <a:ext uri="{FF2B5EF4-FFF2-40B4-BE49-F238E27FC236}">
                  <a16:creationId xmlns:a16="http://schemas.microsoft.com/office/drawing/2014/main" id="{A26159C0-A09A-1A90-1D7E-FFB66755EF7E}"/>
                </a:ext>
              </a:extLst>
            </p:cNvPr>
            <p:cNvCxnSpPr>
              <a:cxnSpLocks/>
            </p:cNvCxnSpPr>
            <p:nvPr userDrawn="1"/>
          </p:nvCxnSpPr>
          <p:spPr>
            <a:xfrm>
              <a:off x="11020866" y="6400010"/>
              <a:ext cx="0" cy="286021"/>
            </a:xfrm>
            <a:prstGeom prst="line">
              <a:avLst/>
            </a:prstGeom>
            <a:grpFill/>
            <a:ln w="1587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41" name="Footer Placeholder 3" hidden="1">
            <a:extLst>
              <a:ext uri="{FF2B5EF4-FFF2-40B4-BE49-F238E27FC236}">
                <a16:creationId xmlns:a16="http://schemas.microsoft.com/office/drawing/2014/main" id="{8E83AA66-42CC-7EED-F60B-1AF5D3452729}"/>
              </a:ext>
            </a:extLst>
          </p:cNvPr>
          <p:cNvSpPr txBox="1">
            <a:spLocks/>
          </p:cNvSpPr>
          <p:nvPr userDrawn="1"/>
        </p:nvSpPr>
        <p:spPr>
          <a:xfrm>
            <a:off x="1178532" y="6347385"/>
            <a:ext cx="4917467" cy="365125"/>
          </a:xfrm>
          <a:prstGeom prst="rect">
            <a:avLst/>
          </a:prstGeom>
        </p:spPr>
        <p:txBody>
          <a:bodyPr vert="horz" lIns="91440" tIns="45720" rIns="91440" bIns="45720" rtlCol="0" anchor="ctr"/>
          <a:lstStyle>
            <a:defPPr>
              <a:defRPr lang="en-US"/>
            </a:defPPr>
            <a:lvl1pPr marL="0" algn="l" defTabSz="914400" rtl="0" eaLnBrk="1" latinLnBrk="0" hangingPunct="1">
              <a:defRPr lang="en-US" sz="700" kern="1200" smtClean="0">
                <a:solidFill>
                  <a:srgbClr val="A6AAC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tx1">
                    <a:lumMod val="50000"/>
                    <a:lumOff val="50000"/>
                  </a:schemeClr>
                </a:solidFill>
              </a:rPr>
              <a:t>Information Security Level 2 – Sensitive. © 2024 – Proprietary &amp; Confidential Information of Amdocs</a:t>
            </a:r>
          </a:p>
        </p:txBody>
      </p:sp>
      <p:sp>
        <p:nvSpPr>
          <p:cNvPr id="7" name="Text Placeholder 4">
            <a:extLst>
              <a:ext uri="{FF2B5EF4-FFF2-40B4-BE49-F238E27FC236}">
                <a16:creationId xmlns:a16="http://schemas.microsoft.com/office/drawing/2014/main" id="{E5A616B6-1D8E-4782-BEA6-F849F306082A}"/>
              </a:ext>
            </a:extLst>
          </p:cNvPr>
          <p:cNvSpPr>
            <a:spLocks noGrp="1"/>
          </p:cNvSpPr>
          <p:nvPr>
            <p:ph type="body" sz="quarter" idx="10" hasCustomPrompt="1"/>
          </p:nvPr>
        </p:nvSpPr>
        <p:spPr>
          <a:xfrm>
            <a:off x="695324" y="3439202"/>
            <a:ext cx="5517354" cy="719138"/>
          </a:xfrm>
        </p:spPr>
        <p:txBody>
          <a:bodyPr>
            <a:noAutofit/>
          </a:bodyPr>
          <a:lstStyle>
            <a:lvl1pPr marL="0" indent="0">
              <a:lnSpc>
                <a:spcPct val="100000"/>
              </a:lnSpc>
              <a:buNone/>
              <a:defRPr sz="2000" b="1">
                <a:solidFill>
                  <a:schemeClr val="bg1"/>
                </a:solidFill>
              </a:defRPr>
            </a:lvl1pPr>
          </a:lstStyle>
          <a:p>
            <a:pPr lvl="0"/>
            <a:r>
              <a:rPr lang="en-US" dirty="0"/>
              <a:t>Body header text</a:t>
            </a:r>
          </a:p>
        </p:txBody>
      </p:sp>
      <p:sp>
        <p:nvSpPr>
          <p:cNvPr id="8" name="Title 1">
            <a:extLst>
              <a:ext uri="{FF2B5EF4-FFF2-40B4-BE49-F238E27FC236}">
                <a16:creationId xmlns:a16="http://schemas.microsoft.com/office/drawing/2014/main" id="{BAD893B4-7568-4029-4EA8-1C33C2275756}"/>
              </a:ext>
            </a:extLst>
          </p:cNvPr>
          <p:cNvSpPr>
            <a:spLocks noGrp="1"/>
          </p:cNvSpPr>
          <p:nvPr>
            <p:ph type="title" hasCustomPrompt="1"/>
          </p:nvPr>
        </p:nvSpPr>
        <p:spPr>
          <a:xfrm>
            <a:off x="664371" y="2671963"/>
            <a:ext cx="5517354" cy="738664"/>
          </a:xfrm>
        </p:spPr>
        <p:txBody>
          <a:bodyPr vert="horz" wrap="square" lIns="0" tIns="0" rIns="0" bIns="0" rtlCol="0" anchor="b" anchorCtr="0">
            <a:spAutoFit/>
          </a:bodyPr>
          <a:lstStyle>
            <a:lvl1pPr>
              <a:defRPr kumimoji="0" lang="en-US" sz="4800" i="0" u="none" strike="noStrike" cap="none" spc="0" normalizeH="0" baseline="0" dirty="0">
                <a:ln>
                  <a:noFill/>
                </a:ln>
                <a:effectLst/>
                <a:uLnTx/>
                <a:uFillTx/>
                <a:latin typeface="Century Gothic" panose="020F0302020204030204"/>
                <a:ea typeface="+mn-ea"/>
                <a:cs typeface="+mn-cs"/>
              </a:defRPr>
            </a:lvl1pPr>
          </a:lstStyle>
          <a:p>
            <a:pPr marL="0" marR="0" lvl="0" indent="0" fontAlgn="auto">
              <a:spcBef>
                <a:spcPts val="0"/>
              </a:spcBef>
              <a:spcAft>
                <a:spcPts val="0"/>
              </a:spcAft>
              <a:buClrTx/>
              <a:buSzTx/>
              <a:buFontTx/>
              <a:tabLst/>
            </a:pPr>
            <a:r>
              <a:rPr lang="en-US" dirty="0"/>
              <a:t>DIVIDER SLIDE</a:t>
            </a:r>
          </a:p>
        </p:txBody>
      </p:sp>
    </p:spTree>
    <p:extLst>
      <p:ext uri="{BB962C8B-B14F-4D97-AF65-F5344CB8AC3E}">
        <p14:creationId xmlns:p14="http://schemas.microsoft.com/office/powerpoint/2010/main" val="5539143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46521" y="450025"/>
            <a:ext cx="11091672" cy="553998"/>
          </a:xfrm>
          <a:prstGeom prst="rect">
            <a:avLst/>
          </a:prstGeom>
        </p:spPr>
        <p:txBody>
          <a:bodyPr vert="horz" wrap="square" lIns="0" tIns="0" rIns="0" bIns="0" rtlCol="0" anchor="b" anchorCtr="0">
            <a:spAutoFit/>
          </a:bodyPr>
          <a:lstStyle/>
          <a:p>
            <a:r>
              <a:rPr lang="en-US" noProof="0"/>
              <a:t>Click to edit Master title style</a:t>
            </a:r>
          </a:p>
        </p:txBody>
      </p:sp>
      <p:sp>
        <p:nvSpPr>
          <p:cNvPr id="3" name="Text Placeholder 2"/>
          <p:cNvSpPr>
            <a:spLocks noGrp="1"/>
          </p:cNvSpPr>
          <p:nvPr>
            <p:ph type="body" idx="1"/>
          </p:nvPr>
        </p:nvSpPr>
        <p:spPr>
          <a:xfrm>
            <a:off x="548640" y="1524000"/>
            <a:ext cx="11091672" cy="4747578"/>
          </a:xfrm>
          <a:prstGeom prst="rect">
            <a:avLst/>
          </a:prstGeom>
        </p:spPr>
        <p:txBody>
          <a:bodyPr vert="horz" lIns="0" tIns="0" rIns="0" bIns="0" rtlCol="0">
            <a:no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9" name="Footer Placeholder 3" hidden="1"/>
          <p:cNvSpPr txBox="1">
            <a:spLocks/>
          </p:cNvSpPr>
          <p:nvPr userDrawn="1"/>
        </p:nvSpPr>
        <p:spPr>
          <a:xfrm>
            <a:off x="1178533" y="6347385"/>
            <a:ext cx="4114800" cy="365125"/>
          </a:xfrm>
          <a:prstGeom prst="rect">
            <a:avLst/>
          </a:prstGeom>
        </p:spPr>
        <p:txBody>
          <a:bodyPr vert="horz" lIns="91440" tIns="45720" rIns="91440" bIns="45720" rtlCol="0" anchor="ctr"/>
          <a:lstStyle>
            <a:defPPr>
              <a:defRPr lang="en-US"/>
            </a:defPPr>
            <a:lvl1pPr marL="0" algn="l" defTabSz="914400" rtl="0" eaLnBrk="1" latinLnBrk="0" hangingPunct="1">
              <a:defRPr lang="en-US" sz="700" kern="1200" smtClean="0">
                <a:solidFill>
                  <a:srgbClr val="A6AAC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rgbClr val="6E7CA0"/>
                </a:solidFill>
              </a:rPr>
              <a:t>Information Security Level 2 – Sensitive</a:t>
            </a:r>
            <a:br>
              <a:rPr lang="en-US">
                <a:solidFill>
                  <a:srgbClr val="6E7CA0"/>
                </a:solidFill>
              </a:rPr>
            </a:br>
            <a:r>
              <a:rPr lang="en-US">
                <a:solidFill>
                  <a:srgbClr val="6E7CA0"/>
                </a:solidFill>
              </a:rPr>
              <a:t>© 2021 – Proprietary &amp; Confidential Information of Amdocs</a:t>
            </a:r>
          </a:p>
        </p:txBody>
      </p:sp>
      <p:sp>
        <p:nvSpPr>
          <p:cNvPr id="8" name="Rectangle 7" hidden="1">
            <a:extLst>
              <a:ext uri="{FF2B5EF4-FFF2-40B4-BE49-F238E27FC236}">
                <a16:creationId xmlns:a16="http://schemas.microsoft.com/office/drawing/2014/main" id="{5C3E439D-88DF-4A24-9896-2C6D272D2C6E}"/>
              </a:ext>
            </a:extLst>
          </p:cNvPr>
          <p:cNvSpPr/>
          <p:nvPr userDrawn="1"/>
        </p:nvSpPr>
        <p:spPr>
          <a:xfrm>
            <a:off x="5219700" y="6086475"/>
            <a:ext cx="629893" cy="321500"/>
          </a:xfrm>
          <a:prstGeom prst="rect">
            <a:avLst/>
          </a:prstGeom>
          <a:solidFill>
            <a:srgbClr val="8894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spTree>
    <p:extLst>
      <p:ext uri="{BB962C8B-B14F-4D97-AF65-F5344CB8AC3E}">
        <p14:creationId xmlns:p14="http://schemas.microsoft.com/office/powerpoint/2010/main" val="582499459"/>
      </p:ext>
    </p:extLst>
  </p:cSld>
  <p:clrMap bg1="lt1" tx1="dk1" bg2="lt2" tx2="dk2" accent1="accent1" accent2="accent2" accent3="accent3" accent4="accent4" accent5="accent5" accent6="accent6" hlink="hlink" folHlink="folHlink"/>
  <p:sldLayoutIdLst>
    <p:sldLayoutId id="2147483710" r:id="rId1"/>
    <p:sldLayoutId id="2147483715" r:id="rId2"/>
    <p:sldLayoutId id="2147483713" r:id="rId3"/>
    <p:sldLayoutId id="2147483716" r:id="rId4"/>
    <p:sldLayoutId id="2147483711" r:id="rId5"/>
    <p:sldLayoutId id="2147483712" r:id="rId6"/>
    <p:sldLayoutId id="2147483717" r:id="rId7"/>
    <p:sldLayoutId id="2147483677" r:id="rId8"/>
    <p:sldLayoutId id="2147483679" r:id="rId9"/>
    <p:sldLayoutId id="2147483682" r:id="rId10"/>
    <p:sldLayoutId id="2147483683" r:id="rId11"/>
    <p:sldLayoutId id="2147483684" r:id="rId12"/>
    <p:sldLayoutId id="2147483685" r:id="rId13"/>
    <p:sldLayoutId id="2147483686" r:id="rId14"/>
    <p:sldLayoutId id="2147483687" r:id="rId15"/>
    <p:sldLayoutId id="2147483688" r:id="rId16"/>
    <p:sldLayoutId id="2147483691" r:id="rId17"/>
    <p:sldLayoutId id="2147483700" r:id="rId18"/>
    <p:sldLayoutId id="2147483708" r:id="rId19"/>
    <p:sldLayoutId id="2147483709" r:id="rId2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400" rtl="0" eaLnBrk="1" latinLnBrk="0" hangingPunct="1">
        <a:lnSpc>
          <a:spcPct val="100000"/>
        </a:lnSpc>
        <a:spcBef>
          <a:spcPct val="0"/>
        </a:spcBef>
        <a:buNone/>
        <a:defRPr sz="3600" b="1" kern="1200">
          <a:solidFill>
            <a:schemeClr val="bg1"/>
          </a:solidFill>
          <a:latin typeface="+mj-lt"/>
          <a:ea typeface="+mj-ea"/>
          <a:cs typeface="+mj-cs"/>
        </a:defRPr>
      </a:lvl1pPr>
    </p:titleStyle>
    <p:bodyStyle>
      <a:lvl1pPr marL="0" indent="0" algn="l" defTabSz="914400" rtl="0" eaLnBrk="1" latinLnBrk="0" hangingPunct="1">
        <a:lnSpc>
          <a:spcPct val="100000"/>
        </a:lnSpc>
        <a:spcBef>
          <a:spcPts val="1000"/>
        </a:spcBef>
        <a:buFontTx/>
        <a:buNone/>
        <a:defRPr sz="2000" kern="1200">
          <a:solidFill>
            <a:schemeClr val="bg1"/>
          </a:solidFill>
          <a:latin typeface="+mn-lt"/>
          <a:ea typeface="+mn-ea"/>
          <a:cs typeface="+mn-cs"/>
        </a:defRPr>
      </a:lvl1pPr>
      <a:lvl2pPr marL="0" indent="0" algn="l" defTabSz="914400" rtl="0" eaLnBrk="1" latinLnBrk="0" hangingPunct="1">
        <a:lnSpc>
          <a:spcPct val="100000"/>
        </a:lnSpc>
        <a:spcBef>
          <a:spcPts val="500"/>
        </a:spcBef>
        <a:buFontTx/>
        <a:buNone/>
        <a:defRPr sz="1800" kern="1200">
          <a:solidFill>
            <a:schemeClr val="bg1"/>
          </a:solidFill>
          <a:latin typeface="+mn-lt"/>
          <a:ea typeface="+mn-ea"/>
          <a:cs typeface="+mn-cs"/>
        </a:defRPr>
      </a:lvl2pPr>
      <a:lvl3pPr marL="0" indent="0" algn="l" defTabSz="914400" rtl="0" eaLnBrk="1" latinLnBrk="0" hangingPunct="1">
        <a:lnSpc>
          <a:spcPct val="100000"/>
        </a:lnSpc>
        <a:spcBef>
          <a:spcPts val="500"/>
        </a:spcBef>
        <a:buFontTx/>
        <a:buNone/>
        <a:defRPr sz="1600" kern="1200">
          <a:solidFill>
            <a:schemeClr val="bg1"/>
          </a:solidFill>
          <a:latin typeface="+mn-lt"/>
          <a:ea typeface="+mn-ea"/>
          <a:cs typeface="+mn-cs"/>
        </a:defRPr>
      </a:lvl3pPr>
      <a:lvl4pPr marL="0" indent="0" algn="l" defTabSz="914400" rtl="0" eaLnBrk="1" latinLnBrk="0" hangingPunct="1">
        <a:lnSpc>
          <a:spcPct val="100000"/>
        </a:lnSpc>
        <a:spcBef>
          <a:spcPts val="500"/>
        </a:spcBef>
        <a:buFontTx/>
        <a:buNone/>
        <a:defRPr sz="1400" kern="1200">
          <a:solidFill>
            <a:schemeClr val="bg1"/>
          </a:solidFill>
          <a:latin typeface="+mn-lt"/>
          <a:ea typeface="+mn-ea"/>
          <a:cs typeface="+mn-cs"/>
        </a:defRPr>
      </a:lvl4pPr>
      <a:lvl5pPr marL="0" indent="0" algn="l" defTabSz="914400" rtl="0" eaLnBrk="1" latinLnBrk="0" hangingPunct="1">
        <a:lnSpc>
          <a:spcPct val="100000"/>
        </a:lnSpc>
        <a:spcBef>
          <a:spcPts val="500"/>
        </a:spcBef>
        <a:buFontTx/>
        <a:buNone/>
        <a:defRPr sz="14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A4A3A4"/>
          </p15:clr>
        </p15:guide>
        <p15:guide id="2" orient="horz" pos="3960">
          <p15:clr>
            <a:srgbClr val="F26B43"/>
          </p15:clr>
        </p15:guide>
        <p15:guide id="3" orient="horz" pos="345">
          <p15:clr>
            <a:srgbClr val="F26B43"/>
          </p15:clr>
        </p15:guide>
        <p15:guide id="4" pos="345">
          <p15:clr>
            <a:srgbClr val="F26B43"/>
          </p15:clr>
        </p15:guide>
        <p15:guide id="5" pos="7334">
          <p15:clr>
            <a:srgbClr val="F26B43"/>
          </p15:clr>
        </p15:guide>
        <p15:guide id="12" orient="horz" pos="2160">
          <p15:clr>
            <a:srgbClr val="A4A3A4"/>
          </p15:clr>
        </p15:guide>
        <p15:guide id="13" orient="horz" pos="632">
          <p15:clr>
            <a:srgbClr val="A4A3A4"/>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26.jpeg"/><Relationship Id="rId7" Type="http://schemas.openxmlformats.org/officeDocument/2006/relationships/image" Target="../media/image29.png"/><Relationship Id="rId2" Type="http://schemas.openxmlformats.org/officeDocument/2006/relationships/notesSlide" Target="../notesSlides/notesSlide10.xml"/><Relationship Id="rId1" Type="http://schemas.openxmlformats.org/officeDocument/2006/relationships/slideLayout" Target="../slideLayouts/slideLayout11.xml"/><Relationship Id="rId6" Type="http://schemas.microsoft.com/office/2007/relationships/hdphoto" Target="../media/hdphoto2.wdp"/><Relationship Id="rId5" Type="http://schemas.openxmlformats.org/officeDocument/2006/relationships/image" Target="../media/image28.png"/><Relationship Id="rId4" Type="http://schemas.openxmlformats.org/officeDocument/2006/relationships/image" Target="../media/image27.jpe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hyperlink" Target="https://www.youtube.com/watch?v=nSmNy9iLhZ4&amp;ab_channel=FanaticalFuturistby311Institute" TargetMode="External"/><Relationship Id="rId2" Type="http://schemas.openxmlformats.org/officeDocument/2006/relationships/notesSlide" Target="../notesSlides/notesSlide12.xml"/><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6.xml"/><Relationship Id="rId1" Type="http://schemas.openxmlformats.org/officeDocument/2006/relationships/slideLayout" Target="../slideLayouts/slideLayout20.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1.png"/><Relationship Id="rId4" Type="http://schemas.openxmlformats.org/officeDocument/2006/relationships/notesSlide" Target="../notesSlides/notesSlide1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0.xml"/><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1.xml"/><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4.jpeg"/><Relationship Id="rId7" Type="http://schemas.microsoft.com/office/2007/relationships/hdphoto" Target="../media/hdphoto3.wdp"/><Relationship Id="rId2" Type="http://schemas.openxmlformats.org/officeDocument/2006/relationships/notesSlide" Target="../notesSlides/notesSlide27.xml"/><Relationship Id="rId1" Type="http://schemas.openxmlformats.org/officeDocument/2006/relationships/slideLayout" Target="../slideLayouts/slideLayout10.xml"/><Relationship Id="rId6" Type="http://schemas.openxmlformats.org/officeDocument/2006/relationships/image" Target="../media/image37.png"/><Relationship Id="rId11" Type="http://schemas.microsoft.com/office/2007/relationships/hdphoto" Target="../media/hdphoto4.wdp"/><Relationship Id="rId5" Type="http://schemas.openxmlformats.org/officeDocument/2006/relationships/image" Target="../media/image36.png"/><Relationship Id="rId10" Type="http://schemas.openxmlformats.org/officeDocument/2006/relationships/image" Target="../media/image40.png"/><Relationship Id="rId4" Type="http://schemas.openxmlformats.org/officeDocument/2006/relationships/image" Target="../media/image35.png"/><Relationship Id="rId9" Type="http://schemas.openxmlformats.org/officeDocument/2006/relationships/image" Target="../media/image39.png"/></Relationships>
</file>

<file path=ppt/slides/_rels/slide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16.xml"/><Relationship Id="rId4" Type="http://schemas.microsoft.com/office/2007/relationships/hdphoto" Target="../media/hdphoto1.wdp"/></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16.xml"/><Relationship Id="rId4" Type="http://schemas.openxmlformats.org/officeDocument/2006/relationships/image" Target="../media/image22.jpg"/></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A43315-6829-1703-2694-C24568CD487C}"/>
              </a:ext>
            </a:extLst>
          </p:cNvPr>
          <p:cNvSpPr>
            <a:spLocks noGrp="1"/>
          </p:cNvSpPr>
          <p:nvPr>
            <p:ph type="ctrTitle"/>
          </p:nvPr>
        </p:nvSpPr>
        <p:spPr/>
        <p:txBody>
          <a:bodyPr anchor="t">
            <a:normAutofit fontScale="90000"/>
          </a:bodyPr>
          <a:lstStyle/>
          <a:p>
            <a:pPr algn="l">
              <a:lnSpc>
                <a:spcPct val="85000"/>
              </a:lnSpc>
            </a:pPr>
            <a:r>
              <a:rPr lang="en-US" sz="7200" b="1" dirty="0">
                <a:solidFill>
                  <a:schemeClr val="bg1"/>
                </a:solidFill>
              </a:rPr>
              <a:t>Prompt Your Future!</a:t>
            </a:r>
            <a:endParaRPr lang="en-IL" sz="7200" b="1" dirty="0">
              <a:solidFill>
                <a:schemeClr val="bg1"/>
              </a:solidFill>
            </a:endParaRPr>
          </a:p>
        </p:txBody>
      </p:sp>
      <p:sp>
        <p:nvSpPr>
          <p:cNvPr id="5" name="Text Placeholder 4">
            <a:extLst>
              <a:ext uri="{FF2B5EF4-FFF2-40B4-BE49-F238E27FC236}">
                <a16:creationId xmlns:a16="http://schemas.microsoft.com/office/drawing/2014/main" id="{EBFA8E7F-3C31-6C6D-FC53-619F835E936C}"/>
              </a:ext>
            </a:extLst>
          </p:cNvPr>
          <p:cNvSpPr>
            <a:spLocks noGrp="1"/>
          </p:cNvSpPr>
          <p:nvPr>
            <p:ph type="body" sz="quarter" idx="11"/>
          </p:nvPr>
        </p:nvSpPr>
        <p:spPr>
          <a:xfrm>
            <a:off x="548640" y="4666531"/>
            <a:ext cx="4663440" cy="525463"/>
          </a:xfrm>
        </p:spPr>
        <p:txBody>
          <a:bodyPr/>
          <a:lstStyle/>
          <a:p>
            <a:r>
              <a:rPr lang="en-US" sz="2400" b="1" dirty="0" err="1">
                <a:solidFill>
                  <a:schemeClr val="bg1"/>
                </a:solidFill>
              </a:rPr>
              <a:t>GenAI</a:t>
            </a:r>
            <a:r>
              <a:rPr lang="en-US" sz="2400" b="1" dirty="0">
                <a:solidFill>
                  <a:schemeClr val="bg1"/>
                </a:solidFill>
              </a:rPr>
              <a:t> Toolkit </a:t>
            </a:r>
            <a:br>
              <a:rPr lang="en-US" sz="2400" b="1" dirty="0">
                <a:solidFill>
                  <a:schemeClr val="bg1"/>
                </a:solidFill>
              </a:rPr>
            </a:br>
            <a:r>
              <a:rPr lang="en-US" sz="2400" dirty="0">
                <a:solidFill>
                  <a:schemeClr val="bg1"/>
                </a:solidFill>
              </a:rPr>
              <a:t>International Women’s Day</a:t>
            </a:r>
            <a:endParaRPr lang="en-US" sz="2400" dirty="0"/>
          </a:p>
        </p:txBody>
      </p:sp>
      <p:sp>
        <p:nvSpPr>
          <p:cNvPr id="3" name="Subtitle 2">
            <a:extLst>
              <a:ext uri="{FF2B5EF4-FFF2-40B4-BE49-F238E27FC236}">
                <a16:creationId xmlns:a16="http://schemas.microsoft.com/office/drawing/2014/main" id="{3DF0F91F-1273-5D78-9181-67BB5B33D43F}"/>
              </a:ext>
            </a:extLst>
          </p:cNvPr>
          <p:cNvSpPr>
            <a:spLocks noGrp="1"/>
          </p:cNvSpPr>
          <p:nvPr>
            <p:ph type="subTitle" idx="1"/>
          </p:nvPr>
        </p:nvSpPr>
        <p:spPr>
          <a:xfrm>
            <a:off x="548640" y="5497942"/>
            <a:ext cx="4663440" cy="748923"/>
          </a:xfrm>
        </p:spPr>
        <p:txBody>
          <a:bodyPr>
            <a:noAutofit/>
          </a:bodyPr>
          <a:lstStyle/>
          <a:p>
            <a:pPr algn="l">
              <a:spcBef>
                <a:spcPts val="0"/>
              </a:spcBef>
            </a:pPr>
            <a:r>
              <a:rPr lang="en-US" sz="1600" b="1" dirty="0">
                <a:solidFill>
                  <a:schemeClr val="bg1"/>
                </a:solidFill>
              </a:rPr>
              <a:t>Shira Weinberg Harel</a:t>
            </a:r>
            <a:br>
              <a:rPr lang="en-US" sz="1600" b="1" dirty="0">
                <a:solidFill>
                  <a:schemeClr val="bg1"/>
                </a:solidFill>
              </a:rPr>
            </a:br>
            <a:br>
              <a:rPr lang="en-US" sz="1600" b="1" dirty="0">
                <a:solidFill>
                  <a:schemeClr val="bg1"/>
                </a:solidFill>
              </a:rPr>
            </a:br>
            <a:r>
              <a:rPr lang="en-US" sz="1600" dirty="0">
                <a:solidFill>
                  <a:schemeClr val="bg1"/>
                </a:solidFill>
              </a:rPr>
              <a:t>This deck includes:</a:t>
            </a:r>
          </a:p>
          <a:p>
            <a:pPr marL="227013" indent="-227013" algn="l">
              <a:spcBef>
                <a:spcPts val="0"/>
              </a:spcBef>
              <a:buFont typeface="Arial" panose="020B0604020202020204" pitchFamily="34" charset="0"/>
              <a:buChar char="•"/>
            </a:pPr>
            <a:r>
              <a:rPr lang="en-US" sz="1600" dirty="0">
                <a:solidFill>
                  <a:schemeClr val="bg1"/>
                </a:solidFill>
              </a:rPr>
              <a:t>Instructor preparation</a:t>
            </a:r>
          </a:p>
          <a:p>
            <a:pPr marL="227013" indent="-227013" algn="l">
              <a:spcBef>
                <a:spcPts val="0"/>
              </a:spcBef>
              <a:buFont typeface="Arial" panose="020B0604020202020204" pitchFamily="34" charset="0"/>
              <a:buChar char="•"/>
            </a:pPr>
            <a:r>
              <a:rPr lang="en-US" sz="1600" dirty="0">
                <a:solidFill>
                  <a:schemeClr val="bg1"/>
                </a:solidFill>
              </a:rPr>
              <a:t>Lesson content</a:t>
            </a:r>
          </a:p>
        </p:txBody>
      </p:sp>
    </p:spTree>
    <p:extLst>
      <p:ext uri="{BB962C8B-B14F-4D97-AF65-F5344CB8AC3E}">
        <p14:creationId xmlns:p14="http://schemas.microsoft.com/office/powerpoint/2010/main" val="3875977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26DC19-DB10-9741-F409-8935AB96ABD0}"/>
            </a:ext>
          </a:extLst>
        </p:cNvPr>
        <p:cNvGrpSpPr/>
        <p:nvPr/>
      </p:nvGrpSpPr>
      <p:grpSpPr>
        <a:xfrm>
          <a:off x="0" y="0"/>
          <a:ext cx="0" cy="0"/>
          <a:chOff x="0" y="0"/>
          <a:chExt cx="0" cy="0"/>
        </a:xfrm>
      </p:grpSpPr>
      <p:sp>
        <p:nvSpPr>
          <p:cNvPr id="4" name="Title 4">
            <a:extLst>
              <a:ext uri="{FF2B5EF4-FFF2-40B4-BE49-F238E27FC236}">
                <a16:creationId xmlns:a16="http://schemas.microsoft.com/office/drawing/2014/main" id="{52B1F1C7-E642-99EE-6CD6-623FC096C352}"/>
              </a:ext>
            </a:extLst>
          </p:cNvPr>
          <p:cNvSpPr txBox="1">
            <a:spLocks/>
          </p:cNvSpPr>
          <p:nvPr/>
        </p:nvSpPr>
        <p:spPr>
          <a:xfrm>
            <a:off x="664371" y="2321005"/>
            <a:ext cx="5517354" cy="2215991"/>
          </a:xfrm>
          <a:prstGeom prst="rect">
            <a:avLst/>
          </a:prstGeom>
        </p:spPr>
        <p:txBody>
          <a:bodyPr vert="horz" wrap="square" lIns="0" tIns="0" rIns="0" bIns="0" rtlCol="0" anchor="b" anchorCtr="0">
            <a:spAutoFit/>
          </a:bodyPr>
          <a:lstStyle>
            <a:lvl1pPr algn="l" defTabSz="914400" rtl="0" eaLnBrk="1" latinLnBrk="0" hangingPunct="1">
              <a:lnSpc>
                <a:spcPct val="100000"/>
              </a:lnSpc>
              <a:spcBef>
                <a:spcPct val="0"/>
              </a:spcBef>
              <a:buNone/>
              <a:defRPr kumimoji="0" lang="en-US" sz="4800" b="1" i="0" u="none" strike="noStrike" kern="1200" cap="none" spc="0" normalizeH="0" baseline="0" dirty="0">
                <a:ln>
                  <a:noFill/>
                </a:ln>
                <a:solidFill>
                  <a:schemeClr val="bg1"/>
                </a:solidFill>
                <a:effectLst/>
                <a:uLnTx/>
                <a:uFillTx/>
                <a:latin typeface="Century Gothic" panose="020F0302020204030204"/>
                <a:ea typeface="+mn-ea"/>
                <a:cs typeface="+mn-cs"/>
              </a:defRPr>
            </a:lvl1pPr>
          </a:lstStyle>
          <a:p>
            <a:r>
              <a:rPr lang="es-ES" dirty="0"/>
              <a:t>¿Dónde encuentras la IA hoy en día?</a:t>
            </a:r>
            <a:endParaRPr lang="en-US" dirty="0"/>
          </a:p>
        </p:txBody>
      </p:sp>
    </p:spTree>
    <p:extLst>
      <p:ext uri="{BB962C8B-B14F-4D97-AF65-F5344CB8AC3E}">
        <p14:creationId xmlns:p14="http://schemas.microsoft.com/office/powerpoint/2010/main" val="21097796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406261-2AB1-0CF7-2CFC-090111F939E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80C0DA1-E8C2-7D89-B981-80C04FC10006}"/>
              </a:ext>
            </a:extLst>
          </p:cNvPr>
          <p:cNvSpPr>
            <a:spLocks noGrp="1"/>
          </p:cNvSpPr>
          <p:nvPr>
            <p:ph type="title"/>
          </p:nvPr>
        </p:nvSpPr>
        <p:spPr/>
        <p:txBody>
          <a:bodyPr/>
          <a:lstStyle/>
          <a:p>
            <a:r>
              <a:rPr lang="es-ES" dirty="0"/>
              <a:t>¿Dónde encuentras la IA hoy en día?</a:t>
            </a:r>
            <a:endParaRPr lang="en-US" dirty="0"/>
          </a:p>
        </p:txBody>
      </p:sp>
      <p:grpSp>
        <p:nvGrpSpPr>
          <p:cNvPr id="16" name="Group 15">
            <a:extLst>
              <a:ext uri="{FF2B5EF4-FFF2-40B4-BE49-F238E27FC236}">
                <a16:creationId xmlns:a16="http://schemas.microsoft.com/office/drawing/2014/main" id="{3254D288-F663-5986-9E90-3C50EE5455FD}"/>
              </a:ext>
            </a:extLst>
          </p:cNvPr>
          <p:cNvGrpSpPr/>
          <p:nvPr/>
        </p:nvGrpSpPr>
        <p:grpSpPr>
          <a:xfrm>
            <a:off x="592183" y="3087836"/>
            <a:ext cx="1373366" cy="1373366"/>
            <a:chOff x="1006243" y="1129505"/>
            <a:chExt cx="2638094" cy="2638094"/>
          </a:xfrm>
        </p:grpSpPr>
        <p:sp>
          <p:nvSpPr>
            <p:cNvPr id="15" name="Oval 14">
              <a:extLst>
                <a:ext uri="{FF2B5EF4-FFF2-40B4-BE49-F238E27FC236}">
                  <a16:creationId xmlns:a16="http://schemas.microsoft.com/office/drawing/2014/main" id="{E38092C6-AA0B-2C45-14AC-154E8B2E8499}"/>
                </a:ext>
              </a:extLst>
            </p:cNvPr>
            <p:cNvSpPr/>
            <p:nvPr/>
          </p:nvSpPr>
          <p:spPr>
            <a:xfrm>
              <a:off x="1006243" y="1129505"/>
              <a:ext cx="2638094" cy="263809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p>
          </p:txBody>
        </p:sp>
        <p:pic>
          <p:nvPicPr>
            <p:cNvPr id="12" name="Picture 2" descr="hey siri">
              <a:extLst>
                <a:ext uri="{FF2B5EF4-FFF2-40B4-BE49-F238E27FC236}">
                  <a16:creationId xmlns:a16="http://schemas.microsoft.com/office/drawing/2014/main" id="{9A1DCAA4-C60A-6031-6072-2B0EA3BD310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2790" y="2031833"/>
              <a:ext cx="1905000" cy="833438"/>
            </a:xfrm>
            <a:prstGeom prst="rect">
              <a:avLst/>
            </a:prstGeom>
            <a:noFill/>
            <a:extLst>
              <a:ext uri="{909E8E84-426E-40DD-AFC4-6F175D3DCCD1}">
                <a14:hiddenFill xmlns:a14="http://schemas.microsoft.com/office/drawing/2010/main">
                  <a:solidFill>
                    <a:srgbClr val="FFFFFF"/>
                  </a:solidFill>
                </a14:hiddenFill>
              </a:ext>
            </a:extLst>
          </p:spPr>
        </p:pic>
      </p:grpSp>
      <p:pic>
        <p:nvPicPr>
          <p:cNvPr id="9" name="Picture 4" descr="Google Home Mini Hands-Free Voice Commands Google Assistant Smart Speaker  -Chalk 842776102348 | eBay">
            <a:extLst>
              <a:ext uri="{FF2B5EF4-FFF2-40B4-BE49-F238E27FC236}">
                <a16:creationId xmlns:a16="http://schemas.microsoft.com/office/drawing/2014/main" id="{6C3F52F3-36BD-37F2-5DFD-E08EC802865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26" r="11067"/>
          <a:stretch/>
        </p:blipFill>
        <p:spPr bwMode="auto">
          <a:xfrm>
            <a:off x="592184" y="4684922"/>
            <a:ext cx="1373365" cy="1373365"/>
          </a:xfrm>
          <a:prstGeom prst="ellipse">
            <a:avLst/>
          </a:prstGeom>
          <a:noFill/>
          <a:extLst>
            <a:ext uri="{909E8E84-426E-40DD-AFC4-6F175D3DCCD1}">
              <a14:hiddenFill xmlns:a14="http://schemas.microsoft.com/office/drawing/2010/main">
                <a:solidFill>
                  <a:srgbClr val="FFFFFF"/>
                </a:solidFill>
              </a14:hiddenFill>
            </a:ext>
          </a:extLst>
        </p:spPr>
      </p:pic>
      <p:grpSp>
        <p:nvGrpSpPr>
          <p:cNvPr id="19" name="Group 18">
            <a:extLst>
              <a:ext uri="{FF2B5EF4-FFF2-40B4-BE49-F238E27FC236}">
                <a16:creationId xmlns:a16="http://schemas.microsoft.com/office/drawing/2014/main" id="{79E9B318-E48E-9C86-54D8-0AF489EB5603}"/>
              </a:ext>
            </a:extLst>
          </p:cNvPr>
          <p:cNvGrpSpPr/>
          <p:nvPr/>
        </p:nvGrpSpPr>
        <p:grpSpPr>
          <a:xfrm>
            <a:off x="592184" y="1490752"/>
            <a:ext cx="1373365" cy="1373365"/>
            <a:chOff x="5644146" y="1129505"/>
            <a:chExt cx="2638094" cy="2638094"/>
          </a:xfrm>
        </p:grpSpPr>
        <p:sp>
          <p:nvSpPr>
            <p:cNvPr id="13" name="Oval 12">
              <a:extLst>
                <a:ext uri="{FF2B5EF4-FFF2-40B4-BE49-F238E27FC236}">
                  <a16:creationId xmlns:a16="http://schemas.microsoft.com/office/drawing/2014/main" id="{8C3A4B38-D75C-0B5D-14D8-0F9E5321E4A9}"/>
                </a:ext>
              </a:extLst>
            </p:cNvPr>
            <p:cNvSpPr/>
            <p:nvPr/>
          </p:nvSpPr>
          <p:spPr>
            <a:xfrm>
              <a:off x="5644146" y="1129505"/>
              <a:ext cx="2638094" cy="263809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p>
          </p:txBody>
        </p:sp>
        <p:pic>
          <p:nvPicPr>
            <p:cNvPr id="11" name="Picture 10" descr="Waze Navigation &amp; Live Traffic on the App Store">
              <a:extLst>
                <a:ext uri="{FF2B5EF4-FFF2-40B4-BE49-F238E27FC236}">
                  <a16:creationId xmlns:a16="http://schemas.microsoft.com/office/drawing/2014/main" id="{736CD774-2A2D-02DD-4CF0-3A5F6EBD5FC2}"/>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6615" l="10000" r="90000">
                          <a14:foregroundMark x1="50333" y1="26923" x2="50333" y2="26923"/>
                          <a14:foregroundMark x1="74333" y1="94615" x2="74333" y2="94615"/>
                          <a14:foregroundMark x1="24000" y1="79692" x2="24000" y2="79692"/>
                          <a14:foregroundMark x1="53667" y1="95077" x2="53667" y2="95077"/>
                          <a14:foregroundMark x1="25333" y1="79077" x2="25333" y2="79077"/>
                          <a14:foregroundMark x1="64333" y1="27077" x2="64333" y2="27077"/>
                          <a14:foregroundMark x1="74667" y1="29231" x2="74667" y2="29231"/>
                          <a14:foregroundMark x1="74667" y1="29231" x2="64000" y2="26308"/>
                          <a14:foregroundMark x1="41333" y1="30462" x2="54333" y2="31231"/>
                          <a14:foregroundMark x1="23000" y1="25231" x2="23000" y2="25231"/>
                          <a14:foregroundMark x1="23000" y1="25231" x2="23000" y2="25231"/>
                          <a14:foregroundMark x1="22667" y1="23385" x2="22667" y2="23385"/>
                          <a14:foregroundMark x1="12000" y1="36308" x2="12000" y2="36308"/>
                          <a14:foregroundMark x1="89667" y1="41692" x2="89667" y2="41692"/>
                          <a14:foregroundMark x1="90000" y1="49385" x2="90000" y2="49385"/>
                          <a14:foregroundMark x1="12000" y1="38154" x2="11333" y2="50000"/>
                          <a14:foregroundMark x1="12333" y1="86769" x2="13333" y2="73538"/>
                          <a14:foregroundMark x1="27000" y1="96615" x2="46333" y2="95385"/>
                          <a14:foregroundMark x1="46333" y1="95385" x2="67000" y2="96615"/>
                        </a14:backgroundRemoval>
                      </a14:imgEffect>
                    </a14:imgLayer>
                  </a14:imgProps>
                </a:ext>
                <a:ext uri="{28A0092B-C50C-407E-A947-70E740481C1C}">
                  <a14:useLocalDpi xmlns:a14="http://schemas.microsoft.com/office/drawing/2010/main" val="0"/>
                </a:ext>
              </a:extLst>
            </a:blip>
            <a:srcRect t="16620"/>
            <a:stretch/>
          </p:blipFill>
          <p:spPr bwMode="auto">
            <a:xfrm>
              <a:off x="6344365" y="1368938"/>
              <a:ext cx="1237656" cy="223591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8" name="Group 17">
            <a:extLst>
              <a:ext uri="{FF2B5EF4-FFF2-40B4-BE49-F238E27FC236}">
                <a16:creationId xmlns:a16="http://schemas.microsoft.com/office/drawing/2014/main" id="{8ED6E478-10DA-79FF-B313-FE5E303634BD}"/>
              </a:ext>
            </a:extLst>
          </p:cNvPr>
          <p:cNvGrpSpPr/>
          <p:nvPr/>
        </p:nvGrpSpPr>
        <p:grpSpPr>
          <a:xfrm>
            <a:off x="2330076" y="1490752"/>
            <a:ext cx="8160132" cy="4566031"/>
            <a:chOff x="2460661" y="2632690"/>
            <a:chExt cx="5532634" cy="3095805"/>
          </a:xfrm>
        </p:grpSpPr>
        <p:sp>
          <p:nvSpPr>
            <p:cNvPr id="17" name="Rectangle: Rounded Corners 16">
              <a:extLst>
                <a:ext uri="{FF2B5EF4-FFF2-40B4-BE49-F238E27FC236}">
                  <a16:creationId xmlns:a16="http://schemas.microsoft.com/office/drawing/2014/main" id="{1C81D1AA-6088-3B1B-BF04-F8D706EA897F}"/>
                </a:ext>
              </a:extLst>
            </p:cNvPr>
            <p:cNvSpPr/>
            <p:nvPr/>
          </p:nvSpPr>
          <p:spPr>
            <a:xfrm>
              <a:off x="2460661" y="2632690"/>
              <a:ext cx="5532634" cy="3095805"/>
            </a:xfrm>
            <a:prstGeom prst="roundRect">
              <a:avLst>
                <a:gd name="adj" fmla="val 3317"/>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descr="Netflix and the Recommendation System | by Andi Sama | The Startup | Medium">
              <a:extLst>
                <a:ext uri="{FF2B5EF4-FFF2-40B4-BE49-F238E27FC236}">
                  <a16:creationId xmlns:a16="http://schemas.microsoft.com/office/drawing/2014/main" id="{8AFBAB5D-D5D3-0BD7-1785-33BDC8899E96}"/>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r="1581"/>
            <a:stretch/>
          </p:blipFill>
          <p:spPr bwMode="auto">
            <a:xfrm>
              <a:off x="2543765" y="2764904"/>
              <a:ext cx="5366427" cy="2831377"/>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6622945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24D526-78DC-3543-F12E-4ACED78848FD}"/>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4119A3C8-348A-20F9-5CD8-ABB1906A7CB1}"/>
              </a:ext>
            </a:extLst>
          </p:cNvPr>
          <p:cNvSpPr>
            <a:spLocks noGrp="1"/>
          </p:cNvSpPr>
          <p:nvPr>
            <p:ph type="title"/>
          </p:nvPr>
        </p:nvSpPr>
        <p:spPr/>
        <p:txBody>
          <a:bodyPr/>
          <a:lstStyle/>
          <a:p>
            <a:r>
              <a:rPr lang="es-ES" dirty="0"/>
              <a:t>La IA puede crear contenido para nosotros</a:t>
            </a:r>
            <a:endParaRPr lang="en-US" dirty="0"/>
          </a:p>
        </p:txBody>
      </p:sp>
      <p:grpSp>
        <p:nvGrpSpPr>
          <p:cNvPr id="26" name="Group 25">
            <a:extLst>
              <a:ext uri="{FF2B5EF4-FFF2-40B4-BE49-F238E27FC236}">
                <a16:creationId xmlns:a16="http://schemas.microsoft.com/office/drawing/2014/main" id="{6322B55D-E631-7ABE-B7D5-CABF990E8775}"/>
              </a:ext>
            </a:extLst>
          </p:cNvPr>
          <p:cNvGrpSpPr/>
          <p:nvPr/>
        </p:nvGrpSpPr>
        <p:grpSpPr>
          <a:xfrm>
            <a:off x="1539826" y="1509681"/>
            <a:ext cx="4251960" cy="4251960"/>
            <a:chOff x="4411804" y="1983649"/>
            <a:chExt cx="3361105" cy="3361105"/>
          </a:xfrm>
        </p:grpSpPr>
        <p:sp>
          <p:nvSpPr>
            <p:cNvPr id="24" name="Oval 23">
              <a:extLst>
                <a:ext uri="{FF2B5EF4-FFF2-40B4-BE49-F238E27FC236}">
                  <a16:creationId xmlns:a16="http://schemas.microsoft.com/office/drawing/2014/main" id="{F818480C-AA98-3248-0CD1-563833E2172A}"/>
                </a:ext>
              </a:extLst>
            </p:cNvPr>
            <p:cNvSpPr/>
            <p:nvPr/>
          </p:nvSpPr>
          <p:spPr>
            <a:xfrm>
              <a:off x="4411804" y="1983649"/>
              <a:ext cx="3361105" cy="3361105"/>
            </a:xfrm>
            <a:prstGeom prst="ellipse">
              <a:avLst/>
            </a:prstGeom>
            <a:gradFill>
              <a:gsLst>
                <a:gs pos="100000">
                  <a:schemeClr val="tx1">
                    <a:alpha val="78000"/>
                    <a:lumMod val="99000"/>
                  </a:schemeClr>
                </a:gs>
                <a:gs pos="0">
                  <a:schemeClr val="tx1">
                    <a:lumMod val="85000"/>
                    <a:lumOff val="15000"/>
                  </a:schemeClr>
                </a:gs>
              </a:gsLst>
              <a:lin ang="2400000" scaled="0"/>
            </a:gradFill>
            <a:ln w="15875">
              <a:gradFill>
                <a:gsLst>
                  <a:gs pos="0">
                    <a:schemeClr val="accent1">
                      <a:lumMod val="45000"/>
                      <a:lumOff val="55000"/>
                      <a:alpha val="0"/>
                    </a:schemeClr>
                  </a:gs>
                  <a:gs pos="100000">
                    <a:srgbClr val="86C9AC"/>
                  </a:gs>
                </a:gsLst>
                <a:lin ang="4800000" scaled="0"/>
              </a:gradFill>
            </a:ln>
            <a:effectLst>
              <a:outerShdw blurRad="127000" dist="38100" dir="540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marR="0" lvl="0" indent="0" algn="ctr" fontAlgn="auto">
                <a:lnSpc>
                  <a:spcPct val="95000"/>
                </a:lnSpc>
                <a:spcBef>
                  <a:spcPts val="1000"/>
                </a:spcBef>
                <a:spcAft>
                  <a:spcPts val="200"/>
                </a:spcAft>
                <a:buClrTx/>
                <a:buSzTx/>
                <a:buFontTx/>
                <a:buNone/>
                <a:tabLst/>
              </a:pPr>
              <a:endParaRPr kumimoji="0" lang="en-US" sz="3600" b="1" i="0" u="none" strike="noStrike" cap="none" spc="0" normalizeH="0" baseline="0" noProof="0" err="1">
                <a:ln w="6350">
                  <a:noFill/>
                </a:ln>
                <a:gradFill>
                  <a:gsLst>
                    <a:gs pos="30000">
                      <a:srgbClr val="EC008C"/>
                    </a:gs>
                    <a:gs pos="42000">
                      <a:srgbClr val="EC008C">
                        <a:lumMod val="40000"/>
                        <a:lumOff val="60000"/>
                      </a:srgbClr>
                    </a:gs>
                    <a:gs pos="55000">
                      <a:srgbClr val="EC008C"/>
                    </a:gs>
                  </a:gsLst>
                  <a:lin ang="4800000" scaled="0"/>
                </a:gradFill>
                <a:effectLst/>
                <a:uLnTx/>
                <a:uFillTx/>
                <a:latin typeface="Century Gothic" panose="020F0302020204030204"/>
              </a:endParaRPr>
            </a:p>
          </p:txBody>
        </p:sp>
        <p:sp>
          <p:nvSpPr>
            <p:cNvPr id="25" name="Rectangle: Top Corners Rounded 24">
              <a:extLst>
                <a:ext uri="{FF2B5EF4-FFF2-40B4-BE49-F238E27FC236}">
                  <a16:creationId xmlns:a16="http://schemas.microsoft.com/office/drawing/2014/main" id="{30097E95-887A-FD26-308C-D85F57629783}"/>
                </a:ext>
              </a:extLst>
            </p:cNvPr>
            <p:cNvSpPr/>
            <p:nvPr/>
          </p:nvSpPr>
          <p:spPr>
            <a:xfrm rot="5400000" flipV="1">
              <a:off x="4737414" y="2279134"/>
              <a:ext cx="2729126" cy="2731123"/>
            </a:xfrm>
            <a:prstGeom prst="round2SameRect">
              <a:avLst>
                <a:gd name="adj1" fmla="val 50000"/>
                <a:gd name="adj2" fmla="val 50000"/>
              </a:avLst>
            </a:prstGeom>
            <a:gradFill>
              <a:gsLst>
                <a:gs pos="85000">
                  <a:schemeClr val="tx1">
                    <a:alpha val="78000"/>
                    <a:lumMod val="99000"/>
                  </a:schemeClr>
                </a:gs>
                <a:gs pos="0">
                  <a:schemeClr val="tx1">
                    <a:lumMod val="85000"/>
                    <a:lumOff val="15000"/>
                  </a:schemeClr>
                </a:gs>
              </a:gsLst>
              <a:lin ang="2400000" scaled="0"/>
            </a:gradFill>
            <a:ln w="15875">
              <a:gradFill>
                <a:gsLst>
                  <a:gs pos="0">
                    <a:schemeClr val="accent1">
                      <a:lumMod val="45000"/>
                      <a:lumOff val="55000"/>
                      <a:alpha val="0"/>
                    </a:schemeClr>
                  </a:gs>
                  <a:gs pos="100000">
                    <a:srgbClr val="86C9AC"/>
                  </a:gs>
                </a:gsLst>
                <a:lin ang="4800000" scaled="0"/>
              </a:gradFill>
            </a:ln>
            <a:effectLst>
              <a:outerShdw blurRad="127000" dist="38100" dir="540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marR="0" lvl="0" indent="0" algn="ctr" fontAlgn="auto">
                <a:lnSpc>
                  <a:spcPct val="95000"/>
                </a:lnSpc>
                <a:spcBef>
                  <a:spcPts val="1000"/>
                </a:spcBef>
                <a:spcAft>
                  <a:spcPts val="200"/>
                </a:spcAft>
                <a:buClrTx/>
                <a:buSzTx/>
                <a:buFontTx/>
                <a:buNone/>
                <a:tabLst/>
              </a:pPr>
              <a:endParaRPr kumimoji="0" lang="en-US" sz="3600" b="1" i="0" u="none" strike="noStrike" cap="none" spc="0" normalizeH="0" baseline="0" noProof="0">
                <a:ln w="6350">
                  <a:noFill/>
                </a:ln>
                <a:gradFill>
                  <a:gsLst>
                    <a:gs pos="30000">
                      <a:srgbClr val="86C9AC"/>
                    </a:gs>
                    <a:gs pos="42000">
                      <a:srgbClr val="CDE9DD"/>
                    </a:gs>
                    <a:gs pos="55000">
                      <a:srgbClr val="86C9AC"/>
                    </a:gs>
                  </a:gsLst>
                  <a:lin ang="4800000" scaled="0"/>
                </a:gradFill>
                <a:effectLst/>
                <a:uLnTx/>
                <a:uFillTx/>
                <a:latin typeface="Century Gothic" panose="020F0302020204030204"/>
              </a:endParaRPr>
            </a:p>
          </p:txBody>
        </p:sp>
      </p:grpSp>
      <p:grpSp>
        <p:nvGrpSpPr>
          <p:cNvPr id="27" name="Group 26">
            <a:extLst>
              <a:ext uri="{FF2B5EF4-FFF2-40B4-BE49-F238E27FC236}">
                <a16:creationId xmlns:a16="http://schemas.microsoft.com/office/drawing/2014/main" id="{4F4483D0-3CB9-19F1-733D-39612293D3B6}"/>
              </a:ext>
            </a:extLst>
          </p:cNvPr>
          <p:cNvGrpSpPr/>
          <p:nvPr/>
        </p:nvGrpSpPr>
        <p:grpSpPr>
          <a:xfrm>
            <a:off x="6401942" y="1510545"/>
            <a:ext cx="4250232" cy="4250232"/>
            <a:chOff x="4411804" y="1983649"/>
            <a:chExt cx="3361105" cy="3361105"/>
          </a:xfrm>
        </p:grpSpPr>
        <p:sp>
          <p:nvSpPr>
            <p:cNvPr id="28" name="Oval 27">
              <a:extLst>
                <a:ext uri="{FF2B5EF4-FFF2-40B4-BE49-F238E27FC236}">
                  <a16:creationId xmlns:a16="http://schemas.microsoft.com/office/drawing/2014/main" id="{327622F0-CEDC-C0F7-1CE7-65545AC14D94}"/>
                </a:ext>
              </a:extLst>
            </p:cNvPr>
            <p:cNvSpPr/>
            <p:nvPr/>
          </p:nvSpPr>
          <p:spPr>
            <a:xfrm>
              <a:off x="4411804" y="1983649"/>
              <a:ext cx="3361105" cy="3361105"/>
            </a:xfrm>
            <a:prstGeom prst="ellipse">
              <a:avLst/>
            </a:prstGeom>
            <a:gradFill>
              <a:gsLst>
                <a:gs pos="100000">
                  <a:schemeClr val="tx1">
                    <a:alpha val="78000"/>
                    <a:lumMod val="99000"/>
                  </a:schemeClr>
                </a:gs>
                <a:gs pos="0">
                  <a:schemeClr val="tx1">
                    <a:lumMod val="85000"/>
                    <a:lumOff val="15000"/>
                  </a:schemeClr>
                </a:gs>
              </a:gsLst>
              <a:lin ang="2400000" scaled="0"/>
            </a:gradFill>
            <a:ln w="15875">
              <a:gradFill>
                <a:gsLst>
                  <a:gs pos="0">
                    <a:schemeClr val="accent1">
                      <a:lumMod val="45000"/>
                      <a:lumOff val="55000"/>
                      <a:alpha val="0"/>
                    </a:schemeClr>
                  </a:gs>
                  <a:gs pos="100000">
                    <a:srgbClr val="86C9AC"/>
                  </a:gs>
                </a:gsLst>
                <a:lin ang="4800000" scaled="0"/>
              </a:gradFill>
            </a:ln>
            <a:effectLst>
              <a:outerShdw blurRad="127000" dist="38100" dir="540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marR="0" lvl="0" indent="0" algn="ctr" fontAlgn="auto">
                <a:lnSpc>
                  <a:spcPct val="95000"/>
                </a:lnSpc>
                <a:spcBef>
                  <a:spcPts val="1000"/>
                </a:spcBef>
                <a:spcAft>
                  <a:spcPts val="200"/>
                </a:spcAft>
                <a:buClrTx/>
                <a:buSzTx/>
                <a:buFontTx/>
                <a:buNone/>
                <a:tabLst/>
              </a:pPr>
              <a:endParaRPr kumimoji="0" lang="en-US" sz="3600" b="1" i="0" u="none" strike="noStrike" cap="none" spc="0" normalizeH="0" baseline="0" noProof="0" err="1">
                <a:ln w="6350">
                  <a:noFill/>
                </a:ln>
                <a:gradFill>
                  <a:gsLst>
                    <a:gs pos="30000">
                      <a:srgbClr val="EC008C"/>
                    </a:gs>
                    <a:gs pos="42000">
                      <a:srgbClr val="EC008C">
                        <a:lumMod val="40000"/>
                        <a:lumOff val="60000"/>
                      </a:srgbClr>
                    </a:gs>
                    <a:gs pos="55000">
                      <a:srgbClr val="EC008C"/>
                    </a:gs>
                  </a:gsLst>
                  <a:lin ang="4800000" scaled="0"/>
                </a:gradFill>
                <a:effectLst/>
                <a:uLnTx/>
                <a:uFillTx/>
                <a:latin typeface="Century Gothic" panose="020F0302020204030204"/>
              </a:endParaRPr>
            </a:p>
          </p:txBody>
        </p:sp>
        <p:sp>
          <p:nvSpPr>
            <p:cNvPr id="29" name="Rectangle: Top Corners Rounded 28">
              <a:extLst>
                <a:ext uri="{FF2B5EF4-FFF2-40B4-BE49-F238E27FC236}">
                  <a16:creationId xmlns:a16="http://schemas.microsoft.com/office/drawing/2014/main" id="{4663EE54-61B2-726A-197F-CFE6B2618F21}"/>
                </a:ext>
              </a:extLst>
            </p:cNvPr>
            <p:cNvSpPr/>
            <p:nvPr/>
          </p:nvSpPr>
          <p:spPr>
            <a:xfrm rot="5400000" flipV="1">
              <a:off x="4737414" y="2279134"/>
              <a:ext cx="2729126" cy="2731123"/>
            </a:xfrm>
            <a:prstGeom prst="round2SameRect">
              <a:avLst>
                <a:gd name="adj1" fmla="val 50000"/>
                <a:gd name="adj2" fmla="val 50000"/>
              </a:avLst>
            </a:prstGeom>
            <a:gradFill>
              <a:gsLst>
                <a:gs pos="85000">
                  <a:schemeClr val="tx1">
                    <a:alpha val="78000"/>
                    <a:lumMod val="99000"/>
                  </a:schemeClr>
                </a:gs>
                <a:gs pos="0">
                  <a:schemeClr val="tx1">
                    <a:lumMod val="85000"/>
                    <a:lumOff val="15000"/>
                  </a:schemeClr>
                </a:gs>
              </a:gsLst>
              <a:lin ang="2400000" scaled="0"/>
            </a:gradFill>
            <a:ln w="15875">
              <a:gradFill>
                <a:gsLst>
                  <a:gs pos="0">
                    <a:schemeClr val="accent1">
                      <a:lumMod val="45000"/>
                      <a:lumOff val="55000"/>
                      <a:alpha val="0"/>
                    </a:schemeClr>
                  </a:gs>
                  <a:gs pos="100000">
                    <a:srgbClr val="86C9AC"/>
                  </a:gs>
                </a:gsLst>
                <a:lin ang="4800000" scaled="0"/>
              </a:gradFill>
            </a:ln>
            <a:effectLst>
              <a:outerShdw blurRad="127000" dist="38100" dir="540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marR="0" lvl="0" indent="0" algn="ctr" fontAlgn="auto">
                <a:lnSpc>
                  <a:spcPct val="95000"/>
                </a:lnSpc>
                <a:spcBef>
                  <a:spcPts val="1000"/>
                </a:spcBef>
                <a:spcAft>
                  <a:spcPts val="200"/>
                </a:spcAft>
                <a:buClrTx/>
                <a:buSzTx/>
                <a:buFontTx/>
                <a:buNone/>
                <a:tabLst/>
              </a:pPr>
              <a:endParaRPr kumimoji="0" lang="en-US" sz="3600" b="1" i="0" u="none" strike="noStrike" cap="none" spc="0" normalizeH="0" baseline="0" noProof="0">
                <a:ln w="6350">
                  <a:noFill/>
                </a:ln>
                <a:gradFill>
                  <a:gsLst>
                    <a:gs pos="30000">
                      <a:srgbClr val="86C9AC"/>
                    </a:gs>
                    <a:gs pos="42000">
                      <a:srgbClr val="CDE9DD"/>
                    </a:gs>
                    <a:gs pos="55000">
                      <a:srgbClr val="86C9AC"/>
                    </a:gs>
                  </a:gsLst>
                  <a:lin ang="4800000" scaled="0"/>
                </a:gradFill>
                <a:effectLst/>
                <a:uLnTx/>
                <a:uFillTx/>
                <a:latin typeface="Century Gothic" panose="020F0302020204030204"/>
              </a:endParaRPr>
            </a:p>
          </p:txBody>
        </p:sp>
      </p:grpSp>
      <p:sp>
        <p:nvSpPr>
          <p:cNvPr id="22" name="Text Placeholder 21">
            <a:extLst>
              <a:ext uri="{FF2B5EF4-FFF2-40B4-BE49-F238E27FC236}">
                <a16:creationId xmlns:a16="http://schemas.microsoft.com/office/drawing/2014/main" id="{4D4A7670-CF7C-26D7-8539-FD901047E811}"/>
              </a:ext>
            </a:extLst>
          </p:cNvPr>
          <p:cNvSpPr>
            <a:spLocks noGrp="1"/>
          </p:cNvSpPr>
          <p:nvPr>
            <p:ph type="body" sz="quarter" idx="11"/>
          </p:nvPr>
        </p:nvSpPr>
        <p:spPr>
          <a:xfrm>
            <a:off x="2453723" y="3276282"/>
            <a:ext cx="2424166" cy="718759"/>
          </a:xfrm>
        </p:spPr>
        <p:txBody>
          <a:bodyPr vert="horz" lIns="0" tIns="0" rIns="0" bIns="0" rtlCol="0" anchor="t">
            <a:noAutofit/>
          </a:bodyPr>
          <a:lstStyle/>
          <a:p>
            <a:pPr marL="0" indent="0" algn="ctr">
              <a:buNone/>
            </a:pPr>
            <a:r>
              <a:rPr lang="en-US" dirty="0"/>
              <a:t>Lo </a:t>
            </a:r>
            <a:r>
              <a:rPr lang="en-US" err="1"/>
              <a:t>llamamos</a:t>
            </a:r>
            <a:r>
              <a:rPr lang="en-US"/>
              <a:t> “IA </a:t>
            </a:r>
            <a:r>
              <a:rPr lang="en-US" err="1"/>
              <a:t>Generativa</a:t>
            </a:r>
            <a:r>
              <a:rPr lang="en-US"/>
              <a:t>”</a:t>
            </a:r>
          </a:p>
        </p:txBody>
      </p:sp>
      <p:sp>
        <p:nvSpPr>
          <p:cNvPr id="23" name="Text Placeholder 21">
            <a:extLst>
              <a:ext uri="{FF2B5EF4-FFF2-40B4-BE49-F238E27FC236}">
                <a16:creationId xmlns:a16="http://schemas.microsoft.com/office/drawing/2014/main" id="{DAA68A75-0A91-0CCE-CDDA-5EFE5F981A76}"/>
              </a:ext>
            </a:extLst>
          </p:cNvPr>
          <p:cNvSpPr txBox="1">
            <a:spLocks/>
          </p:cNvSpPr>
          <p:nvPr/>
        </p:nvSpPr>
        <p:spPr>
          <a:xfrm>
            <a:off x="7216827" y="2712332"/>
            <a:ext cx="2620462" cy="1846659"/>
          </a:xfrm>
          <a:prstGeom prst="rect">
            <a:avLst/>
          </a:prstGeom>
        </p:spPr>
        <p:txBody>
          <a:bodyPr vert="horz" lIns="0" tIns="0" rIns="0" bIns="0" rtlCol="0" anchor="t">
            <a:spAutoFit/>
          </a:bodyPr>
          <a:lstStyle>
            <a:lvl1pPr marL="171450" indent="-171450" algn="l" defTabSz="914400" rtl="0" eaLnBrk="1" latinLnBrk="0" hangingPunct="1">
              <a:lnSpc>
                <a:spcPct val="100000"/>
              </a:lnSpc>
              <a:spcBef>
                <a:spcPts val="1000"/>
              </a:spcBef>
              <a:buFont typeface="Arial" panose="020B0604020202020204" pitchFamily="34" charset="0"/>
              <a:buChar char="•"/>
              <a:defRPr lang="en-US" sz="2400" kern="1200" dirty="0" smtClean="0">
                <a:solidFill>
                  <a:schemeClr val="bg1"/>
                </a:solidFill>
                <a:latin typeface="+mn-lt"/>
                <a:ea typeface="+mn-ea"/>
                <a:cs typeface="+mn-cs"/>
              </a:defRPr>
            </a:lvl1pPr>
            <a:lvl2pPr marL="344488" indent="-171450" algn="l" defTabSz="914400" rtl="0" eaLnBrk="1" latinLnBrk="0" hangingPunct="1">
              <a:lnSpc>
                <a:spcPct val="100000"/>
              </a:lnSpc>
              <a:spcBef>
                <a:spcPts val="500"/>
              </a:spcBef>
              <a:buFont typeface="Arial" panose="020B0604020202020204" pitchFamily="34" charset="0"/>
              <a:buChar char="•"/>
              <a:defRPr lang="en-US" sz="2000" kern="1200" dirty="0" smtClean="0">
                <a:solidFill>
                  <a:schemeClr val="bg1"/>
                </a:solidFill>
                <a:latin typeface="+mn-lt"/>
                <a:ea typeface="+mn-ea"/>
                <a:cs typeface="+mn-cs"/>
              </a:defRPr>
            </a:lvl2pPr>
            <a:lvl3pPr marL="569913" indent="-173038" algn="l" defTabSz="914400" rtl="0" eaLnBrk="1" latinLnBrk="0" hangingPunct="1">
              <a:lnSpc>
                <a:spcPct val="100000"/>
              </a:lnSpc>
              <a:spcBef>
                <a:spcPts val="500"/>
              </a:spcBef>
              <a:buFont typeface="Arial" panose="020B0604020202020204" pitchFamily="34" charset="0"/>
              <a:buChar char="•"/>
              <a:defRPr lang="en-US" sz="1800" kern="1200" dirty="0" smtClean="0">
                <a:solidFill>
                  <a:schemeClr val="bg1"/>
                </a:solidFill>
                <a:latin typeface="+mn-lt"/>
                <a:ea typeface="+mn-ea"/>
                <a:cs typeface="+mn-cs"/>
              </a:defRPr>
            </a:lvl3pPr>
            <a:lvl4pPr marL="741363" indent="-171450" algn="l" defTabSz="914400" rtl="0" eaLnBrk="1" latinLnBrk="0" hangingPunct="1">
              <a:lnSpc>
                <a:spcPct val="100000"/>
              </a:lnSpc>
              <a:spcBef>
                <a:spcPts val="500"/>
              </a:spcBef>
              <a:buFont typeface="Arial" panose="020B0604020202020204" pitchFamily="34" charset="0"/>
              <a:buChar char="•"/>
              <a:defRPr lang="en-US" sz="1600" kern="1200" dirty="0" smtClean="0">
                <a:solidFill>
                  <a:schemeClr val="bg1"/>
                </a:solidFill>
                <a:latin typeface="+mn-lt"/>
                <a:ea typeface="+mn-ea"/>
                <a:cs typeface="+mn-cs"/>
              </a:defRPr>
            </a:lvl4pPr>
            <a:lvl5pPr marL="914400" indent="-173038" algn="l" defTabSz="914400" rtl="0" eaLnBrk="1" latinLnBrk="0" hangingPunct="1">
              <a:lnSpc>
                <a:spcPct val="100000"/>
              </a:lnSpc>
              <a:spcBef>
                <a:spcPts val="500"/>
              </a:spcBef>
              <a:buFont typeface="Arial" panose="020B0604020202020204" pitchFamily="34" charset="0"/>
              <a:buChar char="•"/>
              <a:defRPr lang="en-US" sz="1600" kern="1200" dirty="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s-ES"/>
              <a:t>IA que puede </a:t>
            </a:r>
            <a:r>
              <a:rPr lang="es-ES" dirty="0"/>
              <a:t>crear texto, imágenes, canciones, videos y más.</a:t>
            </a:r>
            <a:endParaRPr lang="en-US" dirty="0"/>
          </a:p>
        </p:txBody>
      </p:sp>
    </p:spTree>
    <p:extLst>
      <p:ext uri="{BB962C8B-B14F-4D97-AF65-F5344CB8AC3E}">
        <p14:creationId xmlns:p14="http://schemas.microsoft.com/office/powerpoint/2010/main" val="19169817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0ECD086-10E8-C4C5-A521-619CA0AF907F}"/>
              </a:ext>
            </a:extLst>
          </p:cNvPr>
          <p:cNvSpPr>
            <a:spLocks noGrp="1"/>
          </p:cNvSpPr>
          <p:nvPr>
            <p:ph type="title"/>
          </p:nvPr>
        </p:nvSpPr>
        <p:spPr/>
        <p:txBody>
          <a:bodyPr/>
          <a:lstStyle/>
          <a:p>
            <a:endParaRPr lang="en-US"/>
          </a:p>
        </p:txBody>
      </p:sp>
      <p:sp>
        <p:nvSpPr>
          <p:cNvPr id="2" name="Action Button: Go Forward or Next 1">
            <a:hlinkClick r:id="rId3" highlightClick="1"/>
            <a:extLst>
              <a:ext uri="{FF2B5EF4-FFF2-40B4-BE49-F238E27FC236}">
                <a16:creationId xmlns:a16="http://schemas.microsoft.com/office/drawing/2014/main" id="{2FB89963-9EC9-9798-A52A-30DA55B0A491}"/>
              </a:ext>
            </a:extLst>
          </p:cNvPr>
          <p:cNvSpPr/>
          <p:nvPr/>
        </p:nvSpPr>
        <p:spPr>
          <a:xfrm>
            <a:off x="5105400" y="2773680"/>
            <a:ext cx="1722120" cy="1127760"/>
          </a:xfrm>
          <a:prstGeom prst="actionButtonForwardNex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err="1"/>
          </a:p>
        </p:txBody>
      </p:sp>
    </p:spTree>
    <p:extLst>
      <p:ext uri="{BB962C8B-B14F-4D97-AF65-F5344CB8AC3E}">
        <p14:creationId xmlns:p14="http://schemas.microsoft.com/office/powerpoint/2010/main" val="13099470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236F0650-120A-936B-8750-4D6A63DC237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EA17143-B330-E96F-2FB5-89D58806603D}"/>
              </a:ext>
            </a:extLst>
          </p:cNvPr>
          <p:cNvSpPr>
            <a:spLocks noGrp="1"/>
          </p:cNvSpPr>
          <p:nvPr>
            <p:ph type="title"/>
          </p:nvPr>
        </p:nvSpPr>
        <p:spPr/>
        <p:txBody>
          <a:bodyPr/>
          <a:lstStyle/>
          <a:p>
            <a:r>
              <a:rPr lang="es-ES" dirty="0"/>
              <a:t>Ahora vamos a inventar un nuevo superhéroe</a:t>
            </a:r>
            <a:endParaRPr lang="en-IL" dirty="0"/>
          </a:p>
        </p:txBody>
      </p:sp>
      <p:grpSp>
        <p:nvGrpSpPr>
          <p:cNvPr id="23" name="Group 22">
            <a:extLst>
              <a:ext uri="{FF2B5EF4-FFF2-40B4-BE49-F238E27FC236}">
                <a16:creationId xmlns:a16="http://schemas.microsoft.com/office/drawing/2014/main" id="{8D66195A-0214-A81F-C556-1A1370C41E8D}"/>
              </a:ext>
            </a:extLst>
          </p:cNvPr>
          <p:cNvGrpSpPr/>
          <p:nvPr/>
        </p:nvGrpSpPr>
        <p:grpSpPr>
          <a:xfrm>
            <a:off x="581945" y="2112285"/>
            <a:ext cx="3455076" cy="3455076"/>
            <a:chOff x="4411804" y="1983649"/>
            <a:chExt cx="3361105" cy="3361105"/>
          </a:xfrm>
        </p:grpSpPr>
        <p:sp>
          <p:nvSpPr>
            <p:cNvPr id="33" name="Oval 32">
              <a:extLst>
                <a:ext uri="{FF2B5EF4-FFF2-40B4-BE49-F238E27FC236}">
                  <a16:creationId xmlns:a16="http://schemas.microsoft.com/office/drawing/2014/main" id="{24CBB867-F82F-EC0A-5EAD-CF44A33150FE}"/>
                </a:ext>
              </a:extLst>
            </p:cNvPr>
            <p:cNvSpPr/>
            <p:nvPr/>
          </p:nvSpPr>
          <p:spPr>
            <a:xfrm>
              <a:off x="4411804" y="1983649"/>
              <a:ext cx="3361105" cy="3361105"/>
            </a:xfrm>
            <a:prstGeom prst="ellipse">
              <a:avLst/>
            </a:prstGeom>
            <a:gradFill>
              <a:gsLst>
                <a:gs pos="100000">
                  <a:schemeClr val="tx1">
                    <a:alpha val="78000"/>
                    <a:lumMod val="99000"/>
                  </a:schemeClr>
                </a:gs>
                <a:gs pos="0">
                  <a:schemeClr val="tx1">
                    <a:lumMod val="85000"/>
                    <a:lumOff val="15000"/>
                  </a:schemeClr>
                </a:gs>
              </a:gsLst>
              <a:lin ang="2400000" scaled="0"/>
            </a:gradFill>
            <a:ln w="15875">
              <a:gradFill>
                <a:gsLst>
                  <a:gs pos="0">
                    <a:schemeClr val="accent1">
                      <a:lumMod val="45000"/>
                      <a:lumOff val="55000"/>
                      <a:alpha val="0"/>
                    </a:schemeClr>
                  </a:gs>
                  <a:gs pos="100000">
                    <a:srgbClr val="86C9AC"/>
                  </a:gs>
                </a:gsLst>
                <a:lin ang="4800000" scaled="0"/>
              </a:gradFill>
            </a:ln>
            <a:effectLst>
              <a:outerShdw blurRad="127000" dist="38100" dir="540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marR="0" lvl="0" indent="0" algn="ctr" fontAlgn="auto">
                <a:lnSpc>
                  <a:spcPct val="95000"/>
                </a:lnSpc>
                <a:spcBef>
                  <a:spcPts val="1000"/>
                </a:spcBef>
                <a:spcAft>
                  <a:spcPts val="200"/>
                </a:spcAft>
                <a:buClrTx/>
                <a:buSzTx/>
                <a:buFontTx/>
                <a:buNone/>
                <a:tabLst/>
              </a:pPr>
              <a:endParaRPr kumimoji="0" lang="en-US" sz="3600" b="1" i="0" u="none" strike="noStrike" cap="none" spc="0" normalizeH="0" baseline="0" noProof="0" err="1">
                <a:ln w="6350">
                  <a:noFill/>
                </a:ln>
                <a:gradFill>
                  <a:gsLst>
                    <a:gs pos="30000">
                      <a:srgbClr val="EC008C"/>
                    </a:gs>
                    <a:gs pos="42000">
                      <a:srgbClr val="EC008C">
                        <a:lumMod val="40000"/>
                        <a:lumOff val="60000"/>
                      </a:srgbClr>
                    </a:gs>
                    <a:gs pos="55000">
                      <a:srgbClr val="EC008C"/>
                    </a:gs>
                  </a:gsLst>
                  <a:lin ang="4800000" scaled="0"/>
                </a:gradFill>
                <a:effectLst/>
                <a:uLnTx/>
                <a:uFillTx/>
                <a:latin typeface="Century Gothic" panose="020F0302020204030204"/>
              </a:endParaRPr>
            </a:p>
          </p:txBody>
        </p:sp>
        <p:sp>
          <p:nvSpPr>
            <p:cNvPr id="34" name="Rectangle: Top Corners Rounded 33">
              <a:extLst>
                <a:ext uri="{FF2B5EF4-FFF2-40B4-BE49-F238E27FC236}">
                  <a16:creationId xmlns:a16="http://schemas.microsoft.com/office/drawing/2014/main" id="{C397D115-8778-61B6-2B61-AB3E0C3CC71C}"/>
                </a:ext>
              </a:extLst>
            </p:cNvPr>
            <p:cNvSpPr/>
            <p:nvPr/>
          </p:nvSpPr>
          <p:spPr>
            <a:xfrm rot="5400000" flipV="1">
              <a:off x="4737414" y="2279134"/>
              <a:ext cx="2729126" cy="2731123"/>
            </a:xfrm>
            <a:prstGeom prst="round2SameRect">
              <a:avLst>
                <a:gd name="adj1" fmla="val 50000"/>
                <a:gd name="adj2" fmla="val 50000"/>
              </a:avLst>
            </a:prstGeom>
            <a:gradFill>
              <a:gsLst>
                <a:gs pos="85000">
                  <a:schemeClr val="tx1">
                    <a:alpha val="78000"/>
                    <a:lumMod val="99000"/>
                  </a:schemeClr>
                </a:gs>
                <a:gs pos="0">
                  <a:schemeClr val="tx1">
                    <a:lumMod val="85000"/>
                    <a:lumOff val="15000"/>
                  </a:schemeClr>
                </a:gs>
              </a:gsLst>
              <a:lin ang="2400000" scaled="0"/>
            </a:gradFill>
            <a:ln w="15875">
              <a:gradFill>
                <a:gsLst>
                  <a:gs pos="0">
                    <a:schemeClr val="accent1">
                      <a:lumMod val="45000"/>
                      <a:lumOff val="55000"/>
                      <a:alpha val="0"/>
                    </a:schemeClr>
                  </a:gs>
                  <a:gs pos="100000">
                    <a:srgbClr val="86C9AC"/>
                  </a:gs>
                </a:gsLst>
                <a:lin ang="4800000" scaled="0"/>
              </a:gradFill>
            </a:ln>
            <a:effectLst>
              <a:outerShdw blurRad="127000" dist="38100" dir="540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marR="0" lvl="0" indent="0" algn="ctr" fontAlgn="auto">
                <a:lnSpc>
                  <a:spcPct val="95000"/>
                </a:lnSpc>
                <a:spcBef>
                  <a:spcPts val="1000"/>
                </a:spcBef>
                <a:spcAft>
                  <a:spcPts val="200"/>
                </a:spcAft>
                <a:buClrTx/>
                <a:buSzTx/>
                <a:buFontTx/>
                <a:buNone/>
                <a:tabLst/>
              </a:pPr>
              <a:endParaRPr kumimoji="0" lang="en-US" sz="3600" b="1" i="0" u="none" strike="noStrike" cap="none" spc="0" normalizeH="0" baseline="0" noProof="0">
                <a:ln w="6350">
                  <a:noFill/>
                </a:ln>
                <a:gradFill>
                  <a:gsLst>
                    <a:gs pos="30000">
                      <a:srgbClr val="86C9AC"/>
                    </a:gs>
                    <a:gs pos="42000">
                      <a:srgbClr val="CDE9DD"/>
                    </a:gs>
                    <a:gs pos="55000">
                      <a:srgbClr val="86C9AC"/>
                    </a:gs>
                  </a:gsLst>
                  <a:lin ang="4800000" scaled="0"/>
                </a:gradFill>
                <a:effectLst/>
                <a:uLnTx/>
                <a:uFillTx/>
                <a:latin typeface="Century Gothic" panose="020F0302020204030204"/>
              </a:endParaRPr>
            </a:p>
          </p:txBody>
        </p:sp>
      </p:grpSp>
      <p:grpSp>
        <p:nvGrpSpPr>
          <p:cNvPr id="24" name="Group 23">
            <a:extLst>
              <a:ext uri="{FF2B5EF4-FFF2-40B4-BE49-F238E27FC236}">
                <a16:creationId xmlns:a16="http://schemas.microsoft.com/office/drawing/2014/main" id="{A0DA0934-0BA4-4F3C-5573-33D113289B98}"/>
              </a:ext>
            </a:extLst>
          </p:cNvPr>
          <p:cNvGrpSpPr/>
          <p:nvPr/>
        </p:nvGrpSpPr>
        <p:grpSpPr>
          <a:xfrm>
            <a:off x="4364173" y="2112987"/>
            <a:ext cx="3453672" cy="3453672"/>
            <a:chOff x="4411804" y="1983649"/>
            <a:chExt cx="3361105" cy="3361105"/>
          </a:xfrm>
        </p:grpSpPr>
        <p:sp>
          <p:nvSpPr>
            <p:cNvPr id="31" name="Oval 30">
              <a:extLst>
                <a:ext uri="{FF2B5EF4-FFF2-40B4-BE49-F238E27FC236}">
                  <a16:creationId xmlns:a16="http://schemas.microsoft.com/office/drawing/2014/main" id="{A93A5425-99EB-7D6B-1A8B-BC3B3CBFB353}"/>
                </a:ext>
              </a:extLst>
            </p:cNvPr>
            <p:cNvSpPr/>
            <p:nvPr/>
          </p:nvSpPr>
          <p:spPr>
            <a:xfrm>
              <a:off x="4411804" y="1983649"/>
              <a:ext cx="3361105" cy="3361105"/>
            </a:xfrm>
            <a:prstGeom prst="ellipse">
              <a:avLst/>
            </a:prstGeom>
            <a:gradFill>
              <a:gsLst>
                <a:gs pos="100000">
                  <a:schemeClr val="tx1">
                    <a:alpha val="78000"/>
                    <a:lumMod val="99000"/>
                  </a:schemeClr>
                </a:gs>
                <a:gs pos="0">
                  <a:schemeClr val="tx1">
                    <a:lumMod val="85000"/>
                    <a:lumOff val="15000"/>
                  </a:schemeClr>
                </a:gs>
              </a:gsLst>
              <a:lin ang="2400000" scaled="0"/>
            </a:gradFill>
            <a:ln w="15875">
              <a:gradFill>
                <a:gsLst>
                  <a:gs pos="0">
                    <a:schemeClr val="accent1">
                      <a:lumMod val="45000"/>
                      <a:lumOff val="55000"/>
                      <a:alpha val="0"/>
                    </a:schemeClr>
                  </a:gs>
                  <a:gs pos="100000">
                    <a:srgbClr val="86C9AC"/>
                  </a:gs>
                </a:gsLst>
                <a:lin ang="4800000" scaled="0"/>
              </a:gradFill>
            </a:ln>
            <a:effectLst>
              <a:outerShdw blurRad="127000" dist="38100" dir="540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marR="0" lvl="0" indent="0" algn="ctr" fontAlgn="auto">
                <a:lnSpc>
                  <a:spcPct val="95000"/>
                </a:lnSpc>
                <a:spcBef>
                  <a:spcPts val="1000"/>
                </a:spcBef>
                <a:spcAft>
                  <a:spcPts val="200"/>
                </a:spcAft>
                <a:buClrTx/>
                <a:buSzTx/>
                <a:buFontTx/>
                <a:buNone/>
                <a:tabLst/>
              </a:pPr>
              <a:endParaRPr kumimoji="0" lang="en-US" sz="3600" b="1" i="0" u="none" strike="noStrike" cap="none" spc="0" normalizeH="0" baseline="0" noProof="0" err="1">
                <a:ln w="6350">
                  <a:noFill/>
                </a:ln>
                <a:gradFill>
                  <a:gsLst>
                    <a:gs pos="30000">
                      <a:srgbClr val="EC008C"/>
                    </a:gs>
                    <a:gs pos="42000">
                      <a:srgbClr val="EC008C">
                        <a:lumMod val="40000"/>
                        <a:lumOff val="60000"/>
                      </a:srgbClr>
                    </a:gs>
                    <a:gs pos="55000">
                      <a:srgbClr val="EC008C"/>
                    </a:gs>
                  </a:gsLst>
                  <a:lin ang="4800000" scaled="0"/>
                </a:gradFill>
                <a:effectLst/>
                <a:uLnTx/>
                <a:uFillTx/>
                <a:latin typeface="Century Gothic" panose="020F0302020204030204"/>
              </a:endParaRPr>
            </a:p>
          </p:txBody>
        </p:sp>
        <p:sp>
          <p:nvSpPr>
            <p:cNvPr id="32" name="Rectangle: Top Corners Rounded 31">
              <a:extLst>
                <a:ext uri="{FF2B5EF4-FFF2-40B4-BE49-F238E27FC236}">
                  <a16:creationId xmlns:a16="http://schemas.microsoft.com/office/drawing/2014/main" id="{8FE72DCE-98FD-1153-6BDB-9E8C964D9A5F}"/>
                </a:ext>
              </a:extLst>
            </p:cNvPr>
            <p:cNvSpPr/>
            <p:nvPr/>
          </p:nvSpPr>
          <p:spPr>
            <a:xfrm rot="5400000" flipV="1">
              <a:off x="4737414" y="2279134"/>
              <a:ext cx="2729126" cy="2731123"/>
            </a:xfrm>
            <a:prstGeom prst="round2SameRect">
              <a:avLst>
                <a:gd name="adj1" fmla="val 50000"/>
                <a:gd name="adj2" fmla="val 50000"/>
              </a:avLst>
            </a:prstGeom>
            <a:gradFill>
              <a:gsLst>
                <a:gs pos="85000">
                  <a:schemeClr val="tx1">
                    <a:alpha val="78000"/>
                    <a:lumMod val="99000"/>
                  </a:schemeClr>
                </a:gs>
                <a:gs pos="0">
                  <a:schemeClr val="tx1">
                    <a:lumMod val="85000"/>
                    <a:lumOff val="15000"/>
                  </a:schemeClr>
                </a:gs>
              </a:gsLst>
              <a:lin ang="2400000" scaled="0"/>
            </a:gradFill>
            <a:ln w="15875">
              <a:gradFill>
                <a:gsLst>
                  <a:gs pos="0">
                    <a:schemeClr val="accent1">
                      <a:lumMod val="45000"/>
                      <a:lumOff val="55000"/>
                      <a:alpha val="0"/>
                    </a:schemeClr>
                  </a:gs>
                  <a:gs pos="100000">
                    <a:srgbClr val="86C9AC"/>
                  </a:gs>
                </a:gsLst>
                <a:lin ang="4800000" scaled="0"/>
              </a:gradFill>
            </a:ln>
            <a:effectLst>
              <a:outerShdw blurRad="127000" dist="38100" dir="540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marR="0" lvl="0" indent="0" algn="ctr" fontAlgn="auto">
                <a:lnSpc>
                  <a:spcPct val="95000"/>
                </a:lnSpc>
                <a:spcBef>
                  <a:spcPts val="1000"/>
                </a:spcBef>
                <a:spcAft>
                  <a:spcPts val="200"/>
                </a:spcAft>
                <a:buClrTx/>
                <a:buSzTx/>
                <a:buFontTx/>
                <a:buNone/>
                <a:tabLst/>
              </a:pPr>
              <a:endParaRPr kumimoji="0" lang="en-US" sz="3600" b="1" i="0" u="none" strike="noStrike" cap="none" spc="0" normalizeH="0" baseline="0" noProof="0">
                <a:ln w="6350">
                  <a:noFill/>
                </a:ln>
                <a:gradFill>
                  <a:gsLst>
                    <a:gs pos="30000">
                      <a:srgbClr val="86C9AC"/>
                    </a:gs>
                    <a:gs pos="42000">
                      <a:srgbClr val="CDE9DD"/>
                    </a:gs>
                    <a:gs pos="55000">
                      <a:srgbClr val="86C9AC"/>
                    </a:gs>
                  </a:gsLst>
                  <a:lin ang="4800000" scaled="0"/>
                </a:gradFill>
                <a:effectLst/>
                <a:uLnTx/>
                <a:uFillTx/>
                <a:latin typeface="Century Gothic" panose="020F0302020204030204"/>
              </a:endParaRPr>
            </a:p>
          </p:txBody>
        </p:sp>
      </p:grpSp>
      <p:sp>
        <p:nvSpPr>
          <p:cNvPr id="25" name="Text Placeholder 21">
            <a:extLst>
              <a:ext uri="{FF2B5EF4-FFF2-40B4-BE49-F238E27FC236}">
                <a16:creationId xmlns:a16="http://schemas.microsoft.com/office/drawing/2014/main" id="{88FC9C8A-69EF-4683-619D-28A2E7B00643}"/>
              </a:ext>
            </a:extLst>
          </p:cNvPr>
          <p:cNvSpPr txBox="1">
            <a:spLocks/>
          </p:cNvSpPr>
          <p:nvPr/>
        </p:nvSpPr>
        <p:spPr>
          <a:xfrm>
            <a:off x="4969822" y="3285825"/>
            <a:ext cx="2242375" cy="1477328"/>
          </a:xfrm>
          <a:prstGeom prst="rect">
            <a:avLst/>
          </a:prstGeom>
        </p:spPr>
        <p:txBody>
          <a:bodyPr vert="horz" wrap="square" lIns="0" tIns="0" rIns="0" bIns="0" rtlCol="0">
            <a:spAutoFit/>
          </a:bodyPr>
          <a:lstStyle>
            <a:lvl1pPr marL="171450" indent="-171450" algn="l" defTabSz="914400" rtl="0" eaLnBrk="1" latinLnBrk="0" hangingPunct="1">
              <a:lnSpc>
                <a:spcPct val="100000"/>
              </a:lnSpc>
              <a:spcBef>
                <a:spcPts val="1000"/>
              </a:spcBef>
              <a:buFont typeface="Arial" panose="020B0604020202020204" pitchFamily="34" charset="0"/>
              <a:buChar char="•"/>
              <a:defRPr lang="en-US" sz="2400" kern="1200" dirty="0" smtClean="0">
                <a:solidFill>
                  <a:schemeClr val="bg1"/>
                </a:solidFill>
                <a:latin typeface="+mn-lt"/>
                <a:ea typeface="+mn-ea"/>
                <a:cs typeface="+mn-cs"/>
              </a:defRPr>
            </a:lvl1pPr>
            <a:lvl2pPr marL="344488" indent="-171450" algn="l" defTabSz="914400" rtl="0" eaLnBrk="1" latinLnBrk="0" hangingPunct="1">
              <a:lnSpc>
                <a:spcPct val="100000"/>
              </a:lnSpc>
              <a:spcBef>
                <a:spcPts val="500"/>
              </a:spcBef>
              <a:buFont typeface="Arial" panose="020B0604020202020204" pitchFamily="34" charset="0"/>
              <a:buChar char="•"/>
              <a:defRPr lang="en-US" sz="2000" kern="1200" dirty="0" smtClean="0">
                <a:solidFill>
                  <a:schemeClr val="bg1"/>
                </a:solidFill>
                <a:latin typeface="+mn-lt"/>
                <a:ea typeface="+mn-ea"/>
                <a:cs typeface="+mn-cs"/>
              </a:defRPr>
            </a:lvl2pPr>
            <a:lvl3pPr marL="569913" indent="-173038" algn="l" defTabSz="914400" rtl="0" eaLnBrk="1" latinLnBrk="0" hangingPunct="1">
              <a:lnSpc>
                <a:spcPct val="100000"/>
              </a:lnSpc>
              <a:spcBef>
                <a:spcPts val="500"/>
              </a:spcBef>
              <a:buFont typeface="Arial" panose="020B0604020202020204" pitchFamily="34" charset="0"/>
              <a:buChar char="•"/>
              <a:defRPr lang="en-US" sz="1800" kern="1200" dirty="0" smtClean="0">
                <a:solidFill>
                  <a:schemeClr val="bg1"/>
                </a:solidFill>
                <a:latin typeface="+mn-lt"/>
                <a:ea typeface="+mn-ea"/>
                <a:cs typeface="+mn-cs"/>
              </a:defRPr>
            </a:lvl3pPr>
            <a:lvl4pPr marL="741363" indent="-171450" algn="l" defTabSz="914400" rtl="0" eaLnBrk="1" latinLnBrk="0" hangingPunct="1">
              <a:lnSpc>
                <a:spcPct val="100000"/>
              </a:lnSpc>
              <a:spcBef>
                <a:spcPts val="500"/>
              </a:spcBef>
              <a:buFont typeface="Arial" panose="020B0604020202020204" pitchFamily="34" charset="0"/>
              <a:buChar char="•"/>
              <a:defRPr lang="en-US" sz="1600" kern="1200" dirty="0" smtClean="0">
                <a:solidFill>
                  <a:schemeClr val="bg1"/>
                </a:solidFill>
                <a:latin typeface="+mn-lt"/>
                <a:ea typeface="+mn-ea"/>
                <a:cs typeface="+mn-cs"/>
              </a:defRPr>
            </a:lvl4pPr>
            <a:lvl5pPr marL="914400" indent="-173038" algn="l" defTabSz="914400" rtl="0" eaLnBrk="1" latinLnBrk="0" hangingPunct="1">
              <a:lnSpc>
                <a:spcPct val="100000"/>
              </a:lnSpc>
              <a:spcBef>
                <a:spcPts val="500"/>
              </a:spcBef>
              <a:buFont typeface="Arial" panose="020B0604020202020204" pitchFamily="34" charset="0"/>
              <a:buChar char="•"/>
              <a:defRPr lang="en-US" sz="1600" kern="1200" dirty="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s-ES" sz="2400" dirty="0">
                <a:latin typeface="+mj-lt"/>
              </a:rPr>
              <a:t>Me gustaría que tuviera alas, ¿de qué color?</a:t>
            </a:r>
            <a:endParaRPr lang="en-US" sz="2400" dirty="0">
              <a:latin typeface="+mj-lt"/>
            </a:endParaRPr>
          </a:p>
        </p:txBody>
      </p:sp>
      <p:sp>
        <p:nvSpPr>
          <p:cNvPr id="26" name="Text Placeholder 21">
            <a:extLst>
              <a:ext uri="{FF2B5EF4-FFF2-40B4-BE49-F238E27FC236}">
                <a16:creationId xmlns:a16="http://schemas.microsoft.com/office/drawing/2014/main" id="{769BEBD0-DFC5-8580-F3ED-87AFDB184862}"/>
              </a:ext>
            </a:extLst>
          </p:cNvPr>
          <p:cNvSpPr txBox="1">
            <a:spLocks/>
          </p:cNvSpPr>
          <p:nvPr/>
        </p:nvSpPr>
        <p:spPr>
          <a:xfrm>
            <a:off x="1188296" y="3285825"/>
            <a:ext cx="2242375" cy="738664"/>
          </a:xfrm>
          <a:prstGeom prst="rect">
            <a:avLst/>
          </a:prstGeom>
        </p:spPr>
        <p:txBody>
          <a:bodyPr vert="horz" wrap="square" lIns="0" tIns="0" rIns="0" bIns="0" rtlCol="0">
            <a:spAutoFit/>
          </a:bodyPr>
          <a:lstStyle>
            <a:lvl1pPr marL="171450" indent="-171450" algn="l" defTabSz="914400" rtl="0" eaLnBrk="1" latinLnBrk="0" hangingPunct="1">
              <a:lnSpc>
                <a:spcPct val="100000"/>
              </a:lnSpc>
              <a:spcBef>
                <a:spcPts val="1000"/>
              </a:spcBef>
              <a:buFont typeface="Arial" panose="020B0604020202020204" pitchFamily="34" charset="0"/>
              <a:buChar char="•"/>
              <a:defRPr lang="en-US" sz="2400" kern="1200" dirty="0" smtClean="0">
                <a:solidFill>
                  <a:schemeClr val="bg1"/>
                </a:solidFill>
                <a:latin typeface="+mn-lt"/>
                <a:ea typeface="+mn-ea"/>
                <a:cs typeface="+mn-cs"/>
              </a:defRPr>
            </a:lvl1pPr>
            <a:lvl2pPr marL="344488" indent="-171450" algn="l" defTabSz="914400" rtl="0" eaLnBrk="1" latinLnBrk="0" hangingPunct="1">
              <a:lnSpc>
                <a:spcPct val="100000"/>
              </a:lnSpc>
              <a:spcBef>
                <a:spcPts val="500"/>
              </a:spcBef>
              <a:buFont typeface="Arial" panose="020B0604020202020204" pitchFamily="34" charset="0"/>
              <a:buChar char="•"/>
              <a:defRPr lang="en-US" sz="2000" kern="1200" dirty="0" smtClean="0">
                <a:solidFill>
                  <a:schemeClr val="bg1"/>
                </a:solidFill>
                <a:latin typeface="+mn-lt"/>
                <a:ea typeface="+mn-ea"/>
                <a:cs typeface="+mn-cs"/>
              </a:defRPr>
            </a:lvl2pPr>
            <a:lvl3pPr marL="569913" indent="-173038" algn="l" defTabSz="914400" rtl="0" eaLnBrk="1" latinLnBrk="0" hangingPunct="1">
              <a:lnSpc>
                <a:spcPct val="100000"/>
              </a:lnSpc>
              <a:spcBef>
                <a:spcPts val="500"/>
              </a:spcBef>
              <a:buFont typeface="Arial" panose="020B0604020202020204" pitchFamily="34" charset="0"/>
              <a:buChar char="•"/>
              <a:defRPr lang="en-US" sz="1800" kern="1200" dirty="0" smtClean="0">
                <a:solidFill>
                  <a:schemeClr val="bg1"/>
                </a:solidFill>
                <a:latin typeface="+mn-lt"/>
                <a:ea typeface="+mn-ea"/>
                <a:cs typeface="+mn-cs"/>
              </a:defRPr>
            </a:lvl3pPr>
            <a:lvl4pPr marL="741363" indent="-171450" algn="l" defTabSz="914400" rtl="0" eaLnBrk="1" latinLnBrk="0" hangingPunct="1">
              <a:lnSpc>
                <a:spcPct val="100000"/>
              </a:lnSpc>
              <a:spcBef>
                <a:spcPts val="500"/>
              </a:spcBef>
              <a:buFont typeface="Arial" panose="020B0604020202020204" pitchFamily="34" charset="0"/>
              <a:buChar char="•"/>
              <a:defRPr lang="en-US" sz="1600" kern="1200" dirty="0" smtClean="0">
                <a:solidFill>
                  <a:schemeClr val="bg1"/>
                </a:solidFill>
                <a:latin typeface="+mn-lt"/>
                <a:ea typeface="+mn-ea"/>
                <a:cs typeface="+mn-cs"/>
              </a:defRPr>
            </a:lvl4pPr>
            <a:lvl5pPr marL="914400" indent="-173038" algn="l" defTabSz="914400" rtl="0" eaLnBrk="1" latinLnBrk="0" hangingPunct="1">
              <a:lnSpc>
                <a:spcPct val="100000"/>
              </a:lnSpc>
              <a:spcBef>
                <a:spcPts val="500"/>
              </a:spcBef>
              <a:buFont typeface="Arial" panose="020B0604020202020204" pitchFamily="34" charset="0"/>
              <a:buChar char="•"/>
              <a:defRPr lang="en-US" sz="1600" kern="1200" dirty="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dirty="0"/>
              <a:t>¿</a:t>
            </a:r>
            <a:r>
              <a:rPr lang="en-US" dirty="0" err="1"/>
              <a:t>Qué</a:t>
            </a:r>
            <a:r>
              <a:rPr lang="en-US" dirty="0"/>
              <a:t> </a:t>
            </a:r>
            <a:r>
              <a:rPr lang="en-US" dirty="0" err="1"/>
              <a:t>poder</a:t>
            </a:r>
            <a:r>
              <a:rPr lang="en-US" dirty="0"/>
              <a:t> </a:t>
            </a:r>
            <a:r>
              <a:rPr lang="en-US" dirty="0" err="1"/>
              <a:t>debería</a:t>
            </a:r>
            <a:r>
              <a:rPr lang="en-US" dirty="0"/>
              <a:t> </a:t>
            </a:r>
            <a:r>
              <a:rPr lang="en-US" dirty="0" err="1"/>
              <a:t>tener</a:t>
            </a:r>
            <a:r>
              <a:rPr lang="en-US" dirty="0"/>
              <a:t>?</a:t>
            </a:r>
          </a:p>
        </p:txBody>
      </p:sp>
      <p:grpSp>
        <p:nvGrpSpPr>
          <p:cNvPr id="27" name="Group 26">
            <a:extLst>
              <a:ext uri="{FF2B5EF4-FFF2-40B4-BE49-F238E27FC236}">
                <a16:creationId xmlns:a16="http://schemas.microsoft.com/office/drawing/2014/main" id="{C7CC39C9-47EF-A167-181F-F7DC5BDE4807}"/>
              </a:ext>
            </a:extLst>
          </p:cNvPr>
          <p:cNvGrpSpPr/>
          <p:nvPr/>
        </p:nvGrpSpPr>
        <p:grpSpPr>
          <a:xfrm>
            <a:off x="8156383" y="2112987"/>
            <a:ext cx="3453672" cy="3453672"/>
            <a:chOff x="4411804" y="1983649"/>
            <a:chExt cx="3361105" cy="3361105"/>
          </a:xfrm>
        </p:grpSpPr>
        <p:sp>
          <p:nvSpPr>
            <p:cNvPr id="29" name="Oval 28">
              <a:extLst>
                <a:ext uri="{FF2B5EF4-FFF2-40B4-BE49-F238E27FC236}">
                  <a16:creationId xmlns:a16="http://schemas.microsoft.com/office/drawing/2014/main" id="{1BB08A4D-C780-7D39-FCAD-4767F1278AE8}"/>
                </a:ext>
              </a:extLst>
            </p:cNvPr>
            <p:cNvSpPr/>
            <p:nvPr/>
          </p:nvSpPr>
          <p:spPr>
            <a:xfrm>
              <a:off x="4411804" y="1983649"/>
              <a:ext cx="3361105" cy="3361105"/>
            </a:xfrm>
            <a:prstGeom prst="ellipse">
              <a:avLst/>
            </a:prstGeom>
            <a:gradFill>
              <a:gsLst>
                <a:gs pos="100000">
                  <a:schemeClr val="tx1">
                    <a:alpha val="78000"/>
                    <a:lumMod val="99000"/>
                  </a:schemeClr>
                </a:gs>
                <a:gs pos="0">
                  <a:schemeClr val="tx1">
                    <a:lumMod val="85000"/>
                    <a:lumOff val="15000"/>
                  </a:schemeClr>
                </a:gs>
              </a:gsLst>
              <a:lin ang="2400000" scaled="0"/>
            </a:gradFill>
            <a:ln w="15875">
              <a:gradFill>
                <a:gsLst>
                  <a:gs pos="0">
                    <a:schemeClr val="accent1">
                      <a:lumMod val="45000"/>
                      <a:lumOff val="55000"/>
                      <a:alpha val="0"/>
                    </a:schemeClr>
                  </a:gs>
                  <a:gs pos="100000">
                    <a:srgbClr val="86C9AC"/>
                  </a:gs>
                </a:gsLst>
                <a:lin ang="4800000" scaled="0"/>
              </a:gradFill>
            </a:ln>
            <a:effectLst>
              <a:outerShdw blurRad="127000" dist="38100" dir="540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marR="0" lvl="0" indent="0" algn="ctr" fontAlgn="auto">
                <a:lnSpc>
                  <a:spcPct val="95000"/>
                </a:lnSpc>
                <a:spcBef>
                  <a:spcPts val="1000"/>
                </a:spcBef>
                <a:spcAft>
                  <a:spcPts val="200"/>
                </a:spcAft>
                <a:buClrTx/>
                <a:buSzTx/>
                <a:buFontTx/>
                <a:buNone/>
                <a:tabLst/>
              </a:pPr>
              <a:endParaRPr kumimoji="0" lang="en-US" sz="3600" b="1" i="0" u="none" strike="noStrike" cap="none" spc="0" normalizeH="0" baseline="0" noProof="0" err="1">
                <a:ln w="6350">
                  <a:noFill/>
                </a:ln>
                <a:gradFill>
                  <a:gsLst>
                    <a:gs pos="30000">
                      <a:srgbClr val="EC008C"/>
                    </a:gs>
                    <a:gs pos="42000">
                      <a:srgbClr val="EC008C">
                        <a:lumMod val="40000"/>
                        <a:lumOff val="60000"/>
                      </a:srgbClr>
                    </a:gs>
                    <a:gs pos="55000">
                      <a:srgbClr val="EC008C"/>
                    </a:gs>
                  </a:gsLst>
                  <a:lin ang="4800000" scaled="0"/>
                </a:gradFill>
                <a:effectLst/>
                <a:uLnTx/>
                <a:uFillTx/>
                <a:latin typeface="Century Gothic" panose="020F0302020204030204"/>
              </a:endParaRPr>
            </a:p>
          </p:txBody>
        </p:sp>
        <p:sp>
          <p:nvSpPr>
            <p:cNvPr id="30" name="Rectangle: Top Corners Rounded 29">
              <a:extLst>
                <a:ext uri="{FF2B5EF4-FFF2-40B4-BE49-F238E27FC236}">
                  <a16:creationId xmlns:a16="http://schemas.microsoft.com/office/drawing/2014/main" id="{9EF585D8-10E5-D55C-0C53-79F7A715F0E9}"/>
                </a:ext>
              </a:extLst>
            </p:cNvPr>
            <p:cNvSpPr/>
            <p:nvPr/>
          </p:nvSpPr>
          <p:spPr>
            <a:xfrm rot="5400000" flipV="1">
              <a:off x="4737414" y="2279134"/>
              <a:ext cx="2729126" cy="2731123"/>
            </a:xfrm>
            <a:prstGeom prst="round2SameRect">
              <a:avLst>
                <a:gd name="adj1" fmla="val 50000"/>
                <a:gd name="adj2" fmla="val 50000"/>
              </a:avLst>
            </a:prstGeom>
            <a:gradFill>
              <a:gsLst>
                <a:gs pos="85000">
                  <a:schemeClr val="tx1">
                    <a:alpha val="78000"/>
                    <a:lumMod val="99000"/>
                  </a:schemeClr>
                </a:gs>
                <a:gs pos="0">
                  <a:schemeClr val="tx1">
                    <a:lumMod val="85000"/>
                    <a:lumOff val="15000"/>
                  </a:schemeClr>
                </a:gs>
              </a:gsLst>
              <a:lin ang="2400000" scaled="0"/>
            </a:gradFill>
            <a:ln w="15875">
              <a:gradFill>
                <a:gsLst>
                  <a:gs pos="0">
                    <a:schemeClr val="accent1">
                      <a:lumMod val="45000"/>
                      <a:lumOff val="55000"/>
                      <a:alpha val="0"/>
                    </a:schemeClr>
                  </a:gs>
                  <a:gs pos="100000">
                    <a:srgbClr val="86C9AC"/>
                  </a:gs>
                </a:gsLst>
                <a:lin ang="4800000" scaled="0"/>
              </a:gradFill>
            </a:ln>
            <a:effectLst>
              <a:outerShdw blurRad="127000" dist="38100" dir="540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marR="0" lvl="0" indent="0" algn="ctr" fontAlgn="auto">
                <a:lnSpc>
                  <a:spcPct val="95000"/>
                </a:lnSpc>
                <a:spcBef>
                  <a:spcPts val="1000"/>
                </a:spcBef>
                <a:spcAft>
                  <a:spcPts val="200"/>
                </a:spcAft>
                <a:buClrTx/>
                <a:buSzTx/>
                <a:buFontTx/>
                <a:buNone/>
                <a:tabLst/>
              </a:pPr>
              <a:endParaRPr kumimoji="0" lang="en-US" sz="3600" b="1" i="0" u="none" strike="noStrike" cap="none" spc="0" normalizeH="0" baseline="0" noProof="0">
                <a:ln w="6350">
                  <a:noFill/>
                </a:ln>
                <a:gradFill>
                  <a:gsLst>
                    <a:gs pos="30000">
                      <a:srgbClr val="86C9AC"/>
                    </a:gs>
                    <a:gs pos="42000">
                      <a:srgbClr val="CDE9DD"/>
                    </a:gs>
                    <a:gs pos="55000">
                      <a:srgbClr val="86C9AC"/>
                    </a:gs>
                  </a:gsLst>
                  <a:lin ang="4800000" scaled="0"/>
                </a:gradFill>
                <a:effectLst/>
                <a:uLnTx/>
                <a:uFillTx/>
                <a:latin typeface="Century Gothic" panose="020F0302020204030204"/>
              </a:endParaRPr>
            </a:p>
          </p:txBody>
        </p:sp>
      </p:grpSp>
      <p:sp>
        <p:nvSpPr>
          <p:cNvPr id="28" name="Text Placeholder 21">
            <a:extLst>
              <a:ext uri="{FF2B5EF4-FFF2-40B4-BE49-F238E27FC236}">
                <a16:creationId xmlns:a16="http://schemas.microsoft.com/office/drawing/2014/main" id="{3A1C5B50-F4E2-E31D-0F7D-91E2A489ECA1}"/>
              </a:ext>
            </a:extLst>
          </p:cNvPr>
          <p:cNvSpPr txBox="1">
            <a:spLocks/>
          </p:cNvSpPr>
          <p:nvPr/>
        </p:nvSpPr>
        <p:spPr>
          <a:xfrm>
            <a:off x="8762032" y="3470491"/>
            <a:ext cx="2242375" cy="738664"/>
          </a:xfrm>
          <a:prstGeom prst="rect">
            <a:avLst/>
          </a:prstGeom>
        </p:spPr>
        <p:txBody>
          <a:bodyPr vert="horz" wrap="square" lIns="0" tIns="0" rIns="0" bIns="0" rtlCol="0">
            <a:spAutoFit/>
          </a:bodyPr>
          <a:lstStyle>
            <a:lvl1pPr marL="171450" indent="-171450" algn="l" defTabSz="914400" rtl="0" eaLnBrk="1" latinLnBrk="0" hangingPunct="1">
              <a:lnSpc>
                <a:spcPct val="100000"/>
              </a:lnSpc>
              <a:spcBef>
                <a:spcPts val="1000"/>
              </a:spcBef>
              <a:buFont typeface="Arial" panose="020B0604020202020204" pitchFamily="34" charset="0"/>
              <a:buChar char="•"/>
              <a:defRPr lang="en-US" sz="2400" kern="1200" dirty="0" smtClean="0">
                <a:solidFill>
                  <a:schemeClr val="bg1"/>
                </a:solidFill>
                <a:latin typeface="+mn-lt"/>
                <a:ea typeface="+mn-ea"/>
                <a:cs typeface="+mn-cs"/>
              </a:defRPr>
            </a:lvl1pPr>
            <a:lvl2pPr marL="344488" indent="-171450" algn="l" defTabSz="914400" rtl="0" eaLnBrk="1" latinLnBrk="0" hangingPunct="1">
              <a:lnSpc>
                <a:spcPct val="100000"/>
              </a:lnSpc>
              <a:spcBef>
                <a:spcPts val="500"/>
              </a:spcBef>
              <a:buFont typeface="Arial" panose="020B0604020202020204" pitchFamily="34" charset="0"/>
              <a:buChar char="•"/>
              <a:defRPr lang="en-US" sz="2000" kern="1200" dirty="0" smtClean="0">
                <a:solidFill>
                  <a:schemeClr val="bg1"/>
                </a:solidFill>
                <a:latin typeface="+mn-lt"/>
                <a:ea typeface="+mn-ea"/>
                <a:cs typeface="+mn-cs"/>
              </a:defRPr>
            </a:lvl2pPr>
            <a:lvl3pPr marL="569913" indent="-173038" algn="l" defTabSz="914400" rtl="0" eaLnBrk="1" latinLnBrk="0" hangingPunct="1">
              <a:lnSpc>
                <a:spcPct val="100000"/>
              </a:lnSpc>
              <a:spcBef>
                <a:spcPts val="500"/>
              </a:spcBef>
              <a:buFont typeface="Arial" panose="020B0604020202020204" pitchFamily="34" charset="0"/>
              <a:buChar char="•"/>
              <a:defRPr lang="en-US" sz="1800" kern="1200" dirty="0" smtClean="0">
                <a:solidFill>
                  <a:schemeClr val="bg1"/>
                </a:solidFill>
                <a:latin typeface="+mn-lt"/>
                <a:ea typeface="+mn-ea"/>
                <a:cs typeface="+mn-cs"/>
              </a:defRPr>
            </a:lvl3pPr>
            <a:lvl4pPr marL="741363" indent="-171450" algn="l" defTabSz="914400" rtl="0" eaLnBrk="1" latinLnBrk="0" hangingPunct="1">
              <a:lnSpc>
                <a:spcPct val="100000"/>
              </a:lnSpc>
              <a:spcBef>
                <a:spcPts val="500"/>
              </a:spcBef>
              <a:buFont typeface="Arial" panose="020B0604020202020204" pitchFamily="34" charset="0"/>
              <a:buChar char="•"/>
              <a:defRPr lang="en-US" sz="1600" kern="1200" dirty="0" smtClean="0">
                <a:solidFill>
                  <a:schemeClr val="bg1"/>
                </a:solidFill>
                <a:latin typeface="+mn-lt"/>
                <a:ea typeface="+mn-ea"/>
                <a:cs typeface="+mn-cs"/>
              </a:defRPr>
            </a:lvl4pPr>
            <a:lvl5pPr marL="914400" indent="-173038" algn="l" defTabSz="914400" rtl="0" eaLnBrk="1" latinLnBrk="0" hangingPunct="1">
              <a:lnSpc>
                <a:spcPct val="100000"/>
              </a:lnSpc>
              <a:spcBef>
                <a:spcPts val="500"/>
              </a:spcBef>
              <a:buFont typeface="Arial" panose="020B0604020202020204" pitchFamily="34" charset="0"/>
              <a:buChar char="•"/>
              <a:defRPr lang="en-US" sz="1600" kern="1200" dirty="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400" dirty="0">
                <a:latin typeface="+mj-lt"/>
              </a:rPr>
              <a:t>¿Ideas </a:t>
            </a:r>
            <a:r>
              <a:rPr lang="en-US" sz="2400" dirty="0" err="1">
                <a:latin typeface="+mj-lt"/>
              </a:rPr>
              <a:t>adicionales</a:t>
            </a:r>
            <a:r>
              <a:rPr lang="en-US" sz="2400" dirty="0">
                <a:latin typeface="+mj-lt"/>
              </a:rPr>
              <a:t>?</a:t>
            </a:r>
          </a:p>
        </p:txBody>
      </p:sp>
      <p:sp>
        <p:nvSpPr>
          <p:cNvPr id="37" name="Text Placeholder 9">
            <a:extLst>
              <a:ext uri="{FF2B5EF4-FFF2-40B4-BE49-F238E27FC236}">
                <a16:creationId xmlns:a16="http://schemas.microsoft.com/office/drawing/2014/main" id="{639DF601-ED2B-24E4-320B-165FCA76E10F}"/>
              </a:ext>
            </a:extLst>
          </p:cNvPr>
          <p:cNvSpPr txBox="1">
            <a:spLocks/>
          </p:cNvSpPr>
          <p:nvPr/>
        </p:nvSpPr>
        <p:spPr>
          <a:xfrm>
            <a:off x="546100" y="1439776"/>
            <a:ext cx="11096625" cy="476250"/>
          </a:xfrm>
          <a:prstGeom prst="rect">
            <a:avLst/>
          </a:prstGeom>
        </p:spPr>
        <p:txBody>
          <a:bodyPr/>
          <a:lstStyle>
            <a:lvl1pPr marL="0" indent="0" algn="l" defTabSz="914400" rtl="0" eaLnBrk="1" latinLnBrk="0" hangingPunct="1">
              <a:lnSpc>
                <a:spcPct val="100000"/>
              </a:lnSpc>
              <a:spcBef>
                <a:spcPts val="1000"/>
              </a:spcBef>
              <a:buFontTx/>
              <a:buNone/>
              <a:defRPr sz="2000" kern="1200">
                <a:solidFill>
                  <a:schemeClr val="bg1"/>
                </a:solidFill>
                <a:latin typeface="+mn-lt"/>
                <a:ea typeface="+mn-ea"/>
                <a:cs typeface="+mn-cs"/>
              </a:defRPr>
            </a:lvl1pPr>
            <a:lvl2pPr marL="0" indent="0" algn="l" defTabSz="914400" rtl="0" eaLnBrk="1" latinLnBrk="0" hangingPunct="1">
              <a:lnSpc>
                <a:spcPct val="100000"/>
              </a:lnSpc>
              <a:spcBef>
                <a:spcPts val="500"/>
              </a:spcBef>
              <a:buFontTx/>
              <a:buNone/>
              <a:defRPr sz="1800" kern="1200">
                <a:solidFill>
                  <a:schemeClr val="bg1"/>
                </a:solidFill>
                <a:latin typeface="+mn-lt"/>
                <a:ea typeface="+mn-ea"/>
                <a:cs typeface="+mn-cs"/>
              </a:defRPr>
            </a:lvl2pPr>
            <a:lvl3pPr marL="0" indent="0" algn="l" defTabSz="914400" rtl="0" eaLnBrk="1" latinLnBrk="0" hangingPunct="1">
              <a:lnSpc>
                <a:spcPct val="100000"/>
              </a:lnSpc>
              <a:spcBef>
                <a:spcPts val="500"/>
              </a:spcBef>
              <a:buFontTx/>
              <a:buNone/>
              <a:defRPr sz="1600" kern="1200">
                <a:solidFill>
                  <a:schemeClr val="bg1"/>
                </a:solidFill>
                <a:latin typeface="+mn-lt"/>
                <a:ea typeface="+mn-ea"/>
                <a:cs typeface="+mn-cs"/>
              </a:defRPr>
            </a:lvl3pPr>
            <a:lvl4pPr marL="0" indent="0" algn="l" defTabSz="914400" rtl="0" eaLnBrk="1" latinLnBrk="0" hangingPunct="1">
              <a:lnSpc>
                <a:spcPct val="100000"/>
              </a:lnSpc>
              <a:spcBef>
                <a:spcPts val="500"/>
              </a:spcBef>
              <a:buFontTx/>
              <a:buNone/>
              <a:defRPr sz="1400" kern="1200">
                <a:solidFill>
                  <a:schemeClr val="bg1"/>
                </a:solidFill>
                <a:latin typeface="+mn-lt"/>
                <a:ea typeface="+mn-ea"/>
                <a:cs typeface="+mn-cs"/>
              </a:defRPr>
            </a:lvl4pPr>
            <a:lvl5pPr marL="0" indent="0" algn="l" defTabSz="914400" rtl="0" eaLnBrk="1" latinLnBrk="0" hangingPunct="1">
              <a:lnSpc>
                <a:spcPct val="100000"/>
              </a:lnSpc>
              <a:spcBef>
                <a:spcPts val="500"/>
              </a:spcBef>
              <a:buFontTx/>
              <a:buNone/>
              <a:defRPr sz="14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s-ES" sz="2400" dirty="0"/>
              <a:t>Mi superhéroe será una niña de 10 años</a:t>
            </a:r>
            <a:endParaRPr lang="en-US" sz="2400" dirty="0"/>
          </a:p>
        </p:txBody>
      </p:sp>
    </p:spTree>
    <p:extLst>
      <p:ext uri="{BB962C8B-B14F-4D97-AF65-F5344CB8AC3E}">
        <p14:creationId xmlns:p14="http://schemas.microsoft.com/office/powerpoint/2010/main" val="32217697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236F0650-120A-936B-8750-4D6A63DC237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EA17143-B330-E96F-2FB5-89D58806603D}"/>
              </a:ext>
            </a:extLst>
          </p:cNvPr>
          <p:cNvSpPr>
            <a:spLocks noGrp="1"/>
          </p:cNvSpPr>
          <p:nvPr>
            <p:ph type="title"/>
          </p:nvPr>
        </p:nvSpPr>
        <p:spPr/>
        <p:txBody>
          <a:bodyPr/>
          <a:lstStyle/>
          <a:p>
            <a:r>
              <a:rPr lang="es-ES" dirty="0"/>
              <a:t>Ahora vamos a inventar un nuevo superhéroe</a:t>
            </a:r>
            <a:endParaRPr lang="en-IL" dirty="0"/>
          </a:p>
        </p:txBody>
      </p:sp>
      <p:grpSp>
        <p:nvGrpSpPr>
          <p:cNvPr id="6" name="Group 5">
            <a:extLst>
              <a:ext uri="{FF2B5EF4-FFF2-40B4-BE49-F238E27FC236}">
                <a16:creationId xmlns:a16="http://schemas.microsoft.com/office/drawing/2014/main" id="{8A6414E7-3594-80F8-4D22-F7D09CFF3C2A}"/>
              </a:ext>
            </a:extLst>
          </p:cNvPr>
          <p:cNvGrpSpPr/>
          <p:nvPr/>
        </p:nvGrpSpPr>
        <p:grpSpPr>
          <a:xfrm>
            <a:off x="2478050" y="2112285"/>
            <a:ext cx="3455076" cy="3455076"/>
            <a:chOff x="4411804" y="1983649"/>
            <a:chExt cx="3361105" cy="3361105"/>
          </a:xfrm>
        </p:grpSpPr>
        <p:sp>
          <p:nvSpPr>
            <p:cNvPr id="7" name="Oval 6">
              <a:extLst>
                <a:ext uri="{FF2B5EF4-FFF2-40B4-BE49-F238E27FC236}">
                  <a16:creationId xmlns:a16="http://schemas.microsoft.com/office/drawing/2014/main" id="{ED34BC20-32C5-1921-4F37-384070A6AD7F}"/>
                </a:ext>
              </a:extLst>
            </p:cNvPr>
            <p:cNvSpPr/>
            <p:nvPr/>
          </p:nvSpPr>
          <p:spPr>
            <a:xfrm>
              <a:off x="4411804" y="1983649"/>
              <a:ext cx="3361105" cy="3361105"/>
            </a:xfrm>
            <a:prstGeom prst="ellipse">
              <a:avLst/>
            </a:prstGeom>
            <a:gradFill>
              <a:gsLst>
                <a:gs pos="100000">
                  <a:schemeClr val="tx1">
                    <a:alpha val="78000"/>
                    <a:lumMod val="99000"/>
                  </a:schemeClr>
                </a:gs>
                <a:gs pos="0">
                  <a:schemeClr val="tx1">
                    <a:lumMod val="85000"/>
                    <a:lumOff val="15000"/>
                  </a:schemeClr>
                </a:gs>
              </a:gsLst>
              <a:lin ang="2400000" scaled="0"/>
            </a:gradFill>
            <a:ln w="15875">
              <a:gradFill>
                <a:gsLst>
                  <a:gs pos="0">
                    <a:schemeClr val="accent1">
                      <a:lumMod val="45000"/>
                      <a:lumOff val="55000"/>
                      <a:alpha val="0"/>
                    </a:schemeClr>
                  </a:gs>
                  <a:gs pos="100000">
                    <a:srgbClr val="86C9AC"/>
                  </a:gs>
                </a:gsLst>
                <a:lin ang="4800000" scaled="0"/>
              </a:gradFill>
            </a:ln>
            <a:effectLst>
              <a:outerShdw blurRad="127000" dist="38100" dir="540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marR="0" lvl="0" indent="0" algn="ctr" fontAlgn="auto">
                <a:lnSpc>
                  <a:spcPct val="95000"/>
                </a:lnSpc>
                <a:spcBef>
                  <a:spcPts val="1000"/>
                </a:spcBef>
                <a:spcAft>
                  <a:spcPts val="200"/>
                </a:spcAft>
                <a:buClrTx/>
                <a:buSzTx/>
                <a:buFontTx/>
                <a:buNone/>
                <a:tabLst/>
              </a:pPr>
              <a:endParaRPr kumimoji="0" lang="en-US" sz="3600" b="1" i="0" u="none" strike="noStrike" cap="none" spc="0" normalizeH="0" baseline="0" noProof="0" err="1">
                <a:ln w="6350">
                  <a:noFill/>
                </a:ln>
                <a:gradFill>
                  <a:gsLst>
                    <a:gs pos="30000">
                      <a:srgbClr val="EC008C"/>
                    </a:gs>
                    <a:gs pos="42000">
                      <a:srgbClr val="EC008C">
                        <a:lumMod val="40000"/>
                        <a:lumOff val="60000"/>
                      </a:srgbClr>
                    </a:gs>
                    <a:gs pos="55000">
                      <a:srgbClr val="EC008C"/>
                    </a:gs>
                  </a:gsLst>
                  <a:lin ang="4800000" scaled="0"/>
                </a:gradFill>
                <a:effectLst/>
                <a:uLnTx/>
                <a:uFillTx/>
                <a:latin typeface="Century Gothic" panose="020F0302020204030204"/>
              </a:endParaRPr>
            </a:p>
          </p:txBody>
        </p:sp>
        <p:sp>
          <p:nvSpPr>
            <p:cNvPr id="8" name="Rectangle: Top Corners Rounded 7">
              <a:extLst>
                <a:ext uri="{FF2B5EF4-FFF2-40B4-BE49-F238E27FC236}">
                  <a16:creationId xmlns:a16="http://schemas.microsoft.com/office/drawing/2014/main" id="{988632A8-6A4C-7479-3886-0CD3054AA1DB}"/>
                </a:ext>
              </a:extLst>
            </p:cNvPr>
            <p:cNvSpPr/>
            <p:nvPr/>
          </p:nvSpPr>
          <p:spPr>
            <a:xfrm rot="5400000" flipV="1">
              <a:off x="4737414" y="2279134"/>
              <a:ext cx="2729126" cy="2731123"/>
            </a:xfrm>
            <a:prstGeom prst="round2SameRect">
              <a:avLst>
                <a:gd name="adj1" fmla="val 50000"/>
                <a:gd name="adj2" fmla="val 50000"/>
              </a:avLst>
            </a:prstGeom>
            <a:gradFill>
              <a:gsLst>
                <a:gs pos="85000">
                  <a:schemeClr val="tx1">
                    <a:alpha val="78000"/>
                    <a:lumMod val="99000"/>
                  </a:schemeClr>
                </a:gs>
                <a:gs pos="0">
                  <a:schemeClr val="tx1">
                    <a:lumMod val="85000"/>
                    <a:lumOff val="15000"/>
                  </a:schemeClr>
                </a:gs>
              </a:gsLst>
              <a:lin ang="2400000" scaled="0"/>
            </a:gradFill>
            <a:ln w="15875">
              <a:gradFill>
                <a:gsLst>
                  <a:gs pos="0">
                    <a:schemeClr val="accent1">
                      <a:lumMod val="45000"/>
                      <a:lumOff val="55000"/>
                      <a:alpha val="0"/>
                    </a:schemeClr>
                  </a:gs>
                  <a:gs pos="100000">
                    <a:srgbClr val="86C9AC"/>
                  </a:gs>
                </a:gsLst>
                <a:lin ang="4800000" scaled="0"/>
              </a:gradFill>
            </a:ln>
            <a:effectLst>
              <a:outerShdw blurRad="127000" dist="38100" dir="540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marR="0" lvl="0" indent="0" algn="ctr" fontAlgn="auto">
                <a:lnSpc>
                  <a:spcPct val="95000"/>
                </a:lnSpc>
                <a:spcBef>
                  <a:spcPts val="1000"/>
                </a:spcBef>
                <a:spcAft>
                  <a:spcPts val="200"/>
                </a:spcAft>
                <a:buClrTx/>
                <a:buSzTx/>
                <a:buFontTx/>
                <a:buNone/>
                <a:tabLst/>
              </a:pPr>
              <a:endParaRPr kumimoji="0" lang="en-US" sz="3600" b="1" i="0" u="none" strike="noStrike" cap="none" spc="0" normalizeH="0" baseline="0" noProof="0">
                <a:ln w="6350">
                  <a:noFill/>
                </a:ln>
                <a:gradFill>
                  <a:gsLst>
                    <a:gs pos="30000">
                      <a:srgbClr val="86C9AC"/>
                    </a:gs>
                    <a:gs pos="42000">
                      <a:srgbClr val="CDE9DD"/>
                    </a:gs>
                    <a:gs pos="55000">
                      <a:srgbClr val="86C9AC"/>
                    </a:gs>
                  </a:gsLst>
                  <a:lin ang="4800000" scaled="0"/>
                </a:gradFill>
                <a:effectLst/>
                <a:uLnTx/>
                <a:uFillTx/>
                <a:latin typeface="Century Gothic" panose="020F0302020204030204"/>
              </a:endParaRPr>
            </a:p>
          </p:txBody>
        </p:sp>
      </p:grpSp>
      <p:grpSp>
        <p:nvGrpSpPr>
          <p:cNvPr id="9" name="Group 8">
            <a:extLst>
              <a:ext uri="{FF2B5EF4-FFF2-40B4-BE49-F238E27FC236}">
                <a16:creationId xmlns:a16="http://schemas.microsoft.com/office/drawing/2014/main" id="{C03B305F-7700-4C11-3965-650B9BCB8E54}"/>
              </a:ext>
            </a:extLst>
          </p:cNvPr>
          <p:cNvGrpSpPr/>
          <p:nvPr/>
        </p:nvGrpSpPr>
        <p:grpSpPr>
          <a:xfrm>
            <a:off x="6260278" y="2112987"/>
            <a:ext cx="3453672" cy="3453672"/>
            <a:chOff x="4411804" y="1983649"/>
            <a:chExt cx="3361105" cy="3361105"/>
          </a:xfrm>
        </p:grpSpPr>
        <p:sp>
          <p:nvSpPr>
            <p:cNvPr id="10" name="Oval 9">
              <a:extLst>
                <a:ext uri="{FF2B5EF4-FFF2-40B4-BE49-F238E27FC236}">
                  <a16:creationId xmlns:a16="http://schemas.microsoft.com/office/drawing/2014/main" id="{98CB65C1-7BB7-C9F0-DDFB-53F0C904D0EB}"/>
                </a:ext>
              </a:extLst>
            </p:cNvPr>
            <p:cNvSpPr/>
            <p:nvPr/>
          </p:nvSpPr>
          <p:spPr>
            <a:xfrm>
              <a:off x="4411804" y="1983649"/>
              <a:ext cx="3361105" cy="3361105"/>
            </a:xfrm>
            <a:prstGeom prst="ellipse">
              <a:avLst/>
            </a:prstGeom>
            <a:gradFill>
              <a:gsLst>
                <a:gs pos="100000">
                  <a:schemeClr val="tx1">
                    <a:alpha val="78000"/>
                    <a:lumMod val="99000"/>
                  </a:schemeClr>
                </a:gs>
                <a:gs pos="0">
                  <a:schemeClr val="tx1">
                    <a:lumMod val="85000"/>
                    <a:lumOff val="15000"/>
                  </a:schemeClr>
                </a:gs>
              </a:gsLst>
              <a:lin ang="2400000" scaled="0"/>
            </a:gradFill>
            <a:ln w="15875">
              <a:gradFill>
                <a:gsLst>
                  <a:gs pos="0">
                    <a:schemeClr val="accent1">
                      <a:lumMod val="45000"/>
                      <a:lumOff val="55000"/>
                      <a:alpha val="0"/>
                    </a:schemeClr>
                  </a:gs>
                  <a:gs pos="100000">
                    <a:srgbClr val="86C9AC"/>
                  </a:gs>
                </a:gsLst>
                <a:lin ang="4800000" scaled="0"/>
              </a:gradFill>
            </a:ln>
            <a:effectLst>
              <a:outerShdw blurRad="127000" dist="38100" dir="540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marR="0" lvl="0" indent="0" algn="ctr" fontAlgn="auto">
                <a:lnSpc>
                  <a:spcPct val="95000"/>
                </a:lnSpc>
                <a:spcBef>
                  <a:spcPts val="1000"/>
                </a:spcBef>
                <a:spcAft>
                  <a:spcPts val="200"/>
                </a:spcAft>
                <a:buClrTx/>
                <a:buSzTx/>
                <a:buFontTx/>
                <a:buNone/>
                <a:tabLst/>
              </a:pPr>
              <a:endParaRPr kumimoji="0" lang="en-US" sz="3600" b="1" i="0" u="none" strike="noStrike" cap="none" spc="0" normalizeH="0" baseline="0" noProof="0" err="1">
                <a:ln w="6350">
                  <a:noFill/>
                </a:ln>
                <a:gradFill>
                  <a:gsLst>
                    <a:gs pos="30000">
                      <a:srgbClr val="EC008C"/>
                    </a:gs>
                    <a:gs pos="42000">
                      <a:srgbClr val="EC008C">
                        <a:lumMod val="40000"/>
                        <a:lumOff val="60000"/>
                      </a:srgbClr>
                    </a:gs>
                    <a:gs pos="55000">
                      <a:srgbClr val="EC008C"/>
                    </a:gs>
                  </a:gsLst>
                  <a:lin ang="4800000" scaled="0"/>
                </a:gradFill>
                <a:effectLst/>
                <a:uLnTx/>
                <a:uFillTx/>
                <a:latin typeface="Century Gothic" panose="020F0302020204030204"/>
              </a:endParaRPr>
            </a:p>
          </p:txBody>
        </p:sp>
        <p:sp>
          <p:nvSpPr>
            <p:cNvPr id="11" name="Rectangle: Top Corners Rounded 10">
              <a:extLst>
                <a:ext uri="{FF2B5EF4-FFF2-40B4-BE49-F238E27FC236}">
                  <a16:creationId xmlns:a16="http://schemas.microsoft.com/office/drawing/2014/main" id="{7D9978B2-6226-93BC-9CFD-BEF9EEB262DB}"/>
                </a:ext>
              </a:extLst>
            </p:cNvPr>
            <p:cNvSpPr/>
            <p:nvPr/>
          </p:nvSpPr>
          <p:spPr>
            <a:xfrm rot="5400000" flipV="1">
              <a:off x="4737414" y="2279134"/>
              <a:ext cx="2729126" cy="2731123"/>
            </a:xfrm>
            <a:prstGeom prst="round2SameRect">
              <a:avLst>
                <a:gd name="adj1" fmla="val 50000"/>
                <a:gd name="adj2" fmla="val 50000"/>
              </a:avLst>
            </a:prstGeom>
            <a:gradFill>
              <a:gsLst>
                <a:gs pos="85000">
                  <a:schemeClr val="tx1">
                    <a:alpha val="78000"/>
                    <a:lumMod val="99000"/>
                  </a:schemeClr>
                </a:gs>
                <a:gs pos="0">
                  <a:schemeClr val="tx1">
                    <a:lumMod val="85000"/>
                    <a:lumOff val="15000"/>
                  </a:schemeClr>
                </a:gs>
              </a:gsLst>
              <a:lin ang="2400000" scaled="0"/>
            </a:gradFill>
            <a:ln w="15875">
              <a:gradFill>
                <a:gsLst>
                  <a:gs pos="0">
                    <a:schemeClr val="accent1">
                      <a:lumMod val="45000"/>
                      <a:lumOff val="55000"/>
                      <a:alpha val="0"/>
                    </a:schemeClr>
                  </a:gs>
                  <a:gs pos="100000">
                    <a:srgbClr val="86C9AC"/>
                  </a:gs>
                </a:gsLst>
                <a:lin ang="4800000" scaled="0"/>
              </a:gradFill>
            </a:ln>
            <a:effectLst>
              <a:outerShdw blurRad="127000" dist="38100" dir="540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marR="0" lvl="0" indent="0" algn="ctr" fontAlgn="auto">
                <a:lnSpc>
                  <a:spcPct val="95000"/>
                </a:lnSpc>
                <a:spcBef>
                  <a:spcPts val="1000"/>
                </a:spcBef>
                <a:spcAft>
                  <a:spcPts val="200"/>
                </a:spcAft>
                <a:buClrTx/>
                <a:buSzTx/>
                <a:buFontTx/>
                <a:buNone/>
                <a:tabLst/>
              </a:pPr>
              <a:endParaRPr kumimoji="0" lang="en-US" sz="3600" b="1" i="0" u="none" strike="noStrike" cap="none" spc="0" normalizeH="0" baseline="0" noProof="0">
                <a:ln w="6350">
                  <a:noFill/>
                </a:ln>
                <a:gradFill>
                  <a:gsLst>
                    <a:gs pos="30000">
                      <a:srgbClr val="86C9AC"/>
                    </a:gs>
                    <a:gs pos="42000">
                      <a:srgbClr val="CDE9DD"/>
                    </a:gs>
                    <a:gs pos="55000">
                      <a:srgbClr val="86C9AC"/>
                    </a:gs>
                  </a:gsLst>
                  <a:lin ang="4800000" scaled="0"/>
                </a:gradFill>
                <a:effectLst/>
                <a:uLnTx/>
                <a:uFillTx/>
                <a:latin typeface="Century Gothic" panose="020F0302020204030204"/>
              </a:endParaRPr>
            </a:p>
          </p:txBody>
        </p:sp>
      </p:grpSp>
      <p:sp>
        <p:nvSpPr>
          <p:cNvPr id="12" name="Text Placeholder 21">
            <a:extLst>
              <a:ext uri="{FF2B5EF4-FFF2-40B4-BE49-F238E27FC236}">
                <a16:creationId xmlns:a16="http://schemas.microsoft.com/office/drawing/2014/main" id="{E198A5A0-D853-E4E9-6EB6-E22C00842323}"/>
              </a:ext>
            </a:extLst>
          </p:cNvPr>
          <p:cNvSpPr txBox="1">
            <a:spLocks/>
          </p:cNvSpPr>
          <p:nvPr/>
        </p:nvSpPr>
        <p:spPr>
          <a:xfrm>
            <a:off x="6865927" y="2842627"/>
            <a:ext cx="2242375" cy="1994392"/>
          </a:xfrm>
          <a:prstGeom prst="rect">
            <a:avLst/>
          </a:prstGeom>
        </p:spPr>
        <p:txBody>
          <a:bodyPr vert="horz" wrap="square" lIns="0" tIns="0" rIns="0" bIns="0" rtlCol="0">
            <a:spAutoFit/>
          </a:bodyPr>
          <a:lstStyle>
            <a:lvl1pPr marL="171450" indent="-171450" algn="l" defTabSz="914400" rtl="0" eaLnBrk="1" latinLnBrk="0" hangingPunct="1">
              <a:lnSpc>
                <a:spcPct val="100000"/>
              </a:lnSpc>
              <a:spcBef>
                <a:spcPts val="1000"/>
              </a:spcBef>
              <a:buFont typeface="Arial" panose="020B0604020202020204" pitchFamily="34" charset="0"/>
              <a:buChar char="•"/>
              <a:defRPr lang="en-US" sz="2400" kern="1200" dirty="0" smtClean="0">
                <a:solidFill>
                  <a:schemeClr val="bg1"/>
                </a:solidFill>
                <a:latin typeface="+mn-lt"/>
                <a:ea typeface="+mn-ea"/>
                <a:cs typeface="+mn-cs"/>
              </a:defRPr>
            </a:lvl1pPr>
            <a:lvl2pPr marL="344488" indent="-171450" algn="l" defTabSz="914400" rtl="0" eaLnBrk="1" latinLnBrk="0" hangingPunct="1">
              <a:lnSpc>
                <a:spcPct val="100000"/>
              </a:lnSpc>
              <a:spcBef>
                <a:spcPts val="500"/>
              </a:spcBef>
              <a:buFont typeface="Arial" panose="020B0604020202020204" pitchFamily="34" charset="0"/>
              <a:buChar char="•"/>
              <a:defRPr lang="en-US" sz="2000" kern="1200" dirty="0" smtClean="0">
                <a:solidFill>
                  <a:schemeClr val="bg1"/>
                </a:solidFill>
                <a:latin typeface="+mn-lt"/>
                <a:ea typeface="+mn-ea"/>
                <a:cs typeface="+mn-cs"/>
              </a:defRPr>
            </a:lvl2pPr>
            <a:lvl3pPr marL="569913" indent="-173038" algn="l" defTabSz="914400" rtl="0" eaLnBrk="1" latinLnBrk="0" hangingPunct="1">
              <a:lnSpc>
                <a:spcPct val="100000"/>
              </a:lnSpc>
              <a:spcBef>
                <a:spcPts val="500"/>
              </a:spcBef>
              <a:buFont typeface="Arial" panose="020B0604020202020204" pitchFamily="34" charset="0"/>
              <a:buChar char="•"/>
              <a:defRPr lang="en-US" sz="1800" kern="1200" dirty="0" smtClean="0">
                <a:solidFill>
                  <a:schemeClr val="bg1"/>
                </a:solidFill>
                <a:latin typeface="+mn-lt"/>
                <a:ea typeface="+mn-ea"/>
                <a:cs typeface="+mn-cs"/>
              </a:defRPr>
            </a:lvl3pPr>
            <a:lvl4pPr marL="741363" indent="-171450" algn="l" defTabSz="914400" rtl="0" eaLnBrk="1" latinLnBrk="0" hangingPunct="1">
              <a:lnSpc>
                <a:spcPct val="100000"/>
              </a:lnSpc>
              <a:spcBef>
                <a:spcPts val="500"/>
              </a:spcBef>
              <a:buFont typeface="Arial" panose="020B0604020202020204" pitchFamily="34" charset="0"/>
              <a:buChar char="•"/>
              <a:defRPr lang="en-US" sz="1600" kern="1200" dirty="0" smtClean="0">
                <a:solidFill>
                  <a:schemeClr val="bg1"/>
                </a:solidFill>
                <a:latin typeface="+mn-lt"/>
                <a:ea typeface="+mn-ea"/>
                <a:cs typeface="+mn-cs"/>
              </a:defRPr>
            </a:lvl4pPr>
            <a:lvl5pPr marL="914400" indent="-173038" algn="l" defTabSz="914400" rtl="0" eaLnBrk="1" latinLnBrk="0" hangingPunct="1">
              <a:lnSpc>
                <a:spcPct val="100000"/>
              </a:lnSpc>
              <a:spcBef>
                <a:spcPts val="500"/>
              </a:spcBef>
              <a:buFont typeface="Arial" panose="020B0604020202020204" pitchFamily="34" charset="0"/>
              <a:buChar char="•"/>
              <a:defRPr lang="en-US" sz="1600" kern="1200" dirty="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90000"/>
              </a:lnSpc>
              <a:spcBef>
                <a:spcPts val="0"/>
              </a:spcBef>
              <a:buNone/>
            </a:pPr>
            <a:r>
              <a:rPr lang="es-ES" sz="2400" dirty="0">
                <a:latin typeface="+mj-lt"/>
              </a:rPr>
              <a:t>¿Algo especial sobre su disfraz? (¿una corona, alas, un cinturón verde?)</a:t>
            </a:r>
            <a:endParaRPr lang="en-US" sz="2400" dirty="0">
              <a:latin typeface="+mj-lt"/>
            </a:endParaRPr>
          </a:p>
        </p:txBody>
      </p:sp>
      <p:sp>
        <p:nvSpPr>
          <p:cNvPr id="13" name="Text Placeholder 21">
            <a:extLst>
              <a:ext uri="{FF2B5EF4-FFF2-40B4-BE49-F238E27FC236}">
                <a16:creationId xmlns:a16="http://schemas.microsoft.com/office/drawing/2014/main" id="{37811FA7-1F0B-82E9-99A6-1431595B3698}"/>
              </a:ext>
            </a:extLst>
          </p:cNvPr>
          <p:cNvSpPr txBox="1">
            <a:spLocks/>
          </p:cNvSpPr>
          <p:nvPr/>
        </p:nvSpPr>
        <p:spPr>
          <a:xfrm>
            <a:off x="3084401" y="3285825"/>
            <a:ext cx="2242375" cy="738664"/>
          </a:xfrm>
          <a:prstGeom prst="rect">
            <a:avLst/>
          </a:prstGeom>
        </p:spPr>
        <p:txBody>
          <a:bodyPr vert="horz" wrap="square" lIns="0" tIns="0" rIns="0" bIns="0" rtlCol="0">
            <a:spAutoFit/>
          </a:bodyPr>
          <a:lstStyle>
            <a:lvl1pPr marL="171450" indent="-171450" algn="l" defTabSz="914400" rtl="0" eaLnBrk="1" latinLnBrk="0" hangingPunct="1">
              <a:lnSpc>
                <a:spcPct val="100000"/>
              </a:lnSpc>
              <a:spcBef>
                <a:spcPts val="1000"/>
              </a:spcBef>
              <a:buFont typeface="Arial" panose="020B0604020202020204" pitchFamily="34" charset="0"/>
              <a:buChar char="•"/>
              <a:defRPr lang="en-US" sz="2400" kern="1200" dirty="0" smtClean="0">
                <a:solidFill>
                  <a:schemeClr val="bg1"/>
                </a:solidFill>
                <a:latin typeface="+mn-lt"/>
                <a:ea typeface="+mn-ea"/>
                <a:cs typeface="+mn-cs"/>
              </a:defRPr>
            </a:lvl1pPr>
            <a:lvl2pPr marL="344488" indent="-171450" algn="l" defTabSz="914400" rtl="0" eaLnBrk="1" latinLnBrk="0" hangingPunct="1">
              <a:lnSpc>
                <a:spcPct val="100000"/>
              </a:lnSpc>
              <a:spcBef>
                <a:spcPts val="500"/>
              </a:spcBef>
              <a:buFont typeface="Arial" panose="020B0604020202020204" pitchFamily="34" charset="0"/>
              <a:buChar char="•"/>
              <a:defRPr lang="en-US" sz="2000" kern="1200" dirty="0" smtClean="0">
                <a:solidFill>
                  <a:schemeClr val="bg1"/>
                </a:solidFill>
                <a:latin typeface="+mn-lt"/>
                <a:ea typeface="+mn-ea"/>
                <a:cs typeface="+mn-cs"/>
              </a:defRPr>
            </a:lvl2pPr>
            <a:lvl3pPr marL="569913" indent="-173038" algn="l" defTabSz="914400" rtl="0" eaLnBrk="1" latinLnBrk="0" hangingPunct="1">
              <a:lnSpc>
                <a:spcPct val="100000"/>
              </a:lnSpc>
              <a:spcBef>
                <a:spcPts val="500"/>
              </a:spcBef>
              <a:buFont typeface="Arial" panose="020B0604020202020204" pitchFamily="34" charset="0"/>
              <a:buChar char="•"/>
              <a:defRPr lang="en-US" sz="1800" kern="1200" dirty="0" smtClean="0">
                <a:solidFill>
                  <a:schemeClr val="bg1"/>
                </a:solidFill>
                <a:latin typeface="+mn-lt"/>
                <a:ea typeface="+mn-ea"/>
                <a:cs typeface="+mn-cs"/>
              </a:defRPr>
            </a:lvl3pPr>
            <a:lvl4pPr marL="741363" indent="-171450" algn="l" defTabSz="914400" rtl="0" eaLnBrk="1" latinLnBrk="0" hangingPunct="1">
              <a:lnSpc>
                <a:spcPct val="100000"/>
              </a:lnSpc>
              <a:spcBef>
                <a:spcPts val="500"/>
              </a:spcBef>
              <a:buFont typeface="Arial" panose="020B0604020202020204" pitchFamily="34" charset="0"/>
              <a:buChar char="•"/>
              <a:defRPr lang="en-US" sz="1600" kern="1200" dirty="0" smtClean="0">
                <a:solidFill>
                  <a:schemeClr val="bg1"/>
                </a:solidFill>
                <a:latin typeface="+mn-lt"/>
                <a:ea typeface="+mn-ea"/>
                <a:cs typeface="+mn-cs"/>
              </a:defRPr>
            </a:lvl4pPr>
            <a:lvl5pPr marL="914400" indent="-173038" algn="l" defTabSz="914400" rtl="0" eaLnBrk="1" latinLnBrk="0" hangingPunct="1">
              <a:lnSpc>
                <a:spcPct val="100000"/>
              </a:lnSpc>
              <a:spcBef>
                <a:spcPts val="500"/>
              </a:spcBef>
              <a:buFont typeface="Arial" panose="020B0604020202020204" pitchFamily="34" charset="0"/>
              <a:buChar char="•"/>
              <a:defRPr lang="en-US" sz="1600" kern="1200" dirty="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dirty="0"/>
              <a:t>¿</a:t>
            </a:r>
            <a:r>
              <a:rPr lang="en-US" dirty="0" err="1"/>
              <a:t>Cuál</a:t>
            </a:r>
            <a:r>
              <a:rPr lang="en-US" dirty="0"/>
              <a:t> </a:t>
            </a:r>
            <a:r>
              <a:rPr lang="en-US" dirty="0" err="1"/>
              <a:t>será</a:t>
            </a:r>
            <a:r>
              <a:rPr lang="en-US" dirty="0"/>
              <a:t> </a:t>
            </a:r>
            <a:r>
              <a:rPr lang="en-US" dirty="0" err="1"/>
              <a:t>su</a:t>
            </a:r>
            <a:r>
              <a:rPr lang="en-US" dirty="0"/>
              <a:t> </a:t>
            </a:r>
            <a:r>
              <a:rPr lang="en-US" dirty="0" err="1"/>
              <a:t>superpoder</a:t>
            </a:r>
            <a:r>
              <a:rPr lang="en-US" dirty="0"/>
              <a:t>?</a:t>
            </a:r>
          </a:p>
        </p:txBody>
      </p:sp>
      <p:sp>
        <p:nvSpPr>
          <p:cNvPr id="15" name="Text Placeholder 9">
            <a:extLst>
              <a:ext uri="{FF2B5EF4-FFF2-40B4-BE49-F238E27FC236}">
                <a16:creationId xmlns:a16="http://schemas.microsoft.com/office/drawing/2014/main" id="{F354B236-5109-642D-4514-371A075271C7}"/>
              </a:ext>
            </a:extLst>
          </p:cNvPr>
          <p:cNvSpPr txBox="1">
            <a:spLocks/>
          </p:cNvSpPr>
          <p:nvPr/>
        </p:nvSpPr>
        <p:spPr>
          <a:xfrm>
            <a:off x="546100" y="1439776"/>
            <a:ext cx="11096625" cy="476250"/>
          </a:xfrm>
          <a:prstGeom prst="rect">
            <a:avLst/>
          </a:prstGeom>
        </p:spPr>
        <p:txBody>
          <a:bodyPr/>
          <a:lstStyle>
            <a:lvl1pPr marL="0" indent="0" algn="l" defTabSz="914400" rtl="0" eaLnBrk="1" latinLnBrk="0" hangingPunct="1">
              <a:lnSpc>
                <a:spcPct val="100000"/>
              </a:lnSpc>
              <a:spcBef>
                <a:spcPts val="1000"/>
              </a:spcBef>
              <a:buFontTx/>
              <a:buNone/>
              <a:defRPr sz="2000" kern="1200">
                <a:solidFill>
                  <a:schemeClr val="bg1"/>
                </a:solidFill>
                <a:latin typeface="+mn-lt"/>
                <a:ea typeface="+mn-ea"/>
                <a:cs typeface="+mn-cs"/>
              </a:defRPr>
            </a:lvl1pPr>
            <a:lvl2pPr marL="0" indent="0" algn="l" defTabSz="914400" rtl="0" eaLnBrk="1" latinLnBrk="0" hangingPunct="1">
              <a:lnSpc>
                <a:spcPct val="100000"/>
              </a:lnSpc>
              <a:spcBef>
                <a:spcPts val="500"/>
              </a:spcBef>
              <a:buFontTx/>
              <a:buNone/>
              <a:defRPr sz="1800" kern="1200">
                <a:solidFill>
                  <a:schemeClr val="bg1"/>
                </a:solidFill>
                <a:latin typeface="+mn-lt"/>
                <a:ea typeface="+mn-ea"/>
                <a:cs typeface="+mn-cs"/>
              </a:defRPr>
            </a:lvl2pPr>
            <a:lvl3pPr marL="0" indent="0" algn="l" defTabSz="914400" rtl="0" eaLnBrk="1" latinLnBrk="0" hangingPunct="1">
              <a:lnSpc>
                <a:spcPct val="100000"/>
              </a:lnSpc>
              <a:spcBef>
                <a:spcPts val="500"/>
              </a:spcBef>
              <a:buFontTx/>
              <a:buNone/>
              <a:defRPr sz="1600" kern="1200">
                <a:solidFill>
                  <a:schemeClr val="bg1"/>
                </a:solidFill>
                <a:latin typeface="+mn-lt"/>
                <a:ea typeface="+mn-ea"/>
                <a:cs typeface="+mn-cs"/>
              </a:defRPr>
            </a:lvl3pPr>
            <a:lvl4pPr marL="0" indent="0" algn="l" defTabSz="914400" rtl="0" eaLnBrk="1" latinLnBrk="0" hangingPunct="1">
              <a:lnSpc>
                <a:spcPct val="100000"/>
              </a:lnSpc>
              <a:spcBef>
                <a:spcPts val="500"/>
              </a:spcBef>
              <a:buFontTx/>
              <a:buNone/>
              <a:defRPr sz="1400" kern="1200">
                <a:solidFill>
                  <a:schemeClr val="bg1"/>
                </a:solidFill>
                <a:latin typeface="+mn-lt"/>
                <a:ea typeface="+mn-ea"/>
                <a:cs typeface="+mn-cs"/>
              </a:defRPr>
            </a:lvl4pPr>
            <a:lvl5pPr marL="0" indent="0" algn="l" defTabSz="914400" rtl="0" eaLnBrk="1" latinLnBrk="0" hangingPunct="1">
              <a:lnSpc>
                <a:spcPct val="100000"/>
              </a:lnSpc>
              <a:spcBef>
                <a:spcPts val="500"/>
              </a:spcBef>
              <a:buFontTx/>
              <a:buNone/>
              <a:defRPr sz="14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2400" dirty="0" err="1"/>
              <a:t>Tómate</a:t>
            </a:r>
            <a:r>
              <a:rPr lang="en-US" sz="2400" dirty="0"/>
              <a:t> un </a:t>
            </a:r>
            <a:r>
              <a:rPr lang="en-US" sz="2400" dirty="0" err="1"/>
              <a:t>minuto</a:t>
            </a:r>
            <a:r>
              <a:rPr lang="en-US" sz="2400" dirty="0"/>
              <a:t> para </a:t>
            </a:r>
            <a:r>
              <a:rPr lang="en-US" sz="2400" dirty="0" err="1"/>
              <a:t>imaginar</a:t>
            </a:r>
            <a:r>
              <a:rPr lang="en-US" sz="2400" dirty="0"/>
              <a:t> a </a:t>
            </a:r>
            <a:r>
              <a:rPr lang="en-US" sz="2400" dirty="0" err="1"/>
              <a:t>tu</a:t>
            </a:r>
            <a:r>
              <a:rPr lang="en-US" sz="2400" dirty="0"/>
              <a:t> </a:t>
            </a:r>
            <a:r>
              <a:rPr lang="en-US" sz="2400" dirty="0" err="1"/>
              <a:t>superhéroe</a:t>
            </a:r>
            <a:endParaRPr lang="en-US" sz="2400" dirty="0"/>
          </a:p>
        </p:txBody>
      </p:sp>
    </p:spTree>
    <p:extLst>
      <p:ext uri="{BB962C8B-B14F-4D97-AF65-F5344CB8AC3E}">
        <p14:creationId xmlns:p14="http://schemas.microsoft.com/office/powerpoint/2010/main" val="33985848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D93471-3CAA-BC68-8BC0-4BAC4964F645}"/>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D48144A4-DEB8-2891-F0BC-B11C68C1C6F5}"/>
              </a:ext>
            </a:extLst>
          </p:cNvPr>
          <p:cNvSpPr>
            <a:spLocks noGrp="1"/>
          </p:cNvSpPr>
          <p:nvPr>
            <p:ph type="title"/>
          </p:nvPr>
        </p:nvSpPr>
        <p:spPr>
          <a:xfrm>
            <a:off x="664371" y="2321005"/>
            <a:ext cx="5517354" cy="2215991"/>
          </a:xfrm>
        </p:spPr>
        <p:txBody>
          <a:bodyPr/>
          <a:lstStyle/>
          <a:p>
            <a:r>
              <a:rPr lang="es-ES" dirty="0"/>
              <a:t>¿Cómo puede ayudarnos la IA aquí?</a:t>
            </a:r>
            <a:endParaRPr lang="en-US" dirty="0"/>
          </a:p>
        </p:txBody>
      </p:sp>
    </p:spTree>
    <p:extLst>
      <p:ext uri="{BB962C8B-B14F-4D97-AF65-F5344CB8AC3E}">
        <p14:creationId xmlns:p14="http://schemas.microsoft.com/office/powerpoint/2010/main" val="388596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show="0">
  <p:cSld>
    <p:bg>
      <p:bgPr>
        <a:solidFill>
          <a:srgbClr val="FFFEDD"/>
        </a:solidFill>
        <a:effectLst/>
      </p:bgPr>
    </p:bg>
    <p:spTree>
      <p:nvGrpSpPr>
        <p:cNvPr id="1" name="">
          <a:extLst>
            <a:ext uri="{FF2B5EF4-FFF2-40B4-BE49-F238E27FC236}">
              <a16:creationId xmlns:a16="http://schemas.microsoft.com/office/drawing/2014/main" id="{236F0650-120A-936B-8750-4D6A63DC237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EA17143-B330-E96F-2FB5-89D58806603D}"/>
              </a:ext>
            </a:extLst>
          </p:cNvPr>
          <p:cNvSpPr>
            <a:spLocks noGrp="1"/>
          </p:cNvSpPr>
          <p:nvPr>
            <p:ph type="title"/>
          </p:nvPr>
        </p:nvSpPr>
        <p:spPr/>
        <p:txBody>
          <a:bodyPr/>
          <a:lstStyle/>
          <a:p>
            <a:r>
              <a:rPr lang="en-US" dirty="0"/>
              <a:t>How can AI help us here?</a:t>
            </a:r>
            <a:endParaRPr lang="en-IL" dirty="0"/>
          </a:p>
        </p:txBody>
      </p:sp>
      <p:pic>
        <p:nvPicPr>
          <p:cNvPr id="5" name="Picture 4">
            <a:extLst>
              <a:ext uri="{FF2B5EF4-FFF2-40B4-BE49-F238E27FC236}">
                <a16:creationId xmlns:a16="http://schemas.microsoft.com/office/drawing/2014/main" id="{9CC46739-5167-13AA-47C8-8A23DAB50437}"/>
              </a:ext>
            </a:extLst>
          </p:cNvPr>
          <p:cNvPicPr>
            <a:picLocks noChangeAspect="1"/>
          </p:cNvPicPr>
          <p:nvPr/>
        </p:nvPicPr>
        <p:blipFill>
          <a:blip r:embed="rId3"/>
          <a:stretch>
            <a:fillRect/>
          </a:stretch>
        </p:blipFill>
        <p:spPr>
          <a:xfrm>
            <a:off x="1532888" y="2445427"/>
            <a:ext cx="9126224" cy="3400900"/>
          </a:xfrm>
          <a:prstGeom prst="rect">
            <a:avLst/>
          </a:prstGeom>
        </p:spPr>
      </p:pic>
      <p:sp>
        <p:nvSpPr>
          <p:cNvPr id="11" name="Rectangle 10">
            <a:extLst>
              <a:ext uri="{FF2B5EF4-FFF2-40B4-BE49-F238E27FC236}">
                <a16:creationId xmlns:a16="http://schemas.microsoft.com/office/drawing/2014/main" id="{A60ED504-6EAB-0957-0BBA-3A5407617415}"/>
              </a:ext>
            </a:extLst>
          </p:cNvPr>
          <p:cNvSpPr/>
          <p:nvPr/>
        </p:nvSpPr>
        <p:spPr>
          <a:xfrm>
            <a:off x="4207665" y="1527816"/>
            <a:ext cx="3776669" cy="1396684"/>
          </a:xfrm>
          <a:prstGeom prst="rect">
            <a:avLst/>
          </a:prstGeom>
          <a:ln/>
        </p:spPr>
        <p:style>
          <a:lnRef idx="1">
            <a:schemeClr val="accent1"/>
          </a:lnRef>
          <a:fillRef idx="2">
            <a:schemeClr val="accent1"/>
          </a:fillRef>
          <a:effectRef idx="1">
            <a:schemeClr val="accent1"/>
          </a:effectRef>
          <a:fontRef idx="minor">
            <a:schemeClr val="dk1"/>
          </a:fontRef>
        </p:style>
        <p:txBody>
          <a:bodyPr rtlCol="0" anchor="ctr"/>
          <a:lstStyle/>
          <a:p>
            <a:pPr algn="ctr"/>
            <a:r>
              <a:rPr lang="en-US" dirty="0"/>
              <a:t>This is a placeholder, the instructor will show a live demo of this scenario</a:t>
            </a:r>
            <a:endParaRPr lang="en-IL" dirty="0"/>
          </a:p>
        </p:txBody>
      </p:sp>
    </p:spTree>
    <p:extLst>
      <p:ext uri="{BB962C8B-B14F-4D97-AF65-F5344CB8AC3E}">
        <p14:creationId xmlns:p14="http://schemas.microsoft.com/office/powerpoint/2010/main" val="357486817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0">
  <p:cSld>
    <p:bg>
      <p:bgPr>
        <a:solidFill>
          <a:srgbClr val="FFFEDD"/>
        </a:solidFill>
        <a:effectLst/>
      </p:bgPr>
    </p:bg>
    <p:spTree>
      <p:nvGrpSpPr>
        <p:cNvPr id="1" name="">
          <a:extLst>
            <a:ext uri="{FF2B5EF4-FFF2-40B4-BE49-F238E27FC236}">
              <a16:creationId xmlns:a16="http://schemas.microsoft.com/office/drawing/2014/main" id="{236F0650-120A-936B-8750-4D6A63DC237A}"/>
            </a:ext>
          </a:extLst>
        </p:cNvPr>
        <p:cNvGrpSpPr/>
        <p:nvPr/>
      </p:nvGrpSpPr>
      <p:grpSpPr>
        <a:xfrm>
          <a:off x="0" y="0"/>
          <a:ext cx="0" cy="0"/>
          <a:chOff x="0" y="0"/>
          <a:chExt cx="0" cy="0"/>
        </a:xfrm>
      </p:grpSpPr>
      <p:pic>
        <p:nvPicPr>
          <p:cNvPr id="6" name="superhero ideas">
            <a:hlinkClick r:id="" action="ppaction://media"/>
            <a:extLst>
              <a:ext uri="{FF2B5EF4-FFF2-40B4-BE49-F238E27FC236}">
                <a16:creationId xmlns:a16="http://schemas.microsoft.com/office/drawing/2014/main" id="{9CE8CD9C-EDC9-6900-98E1-A72167EA7AE0}"/>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714375" y="0"/>
            <a:ext cx="10763250" cy="6858000"/>
          </a:xfrm>
          <a:prstGeom prst="rect">
            <a:avLst/>
          </a:prstGeom>
        </p:spPr>
      </p:pic>
    </p:spTree>
    <p:extLst>
      <p:ext uri="{BB962C8B-B14F-4D97-AF65-F5344CB8AC3E}">
        <p14:creationId xmlns:p14="http://schemas.microsoft.com/office/powerpoint/2010/main" val="1945789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942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1D490F82-3076-A999-28A2-795384D98B4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DE643FC-DA79-E355-E53D-7493A95540BD}"/>
              </a:ext>
            </a:extLst>
          </p:cNvPr>
          <p:cNvSpPr>
            <a:spLocks noGrp="1"/>
          </p:cNvSpPr>
          <p:nvPr>
            <p:ph type="title"/>
          </p:nvPr>
        </p:nvSpPr>
        <p:spPr/>
        <p:txBody>
          <a:bodyPr/>
          <a:lstStyle/>
          <a:p>
            <a:r>
              <a:rPr lang="en-US" dirty="0"/>
              <a:t>Tu </a:t>
            </a:r>
            <a:r>
              <a:rPr lang="en-US" dirty="0" err="1"/>
              <a:t>turno</a:t>
            </a:r>
            <a:endParaRPr lang="en-IL" dirty="0"/>
          </a:p>
        </p:txBody>
      </p:sp>
      <p:grpSp>
        <p:nvGrpSpPr>
          <p:cNvPr id="4" name="Group 3">
            <a:extLst>
              <a:ext uri="{FF2B5EF4-FFF2-40B4-BE49-F238E27FC236}">
                <a16:creationId xmlns:a16="http://schemas.microsoft.com/office/drawing/2014/main" id="{E5837E45-AD15-6576-57EA-1F6A2CC78FA5}"/>
              </a:ext>
            </a:extLst>
          </p:cNvPr>
          <p:cNvGrpSpPr/>
          <p:nvPr/>
        </p:nvGrpSpPr>
        <p:grpSpPr>
          <a:xfrm>
            <a:off x="581945" y="1701462"/>
            <a:ext cx="3455076" cy="3455076"/>
            <a:chOff x="4411804" y="1983649"/>
            <a:chExt cx="3361105" cy="3361105"/>
          </a:xfrm>
        </p:grpSpPr>
        <p:sp>
          <p:nvSpPr>
            <p:cNvPr id="5" name="Oval 4">
              <a:extLst>
                <a:ext uri="{FF2B5EF4-FFF2-40B4-BE49-F238E27FC236}">
                  <a16:creationId xmlns:a16="http://schemas.microsoft.com/office/drawing/2014/main" id="{1110171D-F050-B676-BF2E-9B3083AAABCD}"/>
                </a:ext>
              </a:extLst>
            </p:cNvPr>
            <p:cNvSpPr/>
            <p:nvPr/>
          </p:nvSpPr>
          <p:spPr>
            <a:xfrm>
              <a:off x="4411804" y="1983649"/>
              <a:ext cx="3361105" cy="3361105"/>
            </a:xfrm>
            <a:prstGeom prst="ellipse">
              <a:avLst/>
            </a:prstGeom>
            <a:gradFill>
              <a:gsLst>
                <a:gs pos="100000">
                  <a:schemeClr val="tx1">
                    <a:alpha val="78000"/>
                    <a:lumMod val="99000"/>
                  </a:schemeClr>
                </a:gs>
                <a:gs pos="0">
                  <a:schemeClr val="tx1">
                    <a:lumMod val="85000"/>
                    <a:lumOff val="15000"/>
                  </a:schemeClr>
                </a:gs>
              </a:gsLst>
              <a:lin ang="2400000" scaled="0"/>
            </a:gradFill>
            <a:ln w="15875">
              <a:gradFill>
                <a:gsLst>
                  <a:gs pos="0">
                    <a:schemeClr val="accent1">
                      <a:lumMod val="45000"/>
                      <a:lumOff val="55000"/>
                      <a:alpha val="0"/>
                    </a:schemeClr>
                  </a:gs>
                  <a:gs pos="100000">
                    <a:srgbClr val="86C9AC"/>
                  </a:gs>
                </a:gsLst>
                <a:lin ang="4800000" scaled="0"/>
              </a:gradFill>
            </a:ln>
            <a:effectLst>
              <a:outerShdw blurRad="127000" dist="38100" dir="540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marR="0" lvl="0" indent="0" algn="ctr" fontAlgn="auto">
                <a:lnSpc>
                  <a:spcPct val="95000"/>
                </a:lnSpc>
                <a:spcBef>
                  <a:spcPts val="1000"/>
                </a:spcBef>
                <a:spcAft>
                  <a:spcPts val="200"/>
                </a:spcAft>
                <a:buClrTx/>
                <a:buSzTx/>
                <a:buFontTx/>
                <a:buNone/>
                <a:tabLst/>
              </a:pPr>
              <a:endParaRPr kumimoji="0" lang="en-US" sz="3600" b="1" i="0" u="none" strike="noStrike" cap="none" spc="0" normalizeH="0" baseline="0" noProof="0" err="1">
                <a:ln w="6350">
                  <a:noFill/>
                </a:ln>
                <a:gradFill>
                  <a:gsLst>
                    <a:gs pos="30000">
                      <a:srgbClr val="EC008C"/>
                    </a:gs>
                    <a:gs pos="42000">
                      <a:srgbClr val="EC008C">
                        <a:lumMod val="40000"/>
                        <a:lumOff val="60000"/>
                      </a:srgbClr>
                    </a:gs>
                    <a:gs pos="55000">
                      <a:srgbClr val="EC008C"/>
                    </a:gs>
                  </a:gsLst>
                  <a:lin ang="4800000" scaled="0"/>
                </a:gradFill>
                <a:effectLst/>
                <a:uLnTx/>
                <a:uFillTx/>
                <a:latin typeface="Century Gothic" panose="020F0302020204030204"/>
              </a:endParaRPr>
            </a:p>
          </p:txBody>
        </p:sp>
        <p:sp>
          <p:nvSpPr>
            <p:cNvPr id="7" name="Rectangle: Top Corners Rounded 6">
              <a:extLst>
                <a:ext uri="{FF2B5EF4-FFF2-40B4-BE49-F238E27FC236}">
                  <a16:creationId xmlns:a16="http://schemas.microsoft.com/office/drawing/2014/main" id="{56E7621E-B1BA-1386-5A7B-A2AD8758B339}"/>
                </a:ext>
              </a:extLst>
            </p:cNvPr>
            <p:cNvSpPr/>
            <p:nvPr/>
          </p:nvSpPr>
          <p:spPr>
            <a:xfrm rot="5400000" flipV="1">
              <a:off x="4737414" y="2279134"/>
              <a:ext cx="2729126" cy="2731123"/>
            </a:xfrm>
            <a:prstGeom prst="round2SameRect">
              <a:avLst>
                <a:gd name="adj1" fmla="val 50000"/>
                <a:gd name="adj2" fmla="val 50000"/>
              </a:avLst>
            </a:prstGeom>
            <a:gradFill>
              <a:gsLst>
                <a:gs pos="85000">
                  <a:schemeClr val="tx1">
                    <a:alpha val="78000"/>
                    <a:lumMod val="99000"/>
                  </a:schemeClr>
                </a:gs>
                <a:gs pos="0">
                  <a:schemeClr val="tx1">
                    <a:lumMod val="85000"/>
                    <a:lumOff val="15000"/>
                  </a:schemeClr>
                </a:gs>
              </a:gsLst>
              <a:lin ang="2400000" scaled="0"/>
            </a:gradFill>
            <a:ln w="15875">
              <a:gradFill>
                <a:gsLst>
                  <a:gs pos="0">
                    <a:schemeClr val="accent1">
                      <a:lumMod val="45000"/>
                      <a:lumOff val="55000"/>
                      <a:alpha val="0"/>
                    </a:schemeClr>
                  </a:gs>
                  <a:gs pos="100000">
                    <a:srgbClr val="86C9AC"/>
                  </a:gs>
                </a:gsLst>
                <a:lin ang="4800000" scaled="0"/>
              </a:gradFill>
            </a:ln>
            <a:effectLst>
              <a:outerShdw blurRad="127000" dist="38100" dir="540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marR="0" lvl="0" indent="0" algn="ctr" fontAlgn="auto">
                <a:lnSpc>
                  <a:spcPct val="95000"/>
                </a:lnSpc>
                <a:spcBef>
                  <a:spcPts val="1000"/>
                </a:spcBef>
                <a:spcAft>
                  <a:spcPts val="200"/>
                </a:spcAft>
                <a:buClrTx/>
                <a:buSzTx/>
                <a:buFontTx/>
                <a:buNone/>
                <a:tabLst/>
              </a:pPr>
              <a:endParaRPr kumimoji="0" lang="en-US" sz="3600" b="1" i="0" u="none" strike="noStrike" cap="none" spc="0" normalizeH="0" baseline="0" noProof="0">
                <a:ln w="6350">
                  <a:noFill/>
                </a:ln>
                <a:gradFill>
                  <a:gsLst>
                    <a:gs pos="30000">
                      <a:srgbClr val="86C9AC"/>
                    </a:gs>
                    <a:gs pos="42000">
                      <a:srgbClr val="CDE9DD"/>
                    </a:gs>
                    <a:gs pos="55000">
                      <a:srgbClr val="86C9AC"/>
                    </a:gs>
                  </a:gsLst>
                  <a:lin ang="4800000" scaled="0"/>
                </a:gradFill>
                <a:effectLst/>
                <a:uLnTx/>
                <a:uFillTx/>
                <a:latin typeface="Century Gothic" panose="020F0302020204030204"/>
              </a:endParaRPr>
            </a:p>
          </p:txBody>
        </p:sp>
      </p:grpSp>
      <p:grpSp>
        <p:nvGrpSpPr>
          <p:cNvPr id="8" name="Group 7">
            <a:extLst>
              <a:ext uri="{FF2B5EF4-FFF2-40B4-BE49-F238E27FC236}">
                <a16:creationId xmlns:a16="http://schemas.microsoft.com/office/drawing/2014/main" id="{D2A7E01B-4583-EC41-946D-3155D179BC84}"/>
              </a:ext>
            </a:extLst>
          </p:cNvPr>
          <p:cNvGrpSpPr/>
          <p:nvPr/>
        </p:nvGrpSpPr>
        <p:grpSpPr>
          <a:xfrm>
            <a:off x="4364173" y="1702164"/>
            <a:ext cx="3453672" cy="3453672"/>
            <a:chOff x="4411804" y="1983649"/>
            <a:chExt cx="3361105" cy="3361105"/>
          </a:xfrm>
        </p:grpSpPr>
        <p:sp>
          <p:nvSpPr>
            <p:cNvPr id="9" name="Oval 8">
              <a:extLst>
                <a:ext uri="{FF2B5EF4-FFF2-40B4-BE49-F238E27FC236}">
                  <a16:creationId xmlns:a16="http://schemas.microsoft.com/office/drawing/2014/main" id="{BC4EBC78-1A61-E9A5-E321-177981CB6858}"/>
                </a:ext>
              </a:extLst>
            </p:cNvPr>
            <p:cNvSpPr/>
            <p:nvPr/>
          </p:nvSpPr>
          <p:spPr>
            <a:xfrm>
              <a:off x="4411804" y="1983649"/>
              <a:ext cx="3361105" cy="3361105"/>
            </a:xfrm>
            <a:prstGeom prst="ellipse">
              <a:avLst/>
            </a:prstGeom>
            <a:gradFill>
              <a:gsLst>
                <a:gs pos="100000">
                  <a:schemeClr val="tx1">
                    <a:alpha val="78000"/>
                    <a:lumMod val="99000"/>
                  </a:schemeClr>
                </a:gs>
                <a:gs pos="0">
                  <a:schemeClr val="tx1">
                    <a:lumMod val="85000"/>
                    <a:lumOff val="15000"/>
                  </a:schemeClr>
                </a:gs>
              </a:gsLst>
              <a:lin ang="2400000" scaled="0"/>
            </a:gradFill>
            <a:ln w="15875">
              <a:gradFill>
                <a:gsLst>
                  <a:gs pos="0">
                    <a:schemeClr val="accent1">
                      <a:lumMod val="45000"/>
                      <a:lumOff val="55000"/>
                      <a:alpha val="0"/>
                    </a:schemeClr>
                  </a:gs>
                  <a:gs pos="100000">
                    <a:srgbClr val="86C9AC"/>
                  </a:gs>
                </a:gsLst>
                <a:lin ang="4800000" scaled="0"/>
              </a:gradFill>
            </a:ln>
            <a:effectLst>
              <a:outerShdw blurRad="127000" dist="38100" dir="540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marR="0" lvl="0" indent="0" algn="ctr" fontAlgn="auto">
                <a:lnSpc>
                  <a:spcPct val="95000"/>
                </a:lnSpc>
                <a:spcBef>
                  <a:spcPts val="1000"/>
                </a:spcBef>
                <a:spcAft>
                  <a:spcPts val="200"/>
                </a:spcAft>
                <a:buClrTx/>
                <a:buSzTx/>
                <a:buFontTx/>
                <a:buNone/>
                <a:tabLst/>
              </a:pPr>
              <a:endParaRPr kumimoji="0" lang="en-US" sz="3600" b="1" i="0" u="none" strike="noStrike" cap="none" spc="0" normalizeH="0" baseline="0" noProof="0" err="1">
                <a:ln w="6350">
                  <a:noFill/>
                </a:ln>
                <a:gradFill>
                  <a:gsLst>
                    <a:gs pos="30000">
                      <a:srgbClr val="EC008C"/>
                    </a:gs>
                    <a:gs pos="42000">
                      <a:srgbClr val="EC008C">
                        <a:lumMod val="40000"/>
                        <a:lumOff val="60000"/>
                      </a:srgbClr>
                    </a:gs>
                    <a:gs pos="55000">
                      <a:srgbClr val="EC008C"/>
                    </a:gs>
                  </a:gsLst>
                  <a:lin ang="4800000" scaled="0"/>
                </a:gradFill>
                <a:effectLst/>
                <a:uLnTx/>
                <a:uFillTx/>
                <a:latin typeface="Century Gothic" panose="020F0302020204030204"/>
              </a:endParaRPr>
            </a:p>
          </p:txBody>
        </p:sp>
        <p:sp>
          <p:nvSpPr>
            <p:cNvPr id="10" name="Rectangle: Top Corners Rounded 9">
              <a:extLst>
                <a:ext uri="{FF2B5EF4-FFF2-40B4-BE49-F238E27FC236}">
                  <a16:creationId xmlns:a16="http://schemas.microsoft.com/office/drawing/2014/main" id="{7D9EDB4C-92E3-A647-7F9F-8E3554E8B8A2}"/>
                </a:ext>
              </a:extLst>
            </p:cNvPr>
            <p:cNvSpPr/>
            <p:nvPr/>
          </p:nvSpPr>
          <p:spPr>
            <a:xfrm rot="5400000" flipV="1">
              <a:off x="4737414" y="2279134"/>
              <a:ext cx="2729126" cy="2731123"/>
            </a:xfrm>
            <a:prstGeom prst="round2SameRect">
              <a:avLst>
                <a:gd name="adj1" fmla="val 50000"/>
                <a:gd name="adj2" fmla="val 50000"/>
              </a:avLst>
            </a:prstGeom>
            <a:gradFill>
              <a:gsLst>
                <a:gs pos="85000">
                  <a:schemeClr val="tx1">
                    <a:alpha val="78000"/>
                    <a:lumMod val="99000"/>
                  </a:schemeClr>
                </a:gs>
                <a:gs pos="0">
                  <a:schemeClr val="tx1">
                    <a:lumMod val="85000"/>
                    <a:lumOff val="15000"/>
                  </a:schemeClr>
                </a:gs>
              </a:gsLst>
              <a:lin ang="2400000" scaled="0"/>
            </a:gradFill>
            <a:ln w="15875">
              <a:gradFill>
                <a:gsLst>
                  <a:gs pos="0">
                    <a:schemeClr val="accent1">
                      <a:lumMod val="45000"/>
                      <a:lumOff val="55000"/>
                      <a:alpha val="0"/>
                    </a:schemeClr>
                  </a:gs>
                  <a:gs pos="100000">
                    <a:srgbClr val="86C9AC"/>
                  </a:gs>
                </a:gsLst>
                <a:lin ang="4800000" scaled="0"/>
              </a:gradFill>
            </a:ln>
            <a:effectLst>
              <a:outerShdw blurRad="127000" dist="38100" dir="540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marR="0" lvl="0" indent="0" algn="ctr" fontAlgn="auto">
                <a:lnSpc>
                  <a:spcPct val="95000"/>
                </a:lnSpc>
                <a:spcBef>
                  <a:spcPts val="1000"/>
                </a:spcBef>
                <a:spcAft>
                  <a:spcPts val="200"/>
                </a:spcAft>
                <a:buClrTx/>
                <a:buSzTx/>
                <a:buFontTx/>
                <a:buNone/>
                <a:tabLst/>
              </a:pPr>
              <a:endParaRPr kumimoji="0" lang="en-US" sz="3600" b="1" i="0" u="none" strike="noStrike" cap="none" spc="0" normalizeH="0" baseline="0" noProof="0">
                <a:ln w="6350">
                  <a:noFill/>
                </a:ln>
                <a:gradFill>
                  <a:gsLst>
                    <a:gs pos="30000">
                      <a:srgbClr val="86C9AC"/>
                    </a:gs>
                    <a:gs pos="42000">
                      <a:srgbClr val="CDE9DD"/>
                    </a:gs>
                    <a:gs pos="55000">
                      <a:srgbClr val="86C9AC"/>
                    </a:gs>
                  </a:gsLst>
                  <a:lin ang="4800000" scaled="0"/>
                </a:gradFill>
                <a:effectLst/>
                <a:uLnTx/>
                <a:uFillTx/>
                <a:latin typeface="Century Gothic" panose="020F0302020204030204"/>
              </a:endParaRPr>
            </a:p>
          </p:txBody>
        </p:sp>
      </p:grpSp>
      <p:sp>
        <p:nvSpPr>
          <p:cNvPr id="11" name="Text Placeholder 21">
            <a:extLst>
              <a:ext uri="{FF2B5EF4-FFF2-40B4-BE49-F238E27FC236}">
                <a16:creationId xmlns:a16="http://schemas.microsoft.com/office/drawing/2014/main" id="{029F329E-8C4B-EE05-7F88-EBF8293D2ED6}"/>
              </a:ext>
            </a:extLst>
          </p:cNvPr>
          <p:cNvSpPr txBox="1">
            <a:spLocks/>
          </p:cNvSpPr>
          <p:nvPr/>
        </p:nvSpPr>
        <p:spPr>
          <a:xfrm>
            <a:off x="4969822" y="3059668"/>
            <a:ext cx="2242375" cy="738664"/>
          </a:xfrm>
          <a:prstGeom prst="rect">
            <a:avLst/>
          </a:prstGeom>
        </p:spPr>
        <p:txBody>
          <a:bodyPr vert="horz" wrap="square" lIns="0" tIns="0" rIns="0" bIns="0" rtlCol="0">
            <a:spAutoFit/>
          </a:bodyPr>
          <a:lstStyle>
            <a:lvl1pPr marL="171450" indent="-171450" algn="l" defTabSz="914400" rtl="0" eaLnBrk="1" latinLnBrk="0" hangingPunct="1">
              <a:lnSpc>
                <a:spcPct val="100000"/>
              </a:lnSpc>
              <a:spcBef>
                <a:spcPts val="1000"/>
              </a:spcBef>
              <a:buFont typeface="Arial" panose="020B0604020202020204" pitchFamily="34" charset="0"/>
              <a:buChar char="•"/>
              <a:defRPr lang="en-US" sz="2400" kern="1200" dirty="0" smtClean="0">
                <a:solidFill>
                  <a:schemeClr val="bg1"/>
                </a:solidFill>
                <a:latin typeface="+mn-lt"/>
                <a:ea typeface="+mn-ea"/>
                <a:cs typeface="+mn-cs"/>
              </a:defRPr>
            </a:lvl1pPr>
            <a:lvl2pPr marL="344488" indent="-171450" algn="l" defTabSz="914400" rtl="0" eaLnBrk="1" latinLnBrk="0" hangingPunct="1">
              <a:lnSpc>
                <a:spcPct val="100000"/>
              </a:lnSpc>
              <a:spcBef>
                <a:spcPts val="500"/>
              </a:spcBef>
              <a:buFont typeface="Arial" panose="020B0604020202020204" pitchFamily="34" charset="0"/>
              <a:buChar char="•"/>
              <a:defRPr lang="en-US" sz="2000" kern="1200" dirty="0" smtClean="0">
                <a:solidFill>
                  <a:schemeClr val="bg1"/>
                </a:solidFill>
                <a:latin typeface="+mn-lt"/>
                <a:ea typeface="+mn-ea"/>
                <a:cs typeface="+mn-cs"/>
              </a:defRPr>
            </a:lvl2pPr>
            <a:lvl3pPr marL="569913" indent="-173038" algn="l" defTabSz="914400" rtl="0" eaLnBrk="1" latinLnBrk="0" hangingPunct="1">
              <a:lnSpc>
                <a:spcPct val="100000"/>
              </a:lnSpc>
              <a:spcBef>
                <a:spcPts val="500"/>
              </a:spcBef>
              <a:buFont typeface="Arial" panose="020B0604020202020204" pitchFamily="34" charset="0"/>
              <a:buChar char="•"/>
              <a:defRPr lang="en-US" sz="1800" kern="1200" dirty="0" smtClean="0">
                <a:solidFill>
                  <a:schemeClr val="bg1"/>
                </a:solidFill>
                <a:latin typeface="+mn-lt"/>
                <a:ea typeface="+mn-ea"/>
                <a:cs typeface="+mn-cs"/>
              </a:defRPr>
            </a:lvl3pPr>
            <a:lvl4pPr marL="741363" indent="-171450" algn="l" defTabSz="914400" rtl="0" eaLnBrk="1" latinLnBrk="0" hangingPunct="1">
              <a:lnSpc>
                <a:spcPct val="100000"/>
              </a:lnSpc>
              <a:spcBef>
                <a:spcPts val="500"/>
              </a:spcBef>
              <a:buFont typeface="Arial" panose="020B0604020202020204" pitchFamily="34" charset="0"/>
              <a:buChar char="•"/>
              <a:defRPr lang="en-US" sz="1600" kern="1200" dirty="0" smtClean="0">
                <a:solidFill>
                  <a:schemeClr val="bg1"/>
                </a:solidFill>
                <a:latin typeface="+mn-lt"/>
                <a:ea typeface="+mn-ea"/>
                <a:cs typeface="+mn-cs"/>
              </a:defRPr>
            </a:lvl4pPr>
            <a:lvl5pPr marL="914400" indent="-173038" algn="l" defTabSz="914400" rtl="0" eaLnBrk="1" latinLnBrk="0" hangingPunct="1">
              <a:lnSpc>
                <a:spcPct val="100000"/>
              </a:lnSpc>
              <a:spcBef>
                <a:spcPts val="500"/>
              </a:spcBef>
              <a:buFont typeface="Arial" panose="020B0604020202020204" pitchFamily="34" charset="0"/>
              <a:buChar char="•"/>
              <a:defRPr lang="en-US" sz="1600" kern="1200" dirty="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dirty="0"/>
              <a:t>¿Le das un </a:t>
            </a:r>
            <a:r>
              <a:rPr lang="en-US" dirty="0" err="1"/>
              <a:t>nombre</a:t>
            </a:r>
            <a:r>
              <a:rPr lang="en-US" dirty="0"/>
              <a:t>?</a:t>
            </a:r>
          </a:p>
        </p:txBody>
      </p:sp>
      <p:sp>
        <p:nvSpPr>
          <p:cNvPr id="12" name="Text Placeholder 21">
            <a:extLst>
              <a:ext uri="{FF2B5EF4-FFF2-40B4-BE49-F238E27FC236}">
                <a16:creationId xmlns:a16="http://schemas.microsoft.com/office/drawing/2014/main" id="{54F4AD5C-1A57-64E8-200D-AA88E8C6F403}"/>
              </a:ext>
            </a:extLst>
          </p:cNvPr>
          <p:cNvSpPr txBox="1">
            <a:spLocks/>
          </p:cNvSpPr>
          <p:nvPr/>
        </p:nvSpPr>
        <p:spPr>
          <a:xfrm>
            <a:off x="1188296" y="2419330"/>
            <a:ext cx="2242375" cy="2215991"/>
          </a:xfrm>
          <a:prstGeom prst="rect">
            <a:avLst/>
          </a:prstGeom>
        </p:spPr>
        <p:txBody>
          <a:bodyPr vert="horz" wrap="square" lIns="0" tIns="0" rIns="0" bIns="0" rtlCol="0">
            <a:spAutoFit/>
          </a:bodyPr>
          <a:lstStyle>
            <a:lvl1pPr marL="171450" indent="-171450" algn="l" defTabSz="914400" rtl="0" eaLnBrk="1" latinLnBrk="0" hangingPunct="1">
              <a:lnSpc>
                <a:spcPct val="100000"/>
              </a:lnSpc>
              <a:spcBef>
                <a:spcPts val="1000"/>
              </a:spcBef>
              <a:buFont typeface="Arial" panose="020B0604020202020204" pitchFamily="34" charset="0"/>
              <a:buChar char="•"/>
              <a:defRPr lang="en-US" sz="2400" kern="1200" dirty="0" smtClean="0">
                <a:solidFill>
                  <a:schemeClr val="bg1"/>
                </a:solidFill>
                <a:latin typeface="+mn-lt"/>
                <a:ea typeface="+mn-ea"/>
                <a:cs typeface="+mn-cs"/>
              </a:defRPr>
            </a:lvl1pPr>
            <a:lvl2pPr marL="344488" indent="-171450" algn="l" defTabSz="914400" rtl="0" eaLnBrk="1" latinLnBrk="0" hangingPunct="1">
              <a:lnSpc>
                <a:spcPct val="100000"/>
              </a:lnSpc>
              <a:spcBef>
                <a:spcPts val="500"/>
              </a:spcBef>
              <a:buFont typeface="Arial" panose="020B0604020202020204" pitchFamily="34" charset="0"/>
              <a:buChar char="•"/>
              <a:defRPr lang="en-US" sz="2000" kern="1200" dirty="0" smtClean="0">
                <a:solidFill>
                  <a:schemeClr val="bg1"/>
                </a:solidFill>
                <a:latin typeface="+mn-lt"/>
                <a:ea typeface="+mn-ea"/>
                <a:cs typeface="+mn-cs"/>
              </a:defRPr>
            </a:lvl2pPr>
            <a:lvl3pPr marL="569913" indent="-173038" algn="l" defTabSz="914400" rtl="0" eaLnBrk="1" latinLnBrk="0" hangingPunct="1">
              <a:lnSpc>
                <a:spcPct val="100000"/>
              </a:lnSpc>
              <a:spcBef>
                <a:spcPts val="500"/>
              </a:spcBef>
              <a:buFont typeface="Arial" panose="020B0604020202020204" pitchFamily="34" charset="0"/>
              <a:buChar char="•"/>
              <a:defRPr lang="en-US" sz="1800" kern="1200" dirty="0" smtClean="0">
                <a:solidFill>
                  <a:schemeClr val="bg1"/>
                </a:solidFill>
                <a:latin typeface="+mn-lt"/>
                <a:ea typeface="+mn-ea"/>
                <a:cs typeface="+mn-cs"/>
              </a:defRPr>
            </a:lvl3pPr>
            <a:lvl4pPr marL="741363" indent="-171450" algn="l" defTabSz="914400" rtl="0" eaLnBrk="1" latinLnBrk="0" hangingPunct="1">
              <a:lnSpc>
                <a:spcPct val="100000"/>
              </a:lnSpc>
              <a:spcBef>
                <a:spcPts val="500"/>
              </a:spcBef>
              <a:buFont typeface="Arial" panose="020B0604020202020204" pitchFamily="34" charset="0"/>
              <a:buChar char="•"/>
              <a:defRPr lang="en-US" sz="1600" kern="1200" dirty="0" smtClean="0">
                <a:solidFill>
                  <a:schemeClr val="bg1"/>
                </a:solidFill>
                <a:latin typeface="+mn-lt"/>
                <a:ea typeface="+mn-ea"/>
                <a:cs typeface="+mn-cs"/>
              </a:defRPr>
            </a:lvl4pPr>
            <a:lvl5pPr marL="914400" indent="-173038" algn="l" defTabSz="914400" rtl="0" eaLnBrk="1" latinLnBrk="0" hangingPunct="1">
              <a:lnSpc>
                <a:spcPct val="100000"/>
              </a:lnSpc>
              <a:spcBef>
                <a:spcPts val="500"/>
              </a:spcBef>
              <a:buFont typeface="Arial" panose="020B0604020202020204" pitchFamily="34" charset="0"/>
              <a:buChar char="•"/>
              <a:defRPr lang="en-US" sz="1600" kern="1200" dirty="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s-ES" dirty="0"/>
              <a:t>Usa </a:t>
            </a:r>
            <a:r>
              <a:rPr lang="es-ES" dirty="0" err="1"/>
              <a:t>Copilot</a:t>
            </a:r>
            <a:r>
              <a:rPr lang="es-ES" dirty="0"/>
              <a:t>, inicia sesión, pregunta "ayúdame a describir a mi superhéroe..."</a:t>
            </a:r>
            <a:endParaRPr lang="en-US" dirty="0"/>
          </a:p>
        </p:txBody>
      </p:sp>
      <p:grpSp>
        <p:nvGrpSpPr>
          <p:cNvPr id="13" name="Group 12">
            <a:extLst>
              <a:ext uri="{FF2B5EF4-FFF2-40B4-BE49-F238E27FC236}">
                <a16:creationId xmlns:a16="http://schemas.microsoft.com/office/drawing/2014/main" id="{2B496AA0-CC48-6CD0-9905-A457EAC3133E}"/>
              </a:ext>
            </a:extLst>
          </p:cNvPr>
          <p:cNvGrpSpPr/>
          <p:nvPr/>
        </p:nvGrpSpPr>
        <p:grpSpPr>
          <a:xfrm>
            <a:off x="8156383" y="1702164"/>
            <a:ext cx="3453672" cy="3453672"/>
            <a:chOff x="4411804" y="1983649"/>
            <a:chExt cx="3361105" cy="3361105"/>
          </a:xfrm>
        </p:grpSpPr>
        <p:sp>
          <p:nvSpPr>
            <p:cNvPr id="14" name="Oval 13">
              <a:extLst>
                <a:ext uri="{FF2B5EF4-FFF2-40B4-BE49-F238E27FC236}">
                  <a16:creationId xmlns:a16="http://schemas.microsoft.com/office/drawing/2014/main" id="{F876500C-A34D-4216-D2A8-8B3546F2F181}"/>
                </a:ext>
              </a:extLst>
            </p:cNvPr>
            <p:cNvSpPr/>
            <p:nvPr/>
          </p:nvSpPr>
          <p:spPr>
            <a:xfrm>
              <a:off x="4411804" y="1983649"/>
              <a:ext cx="3361105" cy="3361105"/>
            </a:xfrm>
            <a:prstGeom prst="ellipse">
              <a:avLst/>
            </a:prstGeom>
            <a:gradFill>
              <a:gsLst>
                <a:gs pos="100000">
                  <a:schemeClr val="tx1">
                    <a:alpha val="78000"/>
                    <a:lumMod val="99000"/>
                  </a:schemeClr>
                </a:gs>
                <a:gs pos="0">
                  <a:schemeClr val="tx1">
                    <a:lumMod val="85000"/>
                    <a:lumOff val="15000"/>
                  </a:schemeClr>
                </a:gs>
              </a:gsLst>
              <a:lin ang="2400000" scaled="0"/>
            </a:gradFill>
            <a:ln w="15875">
              <a:gradFill>
                <a:gsLst>
                  <a:gs pos="0">
                    <a:schemeClr val="accent1">
                      <a:lumMod val="45000"/>
                      <a:lumOff val="55000"/>
                      <a:alpha val="0"/>
                    </a:schemeClr>
                  </a:gs>
                  <a:gs pos="100000">
                    <a:srgbClr val="86C9AC"/>
                  </a:gs>
                </a:gsLst>
                <a:lin ang="4800000" scaled="0"/>
              </a:gradFill>
            </a:ln>
            <a:effectLst>
              <a:outerShdw blurRad="127000" dist="38100" dir="540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marR="0" lvl="0" indent="0" algn="ctr" fontAlgn="auto">
                <a:lnSpc>
                  <a:spcPct val="95000"/>
                </a:lnSpc>
                <a:spcBef>
                  <a:spcPts val="1000"/>
                </a:spcBef>
                <a:spcAft>
                  <a:spcPts val="200"/>
                </a:spcAft>
                <a:buClrTx/>
                <a:buSzTx/>
                <a:buFontTx/>
                <a:buNone/>
                <a:tabLst/>
              </a:pPr>
              <a:endParaRPr kumimoji="0" lang="en-US" sz="3600" b="1" i="0" u="none" strike="noStrike" cap="none" spc="0" normalizeH="0" baseline="0" noProof="0" err="1">
                <a:ln w="6350">
                  <a:noFill/>
                </a:ln>
                <a:gradFill>
                  <a:gsLst>
                    <a:gs pos="30000">
                      <a:srgbClr val="EC008C"/>
                    </a:gs>
                    <a:gs pos="42000">
                      <a:srgbClr val="EC008C">
                        <a:lumMod val="40000"/>
                        <a:lumOff val="60000"/>
                      </a:srgbClr>
                    </a:gs>
                    <a:gs pos="55000">
                      <a:srgbClr val="EC008C"/>
                    </a:gs>
                  </a:gsLst>
                  <a:lin ang="4800000" scaled="0"/>
                </a:gradFill>
                <a:effectLst/>
                <a:uLnTx/>
                <a:uFillTx/>
                <a:latin typeface="Century Gothic" panose="020F0302020204030204"/>
              </a:endParaRPr>
            </a:p>
          </p:txBody>
        </p:sp>
        <p:sp>
          <p:nvSpPr>
            <p:cNvPr id="15" name="Rectangle: Top Corners Rounded 14">
              <a:extLst>
                <a:ext uri="{FF2B5EF4-FFF2-40B4-BE49-F238E27FC236}">
                  <a16:creationId xmlns:a16="http://schemas.microsoft.com/office/drawing/2014/main" id="{3DE5A7BD-CD95-31FB-3B43-97EEACB5156C}"/>
                </a:ext>
              </a:extLst>
            </p:cNvPr>
            <p:cNvSpPr/>
            <p:nvPr/>
          </p:nvSpPr>
          <p:spPr>
            <a:xfrm rot="5400000" flipV="1">
              <a:off x="4737414" y="2279134"/>
              <a:ext cx="2729126" cy="2731123"/>
            </a:xfrm>
            <a:prstGeom prst="round2SameRect">
              <a:avLst>
                <a:gd name="adj1" fmla="val 50000"/>
                <a:gd name="adj2" fmla="val 50000"/>
              </a:avLst>
            </a:prstGeom>
            <a:gradFill>
              <a:gsLst>
                <a:gs pos="85000">
                  <a:schemeClr val="tx1">
                    <a:alpha val="78000"/>
                    <a:lumMod val="99000"/>
                  </a:schemeClr>
                </a:gs>
                <a:gs pos="0">
                  <a:schemeClr val="tx1">
                    <a:lumMod val="85000"/>
                    <a:lumOff val="15000"/>
                  </a:schemeClr>
                </a:gs>
              </a:gsLst>
              <a:lin ang="2400000" scaled="0"/>
            </a:gradFill>
            <a:ln w="15875">
              <a:gradFill>
                <a:gsLst>
                  <a:gs pos="0">
                    <a:schemeClr val="accent1">
                      <a:lumMod val="45000"/>
                      <a:lumOff val="55000"/>
                      <a:alpha val="0"/>
                    </a:schemeClr>
                  </a:gs>
                  <a:gs pos="100000">
                    <a:srgbClr val="86C9AC"/>
                  </a:gs>
                </a:gsLst>
                <a:lin ang="4800000" scaled="0"/>
              </a:gradFill>
            </a:ln>
            <a:effectLst>
              <a:outerShdw blurRad="127000" dist="38100" dir="540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marR="0" lvl="0" indent="0" algn="ctr" fontAlgn="auto">
                <a:lnSpc>
                  <a:spcPct val="95000"/>
                </a:lnSpc>
                <a:spcBef>
                  <a:spcPts val="1000"/>
                </a:spcBef>
                <a:spcAft>
                  <a:spcPts val="200"/>
                </a:spcAft>
                <a:buClrTx/>
                <a:buSzTx/>
                <a:buFontTx/>
                <a:buNone/>
                <a:tabLst/>
              </a:pPr>
              <a:endParaRPr kumimoji="0" lang="en-US" sz="3600" b="1" i="0" u="none" strike="noStrike" cap="none" spc="0" normalizeH="0" baseline="0" noProof="0">
                <a:ln w="6350">
                  <a:noFill/>
                </a:ln>
                <a:gradFill>
                  <a:gsLst>
                    <a:gs pos="30000">
                      <a:srgbClr val="86C9AC"/>
                    </a:gs>
                    <a:gs pos="42000">
                      <a:srgbClr val="CDE9DD"/>
                    </a:gs>
                    <a:gs pos="55000">
                      <a:srgbClr val="86C9AC"/>
                    </a:gs>
                  </a:gsLst>
                  <a:lin ang="4800000" scaled="0"/>
                </a:gradFill>
                <a:effectLst/>
                <a:uLnTx/>
                <a:uFillTx/>
                <a:latin typeface="Century Gothic" panose="020F0302020204030204"/>
              </a:endParaRPr>
            </a:p>
          </p:txBody>
        </p:sp>
      </p:grpSp>
      <p:sp>
        <p:nvSpPr>
          <p:cNvPr id="16" name="Text Placeholder 21">
            <a:extLst>
              <a:ext uri="{FF2B5EF4-FFF2-40B4-BE49-F238E27FC236}">
                <a16:creationId xmlns:a16="http://schemas.microsoft.com/office/drawing/2014/main" id="{B32929C2-C356-47B4-047B-70248472ECBC}"/>
              </a:ext>
            </a:extLst>
          </p:cNvPr>
          <p:cNvSpPr txBox="1">
            <a:spLocks/>
          </p:cNvSpPr>
          <p:nvPr/>
        </p:nvSpPr>
        <p:spPr>
          <a:xfrm>
            <a:off x="8762032" y="2875002"/>
            <a:ext cx="2242375" cy="1107996"/>
          </a:xfrm>
          <a:prstGeom prst="rect">
            <a:avLst/>
          </a:prstGeom>
        </p:spPr>
        <p:txBody>
          <a:bodyPr vert="horz" wrap="square" lIns="0" tIns="0" rIns="0" bIns="0" rtlCol="0">
            <a:spAutoFit/>
          </a:bodyPr>
          <a:lstStyle>
            <a:lvl1pPr marL="171450" indent="-171450" algn="l" defTabSz="914400" rtl="0" eaLnBrk="1" latinLnBrk="0" hangingPunct="1">
              <a:lnSpc>
                <a:spcPct val="100000"/>
              </a:lnSpc>
              <a:spcBef>
                <a:spcPts val="1000"/>
              </a:spcBef>
              <a:buFont typeface="Arial" panose="020B0604020202020204" pitchFamily="34" charset="0"/>
              <a:buChar char="•"/>
              <a:defRPr lang="en-US" sz="2400" kern="1200" dirty="0" smtClean="0">
                <a:solidFill>
                  <a:schemeClr val="bg1"/>
                </a:solidFill>
                <a:latin typeface="+mn-lt"/>
                <a:ea typeface="+mn-ea"/>
                <a:cs typeface="+mn-cs"/>
              </a:defRPr>
            </a:lvl1pPr>
            <a:lvl2pPr marL="344488" indent="-171450" algn="l" defTabSz="914400" rtl="0" eaLnBrk="1" latinLnBrk="0" hangingPunct="1">
              <a:lnSpc>
                <a:spcPct val="100000"/>
              </a:lnSpc>
              <a:spcBef>
                <a:spcPts val="500"/>
              </a:spcBef>
              <a:buFont typeface="Arial" panose="020B0604020202020204" pitchFamily="34" charset="0"/>
              <a:buChar char="•"/>
              <a:defRPr lang="en-US" sz="2000" kern="1200" dirty="0" smtClean="0">
                <a:solidFill>
                  <a:schemeClr val="bg1"/>
                </a:solidFill>
                <a:latin typeface="+mn-lt"/>
                <a:ea typeface="+mn-ea"/>
                <a:cs typeface="+mn-cs"/>
              </a:defRPr>
            </a:lvl2pPr>
            <a:lvl3pPr marL="569913" indent="-173038" algn="l" defTabSz="914400" rtl="0" eaLnBrk="1" latinLnBrk="0" hangingPunct="1">
              <a:lnSpc>
                <a:spcPct val="100000"/>
              </a:lnSpc>
              <a:spcBef>
                <a:spcPts val="500"/>
              </a:spcBef>
              <a:buFont typeface="Arial" panose="020B0604020202020204" pitchFamily="34" charset="0"/>
              <a:buChar char="•"/>
              <a:defRPr lang="en-US" sz="1800" kern="1200" dirty="0" smtClean="0">
                <a:solidFill>
                  <a:schemeClr val="bg1"/>
                </a:solidFill>
                <a:latin typeface="+mn-lt"/>
                <a:ea typeface="+mn-ea"/>
                <a:cs typeface="+mn-cs"/>
              </a:defRPr>
            </a:lvl3pPr>
            <a:lvl4pPr marL="741363" indent="-171450" algn="l" defTabSz="914400" rtl="0" eaLnBrk="1" latinLnBrk="0" hangingPunct="1">
              <a:lnSpc>
                <a:spcPct val="100000"/>
              </a:lnSpc>
              <a:spcBef>
                <a:spcPts val="500"/>
              </a:spcBef>
              <a:buFont typeface="Arial" panose="020B0604020202020204" pitchFamily="34" charset="0"/>
              <a:buChar char="•"/>
              <a:defRPr lang="en-US" sz="1600" kern="1200" dirty="0" smtClean="0">
                <a:solidFill>
                  <a:schemeClr val="bg1"/>
                </a:solidFill>
                <a:latin typeface="+mn-lt"/>
                <a:ea typeface="+mn-ea"/>
                <a:cs typeface="+mn-cs"/>
              </a:defRPr>
            </a:lvl4pPr>
            <a:lvl5pPr marL="914400" indent="-173038" algn="l" defTabSz="914400" rtl="0" eaLnBrk="1" latinLnBrk="0" hangingPunct="1">
              <a:lnSpc>
                <a:spcPct val="100000"/>
              </a:lnSpc>
              <a:spcBef>
                <a:spcPts val="500"/>
              </a:spcBef>
              <a:buFont typeface="Arial" panose="020B0604020202020204" pitchFamily="34" charset="0"/>
              <a:buChar char="•"/>
              <a:defRPr lang="en-US" sz="1600" kern="1200" dirty="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s-ES" dirty="0"/>
              <a:t>¿Consigue ideas para su disfraz?</a:t>
            </a:r>
            <a:endParaRPr lang="en-US" dirty="0"/>
          </a:p>
        </p:txBody>
      </p:sp>
      <p:sp>
        <p:nvSpPr>
          <p:cNvPr id="3" name="TextBox 2">
            <a:extLst>
              <a:ext uri="{FF2B5EF4-FFF2-40B4-BE49-F238E27FC236}">
                <a16:creationId xmlns:a16="http://schemas.microsoft.com/office/drawing/2014/main" id="{66686E5E-1240-120D-8DC3-8B8F97AF1FC6}"/>
              </a:ext>
            </a:extLst>
          </p:cNvPr>
          <p:cNvSpPr txBox="1"/>
          <p:nvPr/>
        </p:nvSpPr>
        <p:spPr>
          <a:xfrm>
            <a:off x="1188296" y="6130976"/>
            <a:ext cx="3197802" cy="276999"/>
          </a:xfrm>
          <a:prstGeom prst="rect">
            <a:avLst/>
          </a:prstGeom>
          <a:noFill/>
        </p:spPr>
        <p:txBody>
          <a:bodyPr wrap="square">
            <a:spAutoFit/>
          </a:bodyPr>
          <a:lstStyle/>
          <a:p>
            <a:r>
              <a:rPr lang="en-IL" sz="1200" dirty="0">
                <a:solidFill>
                  <a:schemeClr val="bg1"/>
                </a:solidFill>
              </a:rPr>
              <a:t>https://copilot.microsoft.com/</a:t>
            </a:r>
          </a:p>
        </p:txBody>
      </p:sp>
    </p:spTree>
    <p:extLst>
      <p:ext uri="{BB962C8B-B14F-4D97-AF65-F5344CB8AC3E}">
        <p14:creationId xmlns:p14="http://schemas.microsoft.com/office/powerpoint/2010/main" val="40004601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87BCDE-0BD6-4F9A-E7DB-B51C6A4BE360}"/>
            </a:ext>
          </a:extLst>
        </p:cNvPr>
        <p:cNvGrpSpPr/>
        <p:nvPr/>
      </p:nvGrpSpPr>
      <p:grpSpPr>
        <a:xfrm>
          <a:off x="0" y="0"/>
          <a:ext cx="0" cy="0"/>
          <a:chOff x="0" y="0"/>
          <a:chExt cx="0" cy="0"/>
        </a:xfrm>
      </p:grpSpPr>
      <p:sp>
        <p:nvSpPr>
          <p:cNvPr id="2" name="Text Placeholder 4">
            <a:extLst>
              <a:ext uri="{FF2B5EF4-FFF2-40B4-BE49-F238E27FC236}">
                <a16:creationId xmlns:a16="http://schemas.microsoft.com/office/drawing/2014/main" id="{918A45C5-F32C-9AF9-8C40-698C43955612}"/>
              </a:ext>
            </a:extLst>
          </p:cNvPr>
          <p:cNvSpPr txBox="1">
            <a:spLocks/>
          </p:cNvSpPr>
          <p:nvPr/>
        </p:nvSpPr>
        <p:spPr>
          <a:xfrm>
            <a:off x="695324" y="4788979"/>
            <a:ext cx="5517354" cy="719138"/>
          </a:xfrm>
          <a:prstGeom prst="rect">
            <a:avLst/>
          </a:prstGeom>
        </p:spPr>
        <p:txBody>
          <a:bodyPr vert="horz" lIns="0" tIns="0" rIns="0" bIns="0" rtlCol="0">
            <a:noAutofit/>
          </a:bodyPr>
          <a:lstStyle>
            <a:lvl1pPr marL="0" indent="0" algn="l" defTabSz="914400" rtl="0" eaLnBrk="1" latinLnBrk="0" hangingPunct="1">
              <a:lnSpc>
                <a:spcPct val="100000"/>
              </a:lnSpc>
              <a:spcBef>
                <a:spcPts val="1000"/>
              </a:spcBef>
              <a:buFontTx/>
              <a:buNone/>
              <a:defRPr sz="2000" b="1" kern="1200">
                <a:solidFill>
                  <a:schemeClr val="bg1"/>
                </a:solidFill>
                <a:latin typeface="+mn-lt"/>
                <a:ea typeface="+mn-ea"/>
                <a:cs typeface="+mn-cs"/>
              </a:defRPr>
            </a:lvl1pPr>
            <a:lvl2pPr marL="0" indent="0" algn="l" defTabSz="914400" rtl="0" eaLnBrk="1" latinLnBrk="0" hangingPunct="1">
              <a:lnSpc>
                <a:spcPct val="100000"/>
              </a:lnSpc>
              <a:spcBef>
                <a:spcPts val="500"/>
              </a:spcBef>
              <a:buFontTx/>
              <a:buNone/>
              <a:defRPr sz="1800" kern="1200">
                <a:solidFill>
                  <a:schemeClr val="bg1"/>
                </a:solidFill>
                <a:latin typeface="+mn-lt"/>
                <a:ea typeface="+mn-ea"/>
                <a:cs typeface="+mn-cs"/>
              </a:defRPr>
            </a:lvl2pPr>
            <a:lvl3pPr marL="0" indent="0" algn="l" defTabSz="914400" rtl="0" eaLnBrk="1" latinLnBrk="0" hangingPunct="1">
              <a:lnSpc>
                <a:spcPct val="100000"/>
              </a:lnSpc>
              <a:spcBef>
                <a:spcPts val="500"/>
              </a:spcBef>
              <a:buFontTx/>
              <a:buNone/>
              <a:defRPr sz="1600" kern="1200">
                <a:solidFill>
                  <a:schemeClr val="bg1"/>
                </a:solidFill>
                <a:latin typeface="+mn-lt"/>
                <a:ea typeface="+mn-ea"/>
                <a:cs typeface="+mn-cs"/>
              </a:defRPr>
            </a:lvl3pPr>
            <a:lvl4pPr marL="0" indent="0" algn="l" defTabSz="914400" rtl="0" eaLnBrk="1" latinLnBrk="0" hangingPunct="1">
              <a:lnSpc>
                <a:spcPct val="100000"/>
              </a:lnSpc>
              <a:spcBef>
                <a:spcPts val="500"/>
              </a:spcBef>
              <a:buFontTx/>
              <a:buNone/>
              <a:defRPr sz="1400" kern="1200">
                <a:solidFill>
                  <a:schemeClr val="bg1"/>
                </a:solidFill>
                <a:latin typeface="+mn-lt"/>
                <a:ea typeface="+mn-ea"/>
                <a:cs typeface="+mn-cs"/>
              </a:defRPr>
            </a:lvl4pPr>
            <a:lvl5pPr marL="0" indent="0" algn="l" defTabSz="914400" rtl="0" eaLnBrk="1" latinLnBrk="0" hangingPunct="1">
              <a:lnSpc>
                <a:spcPct val="100000"/>
              </a:lnSpc>
              <a:spcBef>
                <a:spcPts val="500"/>
              </a:spcBef>
              <a:buFontTx/>
              <a:buNone/>
              <a:defRPr sz="14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t>Amdocs project for IWD</a:t>
            </a:r>
            <a:endParaRPr lang="en-US" sz="2400" b="0" dirty="0"/>
          </a:p>
        </p:txBody>
      </p:sp>
      <p:sp>
        <p:nvSpPr>
          <p:cNvPr id="3" name="Title 3">
            <a:extLst>
              <a:ext uri="{FF2B5EF4-FFF2-40B4-BE49-F238E27FC236}">
                <a16:creationId xmlns:a16="http://schemas.microsoft.com/office/drawing/2014/main" id="{D2135550-8476-410D-5D29-72E728269E66}"/>
              </a:ext>
            </a:extLst>
          </p:cNvPr>
          <p:cNvSpPr txBox="1">
            <a:spLocks/>
          </p:cNvSpPr>
          <p:nvPr/>
        </p:nvSpPr>
        <p:spPr>
          <a:xfrm>
            <a:off x="664371" y="1028700"/>
            <a:ext cx="5279229" cy="3434786"/>
          </a:xfrm>
          <a:prstGeom prst="rect">
            <a:avLst/>
          </a:prstGeom>
        </p:spPr>
        <p:txBody>
          <a:bodyPr vert="horz" wrap="square" lIns="0" tIns="0" rIns="0" bIns="0" rtlCol="0" anchor="t" anchorCtr="0">
            <a:spAutoFit/>
          </a:bodyPr>
          <a:lstStyle>
            <a:lvl1pPr algn="l" defTabSz="914400" rtl="0" eaLnBrk="1" latinLnBrk="0" hangingPunct="1">
              <a:lnSpc>
                <a:spcPct val="100000"/>
              </a:lnSpc>
              <a:spcBef>
                <a:spcPct val="0"/>
              </a:spcBef>
              <a:buNone/>
              <a:defRPr kumimoji="0" lang="en-US" sz="4800" b="1" i="0" u="none" strike="noStrike" kern="1200" cap="none" spc="0" normalizeH="0" baseline="0" dirty="0">
                <a:ln>
                  <a:noFill/>
                </a:ln>
                <a:solidFill>
                  <a:schemeClr val="bg1"/>
                </a:solidFill>
                <a:effectLst/>
                <a:uLnTx/>
                <a:uFillTx/>
                <a:latin typeface="Century Gothic" panose="020F0302020204030204"/>
                <a:ea typeface="+mn-ea"/>
                <a:cs typeface="+mn-cs"/>
              </a:defRPr>
            </a:lvl1pPr>
          </a:lstStyle>
          <a:p>
            <a:pPr>
              <a:lnSpc>
                <a:spcPct val="90000"/>
              </a:lnSpc>
            </a:pPr>
            <a:r>
              <a:rPr lang="en-US" sz="7200" dirty="0"/>
              <a:t>Prompt</a:t>
            </a:r>
          </a:p>
          <a:p>
            <a:pPr>
              <a:lnSpc>
                <a:spcPct val="90000"/>
              </a:lnSpc>
            </a:pPr>
            <a:r>
              <a:rPr lang="en-US" sz="7200" dirty="0"/>
              <a:t>Your</a:t>
            </a:r>
          </a:p>
          <a:p>
            <a:pPr>
              <a:lnSpc>
                <a:spcPct val="90000"/>
              </a:lnSpc>
            </a:pPr>
            <a:r>
              <a:rPr lang="en-US" sz="7200" dirty="0"/>
              <a:t>Future!</a:t>
            </a:r>
          </a:p>
          <a:p>
            <a:pPr>
              <a:lnSpc>
                <a:spcPct val="90000"/>
              </a:lnSpc>
            </a:pPr>
            <a:r>
              <a:rPr lang="en-US" sz="3200" b="0" dirty="0" err="1"/>
              <a:t>GenAI</a:t>
            </a:r>
            <a:r>
              <a:rPr lang="en-US" sz="3200" b="0" dirty="0"/>
              <a:t> Toolkit</a:t>
            </a:r>
            <a:endParaRPr lang="en-US" b="0" dirty="0"/>
          </a:p>
        </p:txBody>
      </p:sp>
    </p:spTree>
    <p:extLst>
      <p:ext uri="{BB962C8B-B14F-4D97-AF65-F5344CB8AC3E}">
        <p14:creationId xmlns:p14="http://schemas.microsoft.com/office/powerpoint/2010/main" val="28648975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A5C3EB-E9DF-3E3B-58D0-F8AAAB3CAC83}"/>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ECEA7124-2799-10EA-F37F-5574F34567BD}"/>
              </a:ext>
            </a:extLst>
          </p:cNvPr>
          <p:cNvSpPr>
            <a:spLocks noGrp="1"/>
          </p:cNvSpPr>
          <p:nvPr>
            <p:ph type="title"/>
          </p:nvPr>
        </p:nvSpPr>
        <p:spPr>
          <a:xfrm>
            <a:off x="664371" y="1933299"/>
            <a:ext cx="5517354" cy="1477328"/>
          </a:xfrm>
        </p:spPr>
        <p:txBody>
          <a:bodyPr/>
          <a:lstStyle/>
          <a:p>
            <a:r>
              <a:rPr lang="en-US" dirty="0"/>
              <a:t>¿</a:t>
            </a:r>
            <a:r>
              <a:rPr lang="en-US" dirty="0" err="1"/>
              <a:t>Cómo</a:t>
            </a:r>
            <a:r>
              <a:rPr lang="en-US" dirty="0"/>
              <a:t> </a:t>
            </a:r>
            <a:r>
              <a:rPr lang="en-US" dirty="0" err="1"/>
              <a:t>sería</a:t>
            </a:r>
            <a:r>
              <a:rPr lang="en-US" dirty="0"/>
              <a:t> </a:t>
            </a:r>
            <a:r>
              <a:rPr lang="en-US" dirty="0" err="1"/>
              <a:t>su</a:t>
            </a:r>
            <a:r>
              <a:rPr lang="en-US" dirty="0"/>
              <a:t> </a:t>
            </a:r>
            <a:r>
              <a:rPr lang="en-US" dirty="0" err="1"/>
              <a:t>aspecto</a:t>
            </a:r>
            <a:r>
              <a:rPr lang="en-US" dirty="0"/>
              <a:t>?</a:t>
            </a:r>
          </a:p>
        </p:txBody>
      </p:sp>
    </p:spTree>
    <p:extLst>
      <p:ext uri="{BB962C8B-B14F-4D97-AF65-F5344CB8AC3E}">
        <p14:creationId xmlns:p14="http://schemas.microsoft.com/office/powerpoint/2010/main" val="19555773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EDC832E6-8384-E024-DACA-26A5411F429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36FCBE9-E682-BF24-BE60-FF0D5E57C378}"/>
              </a:ext>
            </a:extLst>
          </p:cNvPr>
          <p:cNvSpPr>
            <a:spLocks noGrp="1"/>
          </p:cNvSpPr>
          <p:nvPr>
            <p:ph type="title"/>
          </p:nvPr>
        </p:nvSpPr>
        <p:spPr/>
        <p:txBody>
          <a:bodyPr/>
          <a:lstStyle/>
          <a:p>
            <a:r>
              <a:rPr lang="en-US" dirty="0"/>
              <a:t>¿</a:t>
            </a:r>
            <a:r>
              <a:rPr lang="en-US" dirty="0" err="1"/>
              <a:t>Cómo</a:t>
            </a:r>
            <a:r>
              <a:rPr lang="en-US" dirty="0"/>
              <a:t> </a:t>
            </a:r>
            <a:r>
              <a:rPr lang="en-US" dirty="0" err="1"/>
              <a:t>sería</a:t>
            </a:r>
            <a:r>
              <a:rPr lang="en-US" dirty="0"/>
              <a:t> </a:t>
            </a:r>
            <a:r>
              <a:rPr lang="en-US" dirty="0" err="1"/>
              <a:t>su</a:t>
            </a:r>
            <a:r>
              <a:rPr lang="en-US" dirty="0"/>
              <a:t> </a:t>
            </a:r>
            <a:r>
              <a:rPr lang="en-US" dirty="0" err="1"/>
              <a:t>aspecto</a:t>
            </a:r>
            <a:r>
              <a:rPr lang="en-US" dirty="0"/>
              <a:t>?</a:t>
            </a:r>
            <a:endParaRPr lang="en-IL" dirty="0"/>
          </a:p>
        </p:txBody>
      </p:sp>
      <p:sp>
        <p:nvSpPr>
          <p:cNvPr id="5" name="Text Placeholder 2">
            <a:extLst>
              <a:ext uri="{FF2B5EF4-FFF2-40B4-BE49-F238E27FC236}">
                <a16:creationId xmlns:a16="http://schemas.microsoft.com/office/drawing/2014/main" id="{9D418AD1-0EA3-954F-6CF8-CD37920D4E71}"/>
              </a:ext>
            </a:extLst>
          </p:cNvPr>
          <p:cNvSpPr>
            <a:spLocks noGrp="1"/>
          </p:cNvSpPr>
          <p:nvPr>
            <p:ph type="body" sz="quarter" idx="11"/>
          </p:nvPr>
        </p:nvSpPr>
        <p:spPr>
          <a:xfrm>
            <a:off x="6425262" y="2014795"/>
            <a:ext cx="3185143" cy="2238086"/>
          </a:xfrm>
          <a:solidFill>
            <a:schemeClr val="accent4"/>
          </a:solidFill>
        </p:spPr>
        <p:txBody>
          <a:bodyPr lIns="182880" tIns="182880" rIns="182880" bIns="182880"/>
          <a:lstStyle/>
          <a:p>
            <a:pPr marL="0" indent="0">
              <a:buNone/>
            </a:pPr>
            <a:r>
              <a:rPr lang="en-US" dirty="0"/>
              <a:t>This is a placeholder, the instructor will show </a:t>
            </a:r>
            <a:br>
              <a:rPr lang="en-US" dirty="0"/>
            </a:br>
            <a:r>
              <a:rPr lang="en-US" dirty="0"/>
              <a:t>a live demo of </a:t>
            </a:r>
            <a:br>
              <a:rPr lang="en-US" dirty="0"/>
            </a:br>
            <a:r>
              <a:rPr lang="en-US" dirty="0"/>
              <a:t>this scenario</a:t>
            </a:r>
          </a:p>
        </p:txBody>
      </p:sp>
      <p:pic>
        <p:nvPicPr>
          <p:cNvPr id="7" name="Picture 6">
            <a:extLst>
              <a:ext uri="{FF2B5EF4-FFF2-40B4-BE49-F238E27FC236}">
                <a16:creationId xmlns:a16="http://schemas.microsoft.com/office/drawing/2014/main" id="{AEC054DD-B58F-06F7-6994-EF39DB060581}"/>
              </a:ext>
            </a:extLst>
          </p:cNvPr>
          <p:cNvPicPr>
            <a:picLocks noChangeAspect="1"/>
          </p:cNvPicPr>
          <p:nvPr/>
        </p:nvPicPr>
        <p:blipFill>
          <a:blip r:embed="rId3"/>
          <a:stretch>
            <a:fillRect/>
          </a:stretch>
        </p:blipFill>
        <p:spPr>
          <a:xfrm>
            <a:off x="546521" y="1214691"/>
            <a:ext cx="3773866" cy="4878886"/>
          </a:xfrm>
          <a:prstGeom prst="rect">
            <a:avLst/>
          </a:prstGeom>
        </p:spPr>
      </p:pic>
    </p:spTree>
    <p:extLst>
      <p:ext uri="{BB962C8B-B14F-4D97-AF65-F5344CB8AC3E}">
        <p14:creationId xmlns:p14="http://schemas.microsoft.com/office/powerpoint/2010/main" val="6198472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EDC832E6-8384-E024-DACA-26A5411F429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36FCBE9-E682-BF24-BE60-FF0D5E57C378}"/>
              </a:ext>
            </a:extLst>
          </p:cNvPr>
          <p:cNvSpPr>
            <a:spLocks noGrp="1"/>
          </p:cNvSpPr>
          <p:nvPr>
            <p:ph type="title"/>
          </p:nvPr>
        </p:nvSpPr>
        <p:spPr/>
        <p:txBody>
          <a:bodyPr/>
          <a:lstStyle/>
          <a:p>
            <a:r>
              <a:rPr lang="en-US" dirty="0"/>
              <a:t>¿</a:t>
            </a:r>
            <a:r>
              <a:rPr lang="en-US" dirty="0" err="1"/>
              <a:t>Cómo</a:t>
            </a:r>
            <a:r>
              <a:rPr lang="en-US" dirty="0"/>
              <a:t> </a:t>
            </a:r>
            <a:r>
              <a:rPr lang="en-US" dirty="0" err="1"/>
              <a:t>sería</a:t>
            </a:r>
            <a:r>
              <a:rPr lang="en-US" dirty="0"/>
              <a:t> </a:t>
            </a:r>
            <a:r>
              <a:rPr lang="en-US" dirty="0" err="1"/>
              <a:t>su</a:t>
            </a:r>
            <a:r>
              <a:rPr lang="en-US" dirty="0"/>
              <a:t> </a:t>
            </a:r>
            <a:r>
              <a:rPr lang="en-US" dirty="0" err="1"/>
              <a:t>aspecto</a:t>
            </a:r>
            <a:r>
              <a:rPr lang="en-US" dirty="0"/>
              <a:t>?</a:t>
            </a:r>
            <a:endParaRPr lang="en-IL" dirty="0"/>
          </a:p>
        </p:txBody>
      </p:sp>
      <p:sp>
        <p:nvSpPr>
          <p:cNvPr id="3" name="Text Placeholder 2">
            <a:extLst>
              <a:ext uri="{FF2B5EF4-FFF2-40B4-BE49-F238E27FC236}">
                <a16:creationId xmlns:a16="http://schemas.microsoft.com/office/drawing/2014/main" id="{265F3749-CE62-0651-58BA-374688F4B0D9}"/>
              </a:ext>
            </a:extLst>
          </p:cNvPr>
          <p:cNvSpPr>
            <a:spLocks noGrp="1"/>
          </p:cNvSpPr>
          <p:nvPr>
            <p:ph type="body" sz="quarter" idx="11"/>
          </p:nvPr>
        </p:nvSpPr>
        <p:spPr>
          <a:xfrm>
            <a:off x="6425262" y="2014795"/>
            <a:ext cx="3185143" cy="2238086"/>
          </a:xfrm>
          <a:solidFill>
            <a:schemeClr val="accent4"/>
          </a:solidFill>
        </p:spPr>
        <p:txBody>
          <a:bodyPr lIns="182880" tIns="182880" rIns="182880" bIns="182880"/>
          <a:lstStyle/>
          <a:p>
            <a:pPr marL="0" indent="0">
              <a:buNone/>
            </a:pPr>
            <a:r>
              <a:rPr lang="en-US" dirty="0"/>
              <a:t>This is a placeholder, the instructor will show </a:t>
            </a:r>
            <a:br>
              <a:rPr lang="en-US" dirty="0"/>
            </a:br>
            <a:r>
              <a:rPr lang="en-US" dirty="0"/>
              <a:t>a live demo of </a:t>
            </a:r>
            <a:br>
              <a:rPr lang="en-US" dirty="0"/>
            </a:br>
            <a:r>
              <a:rPr lang="en-US" dirty="0"/>
              <a:t>this scenario</a:t>
            </a:r>
          </a:p>
        </p:txBody>
      </p:sp>
      <p:pic>
        <p:nvPicPr>
          <p:cNvPr id="5" name="Picture 4">
            <a:extLst>
              <a:ext uri="{FF2B5EF4-FFF2-40B4-BE49-F238E27FC236}">
                <a16:creationId xmlns:a16="http://schemas.microsoft.com/office/drawing/2014/main" id="{9841862F-2B46-6A48-5E18-525602BEF18B}"/>
              </a:ext>
            </a:extLst>
          </p:cNvPr>
          <p:cNvPicPr>
            <a:picLocks noChangeAspect="1"/>
          </p:cNvPicPr>
          <p:nvPr/>
        </p:nvPicPr>
        <p:blipFill>
          <a:blip r:embed="rId3"/>
          <a:stretch>
            <a:fillRect/>
          </a:stretch>
        </p:blipFill>
        <p:spPr>
          <a:xfrm>
            <a:off x="546521" y="1214691"/>
            <a:ext cx="4924382" cy="4879263"/>
          </a:xfrm>
          <a:prstGeom prst="rect">
            <a:avLst/>
          </a:prstGeom>
        </p:spPr>
      </p:pic>
    </p:spTree>
    <p:extLst>
      <p:ext uri="{BB962C8B-B14F-4D97-AF65-F5344CB8AC3E}">
        <p14:creationId xmlns:p14="http://schemas.microsoft.com/office/powerpoint/2010/main" val="2230439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236F0650-120A-936B-8750-4D6A63DC237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EA17143-B330-E96F-2FB5-89D58806603D}"/>
              </a:ext>
            </a:extLst>
          </p:cNvPr>
          <p:cNvSpPr>
            <a:spLocks noGrp="1"/>
          </p:cNvSpPr>
          <p:nvPr>
            <p:ph type="title"/>
          </p:nvPr>
        </p:nvSpPr>
        <p:spPr/>
        <p:txBody>
          <a:bodyPr/>
          <a:lstStyle/>
          <a:p>
            <a:r>
              <a:rPr lang="en-US" dirty="0"/>
              <a:t>Tu </a:t>
            </a:r>
            <a:r>
              <a:rPr lang="en-US" dirty="0" err="1"/>
              <a:t>turno</a:t>
            </a:r>
            <a:endParaRPr lang="en-IL" dirty="0"/>
          </a:p>
        </p:txBody>
      </p:sp>
      <p:grpSp>
        <p:nvGrpSpPr>
          <p:cNvPr id="6" name="Group 5">
            <a:extLst>
              <a:ext uri="{FF2B5EF4-FFF2-40B4-BE49-F238E27FC236}">
                <a16:creationId xmlns:a16="http://schemas.microsoft.com/office/drawing/2014/main" id="{8A6414E7-3594-80F8-4D22-F7D09CFF3C2A}"/>
              </a:ext>
            </a:extLst>
          </p:cNvPr>
          <p:cNvGrpSpPr/>
          <p:nvPr/>
        </p:nvGrpSpPr>
        <p:grpSpPr>
          <a:xfrm>
            <a:off x="2478050" y="2112285"/>
            <a:ext cx="3455076" cy="3455076"/>
            <a:chOff x="4411804" y="1983649"/>
            <a:chExt cx="3361105" cy="3361105"/>
          </a:xfrm>
        </p:grpSpPr>
        <p:sp>
          <p:nvSpPr>
            <p:cNvPr id="7" name="Oval 6">
              <a:extLst>
                <a:ext uri="{FF2B5EF4-FFF2-40B4-BE49-F238E27FC236}">
                  <a16:creationId xmlns:a16="http://schemas.microsoft.com/office/drawing/2014/main" id="{ED34BC20-32C5-1921-4F37-384070A6AD7F}"/>
                </a:ext>
              </a:extLst>
            </p:cNvPr>
            <p:cNvSpPr/>
            <p:nvPr/>
          </p:nvSpPr>
          <p:spPr>
            <a:xfrm>
              <a:off x="4411804" y="1983649"/>
              <a:ext cx="3361105" cy="3361105"/>
            </a:xfrm>
            <a:prstGeom prst="ellipse">
              <a:avLst/>
            </a:prstGeom>
            <a:gradFill>
              <a:gsLst>
                <a:gs pos="100000">
                  <a:schemeClr val="tx1">
                    <a:alpha val="78000"/>
                    <a:lumMod val="99000"/>
                  </a:schemeClr>
                </a:gs>
                <a:gs pos="0">
                  <a:schemeClr val="tx1">
                    <a:lumMod val="85000"/>
                    <a:lumOff val="15000"/>
                  </a:schemeClr>
                </a:gs>
              </a:gsLst>
              <a:lin ang="2400000" scaled="0"/>
            </a:gradFill>
            <a:ln w="15875">
              <a:gradFill>
                <a:gsLst>
                  <a:gs pos="0">
                    <a:schemeClr val="accent1">
                      <a:lumMod val="45000"/>
                      <a:lumOff val="55000"/>
                      <a:alpha val="0"/>
                    </a:schemeClr>
                  </a:gs>
                  <a:gs pos="100000">
                    <a:srgbClr val="86C9AC"/>
                  </a:gs>
                </a:gsLst>
                <a:lin ang="4800000" scaled="0"/>
              </a:gradFill>
            </a:ln>
            <a:effectLst>
              <a:outerShdw blurRad="127000" dist="38100" dir="540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marR="0" lvl="0" indent="0" algn="ctr" fontAlgn="auto">
                <a:lnSpc>
                  <a:spcPct val="95000"/>
                </a:lnSpc>
                <a:spcBef>
                  <a:spcPts val="1000"/>
                </a:spcBef>
                <a:spcAft>
                  <a:spcPts val="200"/>
                </a:spcAft>
                <a:buClrTx/>
                <a:buSzTx/>
                <a:buFontTx/>
                <a:buNone/>
                <a:tabLst/>
              </a:pPr>
              <a:endParaRPr kumimoji="0" lang="en-US" sz="3600" b="1" i="0" u="none" strike="noStrike" cap="none" spc="0" normalizeH="0" baseline="0" noProof="0" err="1">
                <a:ln w="6350">
                  <a:noFill/>
                </a:ln>
                <a:gradFill>
                  <a:gsLst>
                    <a:gs pos="30000">
                      <a:srgbClr val="EC008C"/>
                    </a:gs>
                    <a:gs pos="42000">
                      <a:srgbClr val="EC008C">
                        <a:lumMod val="40000"/>
                        <a:lumOff val="60000"/>
                      </a:srgbClr>
                    </a:gs>
                    <a:gs pos="55000">
                      <a:srgbClr val="EC008C"/>
                    </a:gs>
                  </a:gsLst>
                  <a:lin ang="4800000" scaled="0"/>
                </a:gradFill>
                <a:effectLst/>
                <a:uLnTx/>
                <a:uFillTx/>
                <a:latin typeface="Century Gothic" panose="020F0302020204030204"/>
              </a:endParaRPr>
            </a:p>
          </p:txBody>
        </p:sp>
        <p:sp>
          <p:nvSpPr>
            <p:cNvPr id="8" name="Rectangle: Top Corners Rounded 7">
              <a:extLst>
                <a:ext uri="{FF2B5EF4-FFF2-40B4-BE49-F238E27FC236}">
                  <a16:creationId xmlns:a16="http://schemas.microsoft.com/office/drawing/2014/main" id="{988632A8-6A4C-7479-3886-0CD3054AA1DB}"/>
                </a:ext>
              </a:extLst>
            </p:cNvPr>
            <p:cNvSpPr/>
            <p:nvPr/>
          </p:nvSpPr>
          <p:spPr>
            <a:xfrm rot="5400000" flipV="1">
              <a:off x="4737414" y="2279134"/>
              <a:ext cx="2729126" cy="2731123"/>
            </a:xfrm>
            <a:prstGeom prst="round2SameRect">
              <a:avLst>
                <a:gd name="adj1" fmla="val 50000"/>
                <a:gd name="adj2" fmla="val 50000"/>
              </a:avLst>
            </a:prstGeom>
            <a:gradFill>
              <a:gsLst>
                <a:gs pos="85000">
                  <a:schemeClr val="tx1">
                    <a:alpha val="78000"/>
                    <a:lumMod val="99000"/>
                  </a:schemeClr>
                </a:gs>
                <a:gs pos="0">
                  <a:schemeClr val="tx1">
                    <a:lumMod val="85000"/>
                    <a:lumOff val="15000"/>
                  </a:schemeClr>
                </a:gs>
              </a:gsLst>
              <a:lin ang="2400000" scaled="0"/>
            </a:gradFill>
            <a:ln w="15875">
              <a:gradFill>
                <a:gsLst>
                  <a:gs pos="0">
                    <a:schemeClr val="accent1">
                      <a:lumMod val="45000"/>
                      <a:lumOff val="55000"/>
                      <a:alpha val="0"/>
                    </a:schemeClr>
                  </a:gs>
                  <a:gs pos="100000">
                    <a:srgbClr val="86C9AC"/>
                  </a:gs>
                </a:gsLst>
                <a:lin ang="4800000" scaled="0"/>
              </a:gradFill>
            </a:ln>
            <a:effectLst>
              <a:outerShdw blurRad="127000" dist="38100" dir="540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marR="0" lvl="0" indent="0" algn="ctr" fontAlgn="auto">
                <a:lnSpc>
                  <a:spcPct val="95000"/>
                </a:lnSpc>
                <a:spcBef>
                  <a:spcPts val="1000"/>
                </a:spcBef>
                <a:spcAft>
                  <a:spcPts val="200"/>
                </a:spcAft>
                <a:buClrTx/>
                <a:buSzTx/>
                <a:buFontTx/>
                <a:buNone/>
                <a:tabLst/>
              </a:pPr>
              <a:endParaRPr kumimoji="0" lang="en-US" sz="3600" b="1" i="0" u="none" strike="noStrike" cap="none" spc="0" normalizeH="0" baseline="0" noProof="0">
                <a:ln w="6350">
                  <a:noFill/>
                </a:ln>
                <a:gradFill>
                  <a:gsLst>
                    <a:gs pos="30000">
                      <a:srgbClr val="86C9AC"/>
                    </a:gs>
                    <a:gs pos="42000">
                      <a:srgbClr val="CDE9DD"/>
                    </a:gs>
                    <a:gs pos="55000">
                      <a:srgbClr val="86C9AC"/>
                    </a:gs>
                  </a:gsLst>
                  <a:lin ang="4800000" scaled="0"/>
                </a:gradFill>
                <a:effectLst/>
                <a:uLnTx/>
                <a:uFillTx/>
                <a:latin typeface="Century Gothic" panose="020F0302020204030204"/>
              </a:endParaRPr>
            </a:p>
          </p:txBody>
        </p:sp>
      </p:grpSp>
      <p:grpSp>
        <p:nvGrpSpPr>
          <p:cNvPr id="9" name="Group 8">
            <a:extLst>
              <a:ext uri="{FF2B5EF4-FFF2-40B4-BE49-F238E27FC236}">
                <a16:creationId xmlns:a16="http://schemas.microsoft.com/office/drawing/2014/main" id="{C03B305F-7700-4C11-3965-650B9BCB8E54}"/>
              </a:ext>
            </a:extLst>
          </p:cNvPr>
          <p:cNvGrpSpPr/>
          <p:nvPr/>
        </p:nvGrpSpPr>
        <p:grpSpPr>
          <a:xfrm>
            <a:off x="6260278" y="2112987"/>
            <a:ext cx="3453672" cy="3453672"/>
            <a:chOff x="4411804" y="1983649"/>
            <a:chExt cx="3361105" cy="3361105"/>
          </a:xfrm>
        </p:grpSpPr>
        <p:sp>
          <p:nvSpPr>
            <p:cNvPr id="10" name="Oval 9">
              <a:extLst>
                <a:ext uri="{FF2B5EF4-FFF2-40B4-BE49-F238E27FC236}">
                  <a16:creationId xmlns:a16="http://schemas.microsoft.com/office/drawing/2014/main" id="{98CB65C1-7BB7-C9F0-DDFB-53F0C904D0EB}"/>
                </a:ext>
              </a:extLst>
            </p:cNvPr>
            <p:cNvSpPr/>
            <p:nvPr/>
          </p:nvSpPr>
          <p:spPr>
            <a:xfrm>
              <a:off x="4411804" y="1983649"/>
              <a:ext cx="3361105" cy="3361105"/>
            </a:xfrm>
            <a:prstGeom prst="ellipse">
              <a:avLst/>
            </a:prstGeom>
            <a:gradFill>
              <a:gsLst>
                <a:gs pos="100000">
                  <a:schemeClr val="tx1">
                    <a:alpha val="78000"/>
                    <a:lumMod val="99000"/>
                  </a:schemeClr>
                </a:gs>
                <a:gs pos="0">
                  <a:schemeClr val="tx1">
                    <a:lumMod val="85000"/>
                    <a:lumOff val="15000"/>
                  </a:schemeClr>
                </a:gs>
              </a:gsLst>
              <a:lin ang="2400000" scaled="0"/>
            </a:gradFill>
            <a:ln w="15875">
              <a:gradFill>
                <a:gsLst>
                  <a:gs pos="0">
                    <a:schemeClr val="accent1">
                      <a:lumMod val="45000"/>
                      <a:lumOff val="55000"/>
                      <a:alpha val="0"/>
                    </a:schemeClr>
                  </a:gs>
                  <a:gs pos="100000">
                    <a:srgbClr val="86C9AC"/>
                  </a:gs>
                </a:gsLst>
                <a:lin ang="4800000" scaled="0"/>
              </a:gradFill>
            </a:ln>
            <a:effectLst>
              <a:outerShdw blurRad="127000" dist="38100" dir="540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marR="0" lvl="0" indent="0" algn="ctr" fontAlgn="auto">
                <a:lnSpc>
                  <a:spcPct val="95000"/>
                </a:lnSpc>
                <a:spcBef>
                  <a:spcPts val="1000"/>
                </a:spcBef>
                <a:spcAft>
                  <a:spcPts val="200"/>
                </a:spcAft>
                <a:buClrTx/>
                <a:buSzTx/>
                <a:buFontTx/>
                <a:buNone/>
                <a:tabLst/>
              </a:pPr>
              <a:endParaRPr kumimoji="0" lang="en-US" sz="3600" b="1" i="0" u="none" strike="noStrike" cap="none" spc="0" normalizeH="0" baseline="0" noProof="0" err="1">
                <a:ln w="6350">
                  <a:noFill/>
                </a:ln>
                <a:gradFill>
                  <a:gsLst>
                    <a:gs pos="30000">
                      <a:srgbClr val="EC008C"/>
                    </a:gs>
                    <a:gs pos="42000">
                      <a:srgbClr val="EC008C">
                        <a:lumMod val="40000"/>
                        <a:lumOff val="60000"/>
                      </a:srgbClr>
                    </a:gs>
                    <a:gs pos="55000">
                      <a:srgbClr val="EC008C"/>
                    </a:gs>
                  </a:gsLst>
                  <a:lin ang="4800000" scaled="0"/>
                </a:gradFill>
                <a:effectLst/>
                <a:uLnTx/>
                <a:uFillTx/>
                <a:latin typeface="Century Gothic" panose="020F0302020204030204"/>
              </a:endParaRPr>
            </a:p>
          </p:txBody>
        </p:sp>
        <p:sp>
          <p:nvSpPr>
            <p:cNvPr id="11" name="Rectangle: Top Corners Rounded 10">
              <a:extLst>
                <a:ext uri="{FF2B5EF4-FFF2-40B4-BE49-F238E27FC236}">
                  <a16:creationId xmlns:a16="http://schemas.microsoft.com/office/drawing/2014/main" id="{7D9978B2-6226-93BC-9CFD-BEF9EEB262DB}"/>
                </a:ext>
              </a:extLst>
            </p:cNvPr>
            <p:cNvSpPr/>
            <p:nvPr/>
          </p:nvSpPr>
          <p:spPr>
            <a:xfrm rot="5400000" flipV="1">
              <a:off x="4737414" y="2279134"/>
              <a:ext cx="2729126" cy="2731123"/>
            </a:xfrm>
            <a:prstGeom prst="round2SameRect">
              <a:avLst>
                <a:gd name="adj1" fmla="val 50000"/>
                <a:gd name="adj2" fmla="val 50000"/>
              </a:avLst>
            </a:prstGeom>
            <a:gradFill>
              <a:gsLst>
                <a:gs pos="85000">
                  <a:schemeClr val="tx1">
                    <a:alpha val="78000"/>
                    <a:lumMod val="99000"/>
                  </a:schemeClr>
                </a:gs>
                <a:gs pos="0">
                  <a:schemeClr val="tx1">
                    <a:lumMod val="85000"/>
                    <a:lumOff val="15000"/>
                  </a:schemeClr>
                </a:gs>
              </a:gsLst>
              <a:lin ang="2400000" scaled="0"/>
            </a:gradFill>
            <a:ln w="15875">
              <a:gradFill>
                <a:gsLst>
                  <a:gs pos="0">
                    <a:schemeClr val="accent1">
                      <a:lumMod val="45000"/>
                      <a:lumOff val="55000"/>
                      <a:alpha val="0"/>
                    </a:schemeClr>
                  </a:gs>
                  <a:gs pos="100000">
                    <a:srgbClr val="86C9AC"/>
                  </a:gs>
                </a:gsLst>
                <a:lin ang="4800000" scaled="0"/>
              </a:gradFill>
            </a:ln>
            <a:effectLst>
              <a:outerShdw blurRad="127000" dist="38100" dir="540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marR="0" lvl="0" indent="0" algn="ctr" fontAlgn="auto">
                <a:lnSpc>
                  <a:spcPct val="95000"/>
                </a:lnSpc>
                <a:spcBef>
                  <a:spcPts val="1000"/>
                </a:spcBef>
                <a:spcAft>
                  <a:spcPts val="200"/>
                </a:spcAft>
                <a:buClrTx/>
                <a:buSzTx/>
                <a:buFontTx/>
                <a:buNone/>
                <a:tabLst/>
              </a:pPr>
              <a:endParaRPr kumimoji="0" lang="en-US" sz="3600" b="1" i="0" u="none" strike="noStrike" cap="none" spc="0" normalizeH="0" baseline="0" noProof="0">
                <a:ln w="6350">
                  <a:noFill/>
                </a:ln>
                <a:gradFill>
                  <a:gsLst>
                    <a:gs pos="30000">
                      <a:srgbClr val="86C9AC"/>
                    </a:gs>
                    <a:gs pos="42000">
                      <a:srgbClr val="CDE9DD"/>
                    </a:gs>
                    <a:gs pos="55000">
                      <a:srgbClr val="86C9AC"/>
                    </a:gs>
                  </a:gsLst>
                  <a:lin ang="4800000" scaled="0"/>
                </a:gradFill>
                <a:effectLst/>
                <a:uLnTx/>
                <a:uFillTx/>
                <a:latin typeface="Century Gothic" panose="020F0302020204030204"/>
              </a:endParaRPr>
            </a:p>
          </p:txBody>
        </p:sp>
      </p:grpSp>
      <p:sp>
        <p:nvSpPr>
          <p:cNvPr id="12" name="Text Placeholder 21">
            <a:extLst>
              <a:ext uri="{FF2B5EF4-FFF2-40B4-BE49-F238E27FC236}">
                <a16:creationId xmlns:a16="http://schemas.microsoft.com/office/drawing/2014/main" id="{E198A5A0-D853-E4E9-6EB6-E22C00842323}"/>
              </a:ext>
            </a:extLst>
          </p:cNvPr>
          <p:cNvSpPr txBox="1">
            <a:spLocks/>
          </p:cNvSpPr>
          <p:nvPr/>
        </p:nvSpPr>
        <p:spPr>
          <a:xfrm>
            <a:off x="6865927" y="3285825"/>
            <a:ext cx="2242375" cy="1384995"/>
          </a:xfrm>
          <a:prstGeom prst="rect">
            <a:avLst/>
          </a:prstGeom>
        </p:spPr>
        <p:txBody>
          <a:bodyPr vert="horz" wrap="square" lIns="0" tIns="0" rIns="0" bIns="0" rtlCol="0">
            <a:spAutoFit/>
          </a:bodyPr>
          <a:lstStyle>
            <a:lvl1pPr marL="171450" indent="-171450" algn="l" defTabSz="914400" rtl="0" eaLnBrk="1" latinLnBrk="0" hangingPunct="1">
              <a:lnSpc>
                <a:spcPct val="100000"/>
              </a:lnSpc>
              <a:spcBef>
                <a:spcPts val="1000"/>
              </a:spcBef>
              <a:buFont typeface="Arial" panose="020B0604020202020204" pitchFamily="34" charset="0"/>
              <a:buChar char="•"/>
              <a:defRPr lang="en-US" sz="2400" kern="1200" dirty="0" smtClean="0">
                <a:solidFill>
                  <a:schemeClr val="bg1"/>
                </a:solidFill>
                <a:latin typeface="+mn-lt"/>
                <a:ea typeface="+mn-ea"/>
                <a:cs typeface="+mn-cs"/>
              </a:defRPr>
            </a:lvl1pPr>
            <a:lvl2pPr marL="344488" indent="-171450" algn="l" defTabSz="914400" rtl="0" eaLnBrk="1" latinLnBrk="0" hangingPunct="1">
              <a:lnSpc>
                <a:spcPct val="100000"/>
              </a:lnSpc>
              <a:spcBef>
                <a:spcPts val="500"/>
              </a:spcBef>
              <a:buFont typeface="Arial" panose="020B0604020202020204" pitchFamily="34" charset="0"/>
              <a:buChar char="•"/>
              <a:defRPr lang="en-US" sz="2000" kern="1200" dirty="0" smtClean="0">
                <a:solidFill>
                  <a:schemeClr val="bg1"/>
                </a:solidFill>
                <a:latin typeface="+mn-lt"/>
                <a:ea typeface="+mn-ea"/>
                <a:cs typeface="+mn-cs"/>
              </a:defRPr>
            </a:lvl2pPr>
            <a:lvl3pPr marL="569913" indent="-173038" algn="l" defTabSz="914400" rtl="0" eaLnBrk="1" latinLnBrk="0" hangingPunct="1">
              <a:lnSpc>
                <a:spcPct val="100000"/>
              </a:lnSpc>
              <a:spcBef>
                <a:spcPts val="500"/>
              </a:spcBef>
              <a:buFont typeface="Arial" panose="020B0604020202020204" pitchFamily="34" charset="0"/>
              <a:buChar char="•"/>
              <a:defRPr lang="en-US" sz="1800" kern="1200" dirty="0" smtClean="0">
                <a:solidFill>
                  <a:schemeClr val="bg1"/>
                </a:solidFill>
                <a:latin typeface="+mn-lt"/>
                <a:ea typeface="+mn-ea"/>
                <a:cs typeface="+mn-cs"/>
              </a:defRPr>
            </a:lvl3pPr>
            <a:lvl4pPr marL="741363" indent="-171450" algn="l" defTabSz="914400" rtl="0" eaLnBrk="1" latinLnBrk="0" hangingPunct="1">
              <a:lnSpc>
                <a:spcPct val="100000"/>
              </a:lnSpc>
              <a:spcBef>
                <a:spcPts val="500"/>
              </a:spcBef>
              <a:buFont typeface="Arial" panose="020B0604020202020204" pitchFamily="34" charset="0"/>
              <a:buChar char="•"/>
              <a:defRPr lang="en-US" sz="1600" kern="1200" dirty="0" smtClean="0">
                <a:solidFill>
                  <a:schemeClr val="bg1"/>
                </a:solidFill>
                <a:latin typeface="+mn-lt"/>
                <a:ea typeface="+mn-ea"/>
                <a:cs typeface="+mn-cs"/>
              </a:defRPr>
            </a:lvl4pPr>
            <a:lvl5pPr marL="914400" indent="-173038" algn="l" defTabSz="914400" rtl="0" eaLnBrk="1" latinLnBrk="0" hangingPunct="1">
              <a:lnSpc>
                <a:spcPct val="100000"/>
              </a:lnSpc>
              <a:spcBef>
                <a:spcPts val="500"/>
              </a:spcBef>
              <a:buFont typeface="Arial" panose="020B0604020202020204" pitchFamily="34" charset="0"/>
              <a:buChar char="•"/>
              <a:defRPr lang="en-US" sz="1600" kern="1200" dirty="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90000"/>
              </a:lnSpc>
              <a:spcBef>
                <a:spcPts val="0"/>
              </a:spcBef>
              <a:buNone/>
            </a:pPr>
            <a:r>
              <a:rPr lang="es-ES" sz="2000" dirty="0">
                <a:latin typeface="+mj-lt"/>
              </a:rPr>
              <a:t>Intenta describirla de maneras adicionales y ve cuáles resultados te gustan más</a:t>
            </a:r>
            <a:endParaRPr lang="en-US" sz="2000" dirty="0">
              <a:latin typeface="+mj-lt"/>
            </a:endParaRPr>
          </a:p>
        </p:txBody>
      </p:sp>
      <p:sp>
        <p:nvSpPr>
          <p:cNvPr id="13" name="Text Placeholder 21">
            <a:extLst>
              <a:ext uri="{FF2B5EF4-FFF2-40B4-BE49-F238E27FC236}">
                <a16:creationId xmlns:a16="http://schemas.microsoft.com/office/drawing/2014/main" id="{37811FA7-1F0B-82E9-99A6-1431595B3698}"/>
              </a:ext>
            </a:extLst>
          </p:cNvPr>
          <p:cNvSpPr txBox="1">
            <a:spLocks/>
          </p:cNvSpPr>
          <p:nvPr/>
        </p:nvSpPr>
        <p:spPr>
          <a:xfrm>
            <a:off x="3084401" y="3285825"/>
            <a:ext cx="2242375" cy="1231106"/>
          </a:xfrm>
          <a:prstGeom prst="rect">
            <a:avLst/>
          </a:prstGeom>
        </p:spPr>
        <p:txBody>
          <a:bodyPr vert="horz" wrap="square" lIns="0" tIns="0" rIns="0" bIns="0" rtlCol="0">
            <a:spAutoFit/>
          </a:bodyPr>
          <a:lstStyle>
            <a:lvl1pPr marL="171450" indent="-171450" algn="l" defTabSz="914400" rtl="0" eaLnBrk="1" latinLnBrk="0" hangingPunct="1">
              <a:lnSpc>
                <a:spcPct val="100000"/>
              </a:lnSpc>
              <a:spcBef>
                <a:spcPts val="1000"/>
              </a:spcBef>
              <a:buFont typeface="Arial" panose="020B0604020202020204" pitchFamily="34" charset="0"/>
              <a:buChar char="•"/>
              <a:defRPr lang="en-US" sz="2400" kern="1200" dirty="0" smtClean="0">
                <a:solidFill>
                  <a:schemeClr val="bg1"/>
                </a:solidFill>
                <a:latin typeface="+mn-lt"/>
                <a:ea typeface="+mn-ea"/>
                <a:cs typeface="+mn-cs"/>
              </a:defRPr>
            </a:lvl1pPr>
            <a:lvl2pPr marL="344488" indent="-171450" algn="l" defTabSz="914400" rtl="0" eaLnBrk="1" latinLnBrk="0" hangingPunct="1">
              <a:lnSpc>
                <a:spcPct val="100000"/>
              </a:lnSpc>
              <a:spcBef>
                <a:spcPts val="500"/>
              </a:spcBef>
              <a:buFont typeface="Arial" panose="020B0604020202020204" pitchFamily="34" charset="0"/>
              <a:buChar char="•"/>
              <a:defRPr lang="en-US" sz="2000" kern="1200" dirty="0" smtClean="0">
                <a:solidFill>
                  <a:schemeClr val="bg1"/>
                </a:solidFill>
                <a:latin typeface="+mn-lt"/>
                <a:ea typeface="+mn-ea"/>
                <a:cs typeface="+mn-cs"/>
              </a:defRPr>
            </a:lvl2pPr>
            <a:lvl3pPr marL="569913" indent="-173038" algn="l" defTabSz="914400" rtl="0" eaLnBrk="1" latinLnBrk="0" hangingPunct="1">
              <a:lnSpc>
                <a:spcPct val="100000"/>
              </a:lnSpc>
              <a:spcBef>
                <a:spcPts val="500"/>
              </a:spcBef>
              <a:buFont typeface="Arial" panose="020B0604020202020204" pitchFamily="34" charset="0"/>
              <a:buChar char="•"/>
              <a:defRPr lang="en-US" sz="1800" kern="1200" dirty="0" smtClean="0">
                <a:solidFill>
                  <a:schemeClr val="bg1"/>
                </a:solidFill>
                <a:latin typeface="+mn-lt"/>
                <a:ea typeface="+mn-ea"/>
                <a:cs typeface="+mn-cs"/>
              </a:defRPr>
            </a:lvl3pPr>
            <a:lvl4pPr marL="741363" indent="-171450" algn="l" defTabSz="914400" rtl="0" eaLnBrk="1" latinLnBrk="0" hangingPunct="1">
              <a:lnSpc>
                <a:spcPct val="100000"/>
              </a:lnSpc>
              <a:spcBef>
                <a:spcPts val="500"/>
              </a:spcBef>
              <a:buFont typeface="Arial" panose="020B0604020202020204" pitchFamily="34" charset="0"/>
              <a:buChar char="•"/>
              <a:defRPr lang="en-US" sz="1600" kern="1200" dirty="0" smtClean="0">
                <a:solidFill>
                  <a:schemeClr val="bg1"/>
                </a:solidFill>
                <a:latin typeface="+mn-lt"/>
                <a:ea typeface="+mn-ea"/>
                <a:cs typeface="+mn-cs"/>
              </a:defRPr>
            </a:lvl4pPr>
            <a:lvl5pPr marL="914400" indent="-173038" algn="l" defTabSz="914400" rtl="0" eaLnBrk="1" latinLnBrk="0" hangingPunct="1">
              <a:lnSpc>
                <a:spcPct val="100000"/>
              </a:lnSpc>
              <a:spcBef>
                <a:spcPts val="500"/>
              </a:spcBef>
              <a:buFont typeface="Arial" panose="020B0604020202020204" pitchFamily="34" charset="0"/>
              <a:buChar char="•"/>
              <a:defRPr lang="en-US" sz="1600" kern="1200" dirty="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s-ES" sz="2000" dirty="0"/>
              <a:t>Pregunta a </a:t>
            </a:r>
            <a:r>
              <a:rPr lang="es-ES" sz="2000" dirty="0" err="1"/>
              <a:t>Copilot</a:t>
            </a:r>
            <a:r>
              <a:rPr lang="es-ES" sz="2000" dirty="0"/>
              <a:t>: "Crea una imagen de un/una..."</a:t>
            </a:r>
            <a:endParaRPr lang="en-US" sz="2000" dirty="0"/>
          </a:p>
        </p:txBody>
      </p:sp>
      <p:sp>
        <p:nvSpPr>
          <p:cNvPr id="15" name="Text Placeholder 9">
            <a:extLst>
              <a:ext uri="{FF2B5EF4-FFF2-40B4-BE49-F238E27FC236}">
                <a16:creationId xmlns:a16="http://schemas.microsoft.com/office/drawing/2014/main" id="{F354B236-5109-642D-4514-371A075271C7}"/>
              </a:ext>
            </a:extLst>
          </p:cNvPr>
          <p:cNvSpPr txBox="1">
            <a:spLocks/>
          </p:cNvSpPr>
          <p:nvPr/>
        </p:nvSpPr>
        <p:spPr>
          <a:xfrm>
            <a:off x="546100" y="1439776"/>
            <a:ext cx="11096625" cy="476250"/>
          </a:xfrm>
          <a:prstGeom prst="rect">
            <a:avLst/>
          </a:prstGeom>
        </p:spPr>
        <p:txBody>
          <a:bodyPr lIns="91440" tIns="45720" rIns="91440" bIns="45720" anchor="t"/>
          <a:lstStyle>
            <a:lvl1pPr marL="0" indent="0" algn="l" defTabSz="914400" rtl="0" eaLnBrk="1" latinLnBrk="0" hangingPunct="1">
              <a:lnSpc>
                <a:spcPct val="100000"/>
              </a:lnSpc>
              <a:spcBef>
                <a:spcPts val="1000"/>
              </a:spcBef>
              <a:buFontTx/>
              <a:buNone/>
              <a:defRPr sz="2000" kern="1200">
                <a:solidFill>
                  <a:schemeClr val="bg1"/>
                </a:solidFill>
                <a:latin typeface="+mn-lt"/>
                <a:ea typeface="+mn-ea"/>
                <a:cs typeface="+mn-cs"/>
              </a:defRPr>
            </a:lvl1pPr>
            <a:lvl2pPr marL="0" indent="0" algn="l" defTabSz="914400" rtl="0" eaLnBrk="1" latinLnBrk="0" hangingPunct="1">
              <a:lnSpc>
                <a:spcPct val="100000"/>
              </a:lnSpc>
              <a:spcBef>
                <a:spcPts val="500"/>
              </a:spcBef>
              <a:buFontTx/>
              <a:buNone/>
              <a:defRPr sz="1800" kern="1200">
                <a:solidFill>
                  <a:schemeClr val="bg1"/>
                </a:solidFill>
                <a:latin typeface="+mn-lt"/>
                <a:ea typeface="+mn-ea"/>
                <a:cs typeface="+mn-cs"/>
              </a:defRPr>
            </a:lvl2pPr>
            <a:lvl3pPr marL="0" indent="0" algn="l" defTabSz="914400" rtl="0" eaLnBrk="1" latinLnBrk="0" hangingPunct="1">
              <a:lnSpc>
                <a:spcPct val="100000"/>
              </a:lnSpc>
              <a:spcBef>
                <a:spcPts val="500"/>
              </a:spcBef>
              <a:buFontTx/>
              <a:buNone/>
              <a:defRPr sz="1600" kern="1200">
                <a:solidFill>
                  <a:schemeClr val="bg1"/>
                </a:solidFill>
                <a:latin typeface="+mn-lt"/>
                <a:ea typeface="+mn-ea"/>
                <a:cs typeface="+mn-cs"/>
              </a:defRPr>
            </a:lvl3pPr>
            <a:lvl4pPr marL="0" indent="0" algn="l" defTabSz="914400" rtl="0" eaLnBrk="1" latinLnBrk="0" hangingPunct="1">
              <a:lnSpc>
                <a:spcPct val="100000"/>
              </a:lnSpc>
              <a:spcBef>
                <a:spcPts val="500"/>
              </a:spcBef>
              <a:buFontTx/>
              <a:buNone/>
              <a:defRPr sz="1400" kern="1200">
                <a:solidFill>
                  <a:schemeClr val="bg1"/>
                </a:solidFill>
                <a:latin typeface="+mn-lt"/>
                <a:ea typeface="+mn-ea"/>
                <a:cs typeface="+mn-cs"/>
              </a:defRPr>
            </a:lvl4pPr>
            <a:lvl5pPr marL="0" indent="0" algn="l" defTabSz="914400" rtl="0" eaLnBrk="1" latinLnBrk="0" hangingPunct="1">
              <a:lnSpc>
                <a:spcPct val="100000"/>
              </a:lnSpc>
              <a:spcBef>
                <a:spcPts val="500"/>
              </a:spcBef>
              <a:buFontTx/>
              <a:buNone/>
              <a:defRPr sz="14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s-ES" sz="2400" dirty="0"/>
              <a:t>Usa </a:t>
            </a:r>
            <a:r>
              <a:rPr lang="es-ES" sz="2400" dirty="0" err="1"/>
              <a:t>Copilot</a:t>
            </a:r>
            <a:r>
              <a:rPr lang="es-ES" sz="2400" dirty="0"/>
              <a:t> para crear la imagen</a:t>
            </a:r>
            <a:endParaRPr lang="en-US" sz="2400" dirty="0"/>
          </a:p>
        </p:txBody>
      </p:sp>
    </p:spTree>
    <p:extLst>
      <p:ext uri="{BB962C8B-B14F-4D97-AF65-F5344CB8AC3E}">
        <p14:creationId xmlns:p14="http://schemas.microsoft.com/office/powerpoint/2010/main" val="20798508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5E7ADC-B571-A2B4-D9FB-FB8510A8F140}"/>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2F39A1BA-3A04-F2E1-5DC6-2276637CF75D}"/>
              </a:ext>
            </a:extLst>
          </p:cNvPr>
          <p:cNvSpPr>
            <a:spLocks noGrp="1"/>
          </p:cNvSpPr>
          <p:nvPr>
            <p:ph type="title"/>
          </p:nvPr>
        </p:nvSpPr>
        <p:spPr>
          <a:xfrm>
            <a:off x="664371" y="3059668"/>
            <a:ext cx="5517354" cy="738664"/>
          </a:xfrm>
        </p:spPr>
        <p:txBody>
          <a:bodyPr/>
          <a:lstStyle/>
          <a:p>
            <a:r>
              <a:rPr lang="en-US" dirty="0" err="1"/>
              <a:t>Conclusión</a:t>
            </a:r>
            <a:endParaRPr lang="en-US" dirty="0"/>
          </a:p>
        </p:txBody>
      </p:sp>
    </p:spTree>
    <p:extLst>
      <p:ext uri="{BB962C8B-B14F-4D97-AF65-F5344CB8AC3E}">
        <p14:creationId xmlns:p14="http://schemas.microsoft.com/office/powerpoint/2010/main" val="6606174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2AA27723-3E8C-25D0-1DED-3E663EA5150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A6CE817-216A-10C9-AF90-7782932A8DA9}"/>
              </a:ext>
            </a:extLst>
          </p:cNvPr>
          <p:cNvSpPr>
            <a:spLocks noGrp="1"/>
          </p:cNvSpPr>
          <p:nvPr>
            <p:ph type="title"/>
          </p:nvPr>
        </p:nvSpPr>
        <p:spPr/>
        <p:txBody>
          <a:bodyPr/>
          <a:lstStyle/>
          <a:p>
            <a:r>
              <a:rPr lang="en-US" dirty="0" err="1"/>
              <a:t>Conclusión</a:t>
            </a:r>
            <a:endParaRPr lang="en-IL" dirty="0"/>
          </a:p>
        </p:txBody>
      </p:sp>
      <p:grpSp>
        <p:nvGrpSpPr>
          <p:cNvPr id="7" name="Group 6">
            <a:extLst>
              <a:ext uri="{FF2B5EF4-FFF2-40B4-BE49-F238E27FC236}">
                <a16:creationId xmlns:a16="http://schemas.microsoft.com/office/drawing/2014/main" id="{6996C2BF-0DA5-111D-C891-E79559EFA44B}"/>
              </a:ext>
            </a:extLst>
          </p:cNvPr>
          <p:cNvGrpSpPr/>
          <p:nvPr/>
        </p:nvGrpSpPr>
        <p:grpSpPr>
          <a:xfrm>
            <a:off x="376081" y="2169577"/>
            <a:ext cx="2520693" cy="2518846"/>
            <a:chOff x="1561092" y="4590383"/>
            <a:chExt cx="1149272" cy="1148430"/>
          </a:xfrm>
        </p:grpSpPr>
        <p:sp>
          <p:nvSpPr>
            <p:cNvPr id="8" name="Rectangle: Top Corners Rounded 7">
              <a:extLst>
                <a:ext uri="{FF2B5EF4-FFF2-40B4-BE49-F238E27FC236}">
                  <a16:creationId xmlns:a16="http://schemas.microsoft.com/office/drawing/2014/main" id="{07B5E000-C156-FDAB-6B71-1801FAFE3985}"/>
                </a:ext>
              </a:extLst>
            </p:cNvPr>
            <p:cNvSpPr/>
            <p:nvPr/>
          </p:nvSpPr>
          <p:spPr>
            <a:xfrm rot="5400000" flipV="1">
              <a:off x="1561513" y="4589962"/>
              <a:ext cx="1148430" cy="1149272"/>
            </a:xfrm>
            <a:prstGeom prst="round2SameRect">
              <a:avLst>
                <a:gd name="adj1" fmla="val 50000"/>
                <a:gd name="adj2" fmla="val 50000"/>
              </a:avLst>
            </a:prstGeom>
            <a:gradFill>
              <a:gsLst>
                <a:gs pos="0">
                  <a:schemeClr val="accent2"/>
                </a:gs>
                <a:gs pos="100000">
                  <a:schemeClr val="tx1"/>
                </a:gs>
              </a:gsLst>
              <a:lin ang="5400000" scaled="1"/>
            </a:gradFill>
            <a:ln>
              <a:gradFill>
                <a:gsLst>
                  <a:gs pos="49000">
                    <a:schemeClr val="accent1">
                      <a:lumMod val="5000"/>
                      <a:lumOff val="95000"/>
                      <a:alpha val="0"/>
                    </a:schemeClr>
                  </a:gs>
                  <a:gs pos="0">
                    <a:schemeClr val="accent1">
                      <a:lumMod val="45000"/>
                      <a:lumOff val="55000"/>
                      <a:alpha val="0"/>
                    </a:schemeClr>
                  </a:gs>
                  <a:gs pos="100000">
                    <a:schemeClr val="bg1"/>
                  </a:gs>
                </a:gsLst>
                <a:lin ang="7200000" scaled="0"/>
              </a:gradFill>
            </a:ln>
            <a:effectLst>
              <a:outerShdw blurRad="127000" dist="38100" dir="540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9" name="Content Placeholder 124">
              <a:extLst>
                <a:ext uri="{FF2B5EF4-FFF2-40B4-BE49-F238E27FC236}">
                  <a16:creationId xmlns:a16="http://schemas.microsoft.com/office/drawing/2014/main" id="{FFAA32E5-0D9D-8F13-45CD-48291D80A007}"/>
                </a:ext>
              </a:extLst>
            </p:cNvPr>
            <p:cNvSpPr txBox="1">
              <a:spLocks/>
            </p:cNvSpPr>
            <p:nvPr/>
          </p:nvSpPr>
          <p:spPr>
            <a:xfrm>
              <a:off x="1678528" y="4707398"/>
              <a:ext cx="914400" cy="914400"/>
            </a:xfrm>
            <a:prstGeom prst="ellipse">
              <a:avLst/>
            </a:prstGeom>
            <a:solidFill>
              <a:schemeClr val="tx1"/>
            </a:solidFill>
            <a:ln w="12700" cap="flat" cmpd="sng" algn="ctr">
              <a:gradFill>
                <a:gsLst>
                  <a:gs pos="0">
                    <a:schemeClr val="accent2">
                      <a:alpha val="0"/>
                    </a:schemeClr>
                  </a:gs>
                  <a:gs pos="100000">
                    <a:schemeClr val="accent2"/>
                  </a:gs>
                </a:gsLst>
                <a:lin ang="2400000" scaled="0"/>
              </a:gradFill>
              <a:prstDash val="solid"/>
              <a:miter lim="800000"/>
            </a:ln>
            <a:effectLst>
              <a:outerShdw blurRad="127000" dist="38100" dir="540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lvl1pPr marL="0" indent="0" algn="l" defTabSz="914400" rtl="0" eaLnBrk="1" latinLnBrk="0" hangingPunct="1">
                <a:lnSpc>
                  <a:spcPct val="100000"/>
                </a:lnSpc>
                <a:spcBef>
                  <a:spcPts val="1000"/>
                </a:spcBef>
                <a:buFontTx/>
                <a:buNone/>
                <a:defRPr kumimoji="0" lang="en-US" sz="1100" b="1" i="0" u="none" strike="noStrike" kern="1200" cap="none" spc="0" normalizeH="0" baseline="0" dirty="0">
                  <a:ln>
                    <a:noFill/>
                  </a:ln>
                  <a:solidFill>
                    <a:prstClr val="white"/>
                  </a:solidFill>
                  <a:effectLst/>
                  <a:uLnTx/>
                  <a:uFillTx/>
                  <a:latin typeface="Century Gothic" panose="020F0302020204030204"/>
                  <a:ea typeface="+mn-ea"/>
                  <a:cs typeface="+mn-cs"/>
                </a:defRPr>
              </a:lvl1pPr>
              <a:lvl2pPr marL="0" indent="0" algn="l" defTabSz="914400" rtl="0" eaLnBrk="1" latinLnBrk="0" hangingPunct="1">
                <a:lnSpc>
                  <a:spcPct val="100000"/>
                </a:lnSpc>
                <a:spcBef>
                  <a:spcPts val="500"/>
                </a:spcBef>
                <a:buFontTx/>
                <a:buNone/>
                <a:defRPr sz="1800" kern="1200">
                  <a:solidFill>
                    <a:schemeClr val="lt1"/>
                  </a:solidFill>
                  <a:latin typeface="+mn-lt"/>
                  <a:ea typeface="+mn-ea"/>
                  <a:cs typeface="+mn-cs"/>
                </a:defRPr>
              </a:lvl2pPr>
              <a:lvl3pPr marL="0" indent="0" algn="l" defTabSz="914400" rtl="0" eaLnBrk="1" latinLnBrk="0" hangingPunct="1">
                <a:lnSpc>
                  <a:spcPct val="100000"/>
                </a:lnSpc>
                <a:spcBef>
                  <a:spcPts val="500"/>
                </a:spcBef>
                <a:buFontTx/>
                <a:buNone/>
                <a:defRPr sz="1600" kern="1200">
                  <a:solidFill>
                    <a:schemeClr val="lt1"/>
                  </a:solidFill>
                  <a:latin typeface="+mn-lt"/>
                  <a:ea typeface="+mn-ea"/>
                  <a:cs typeface="+mn-cs"/>
                </a:defRPr>
              </a:lvl3pPr>
              <a:lvl4pPr marL="0" indent="0" algn="l" defTabSz="914400" rtl="0" eaLnBrk="1" latinLnBrk="0" hangingPunct="1">
                <a:lnSpc>
                  <a:spcPct val="100000"/>
                </a:lnSpc>
                <a:spcBef>
                  <a:spcPts val="500"/>
                </a:spcBef>
                <a:buFontTx/>
                <a:buNone/>
                <a:defRPr sz="1400" kern="1200">
                  <a:solidFill>
                    <a:schemeClr val="lt1"/>
                  </a:solidFill>
                  <a:latin typeface="+mn-lt"/>
                  <a:ea typeface="+mn-ea"/>
                  <a:cs typeface="+mn-cs"/>
                </a:defRPr>
              </a:lvl4pPr>
              <a:lvl5pPr marL="0" indent="0" algn="l" defTabSz="914400" rtl="0" eaLnBrk="1" latinLnBrk="0" hangingPunct="1">
                <a:lnSpc>
                  <a:spcPct val="100000"/>
                </a:lnSpc>
                <a:spcBef>
                  <a:spcPts val="500"/>
                </a:spcBef>
                <a:buFontTx/>
                <a:buNone/>
                <a:defRPr sz="14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sp>
        <p:nvSpPr>
          <p:cNvPr id="11" name="Oval 10">
            <a:extLst>
              <a:ext uri="{FF2B5EF4-FFF2-40B4-BE49-F238E27FC236}">
                <a16:creationId xmlns:a16="http://schemas.microsoft.com/office/drawing/2014/main" id="{4DCF5DDA-D371-CEAC-AEC8-AE6BB00C48C6}"/>
              </a:ext>
            </a:extLst>
          </p:cNvPr>
          <p:cNvSpPr/>
          <p:nvPr/>
        </p:nvSpPr>
        <p:spPr>
          <a:xfrm>
            <a:off x="588400" y="2380973"/>
            <a:ext cx="2096055" cy="2096055"/>
          </a:xfrm>
          <a:prstGeom prst="ellipse">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indent="0" algn="ctr">
              <a:lnSpc>
                <a:spcPct val="90000"/>
              </a:lnSpc>
              <a:buNone/>
            </a:pPr>
            <a:r>
              <a:rPr lang="en-US" sz="2800" dirty="0">
                <a:solidFill>
                  <a:schemeClr val="bg1"/>
                </a:solidFill>
              </a:rPr>
              <a:t>¿</a:t>
            </a:r>
            <a:r>
              <a:rPr lang="en-US" sz="2800" dirty="0" err="1">
                <a:solidFill>
                  <a:schemeClr val="bg1"/>
                </a:solidFill>
              </a:rPr>
              <a:t>Qué</a:t>
            </a:r>
            <a:r>
              <a:rPr lang="en-US" sz="2800" dirty="0">
                <a:solidFill>
                  <a:schemeClr val="bg1"/>
                </a:solidFill>
              </a:rPr>
              <a:t> </a:t>
            </a:r>
            <a:r>
              <a:rPr lang="en-US" sz="2800" dirty="0" err="1">
                <a:solidFill>
                  <a:schemeClr val="bg1"/>
                </a:solidFill>
              </a:rPr>
              <a:t>hemos</a:t>
            </a:r>
            <a:r>
              <a:rPr lang="en-US" sz="2800" dirty="0">
                <a:solidFill>
                  <a:schemeClr val="bg1"/>
                </a:solidFill>
              </a:rPr>
              <a:t> </a:t>
            </a:r>
            <a:r>
              <a:rPr lang="en-US" sz="2800" dirty="0" err="1">
                <a:solidFill>
                  <a:schemeClr val="bg1"/>
                </a:solidFill>
              </a:rPr>
              <a:t>aprendido</a:t>
            </a:r>
            <a:r>
              <a:rPr lang="en-US" sz="2800" dirty="0">
                <a:solidFill>
                  <a:schemeClr val="bg1"/>
                </a:solidFill>
              </a:rPr>
              <a:t>?</a:t>
            </a:r>
          </a:p>
        </p:txBody>
      </p:sp>
    </p:spTree>
    <p:extLst>
      <p:ext uri="{BB962C8B-B14F-4D97-AF65-F5344CB8AC3E}">
        <p14:creationId xmlns:p14="http://schemas.microsoft.com/office/powerpoint/2010/main" val="9351667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2AA27723-3E8C-25D0-1DED-3E663EA5150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A6CE817-216A-10C9-AF90-7782932A8DA9}"/>
              </a:ext>
            </a:extLst>
          </p:cNvPr>
          <p:cNvSpPr>
            <a:spLocks noGrp="1"/>
          </p:cNvSpPr>
          <p:nvPr>
            <p:ph type="title"/>
          </p:nvPr>
        </p:nvSpPr>
        <p:spPr/>
        <p:txBody>
          <a:bodyPr/>
          <a:lstStyle/>
          <a:p>
            <a:r>
              <a:rPr lang="en-US" dirty="0" err="1"/>
              <a:t>Conclusión</a:t>
            </a:r>
            <a:endParaRPr lang="en-IL" dirty="0"/>
          </a:p>
        </p:txBody>
      </p:sp>
      <p:grpSp>
        <p:nvGrpSpPr>
          <p:cNvPr id="8" name="Group 7">
            <a:extLst>
              <a:ext uri="{FF2B5EF4-FFF2-40B4-BE49-F238E27FC236}">
                <a16:creationId xmlns:a16="http://schemas.microsoft.com/office/drawing/2014/main" id="{F091AA5D-3DEE-3D93-8884-155538C6E4BE}"/>
              </a:ext>
            </a:extLst>
          </p:cNvPr>
          <p:cNvGrpSpPr/>
          <p:nvPr/>
        </p:nvGrpSpPr>
        <p:grpSpPr>
          <a:xfrm>
            <a:off x="3349130" y="2169577"/>
            <a:ext cx="2520693" cy="2518846"/>
            <a:chOff x="3802654" y="4590383"/>
            <a:chExt cx="1149272" cy="1148430"/>
          </a:xfrm>
        </p:grpSpPr>
        <p:sp>
          <p:nvSpPr>
            <p:cNvPr id="9" name="Rectangle: Top Corners Rounded 8">
              <a:extLst>
                <a:ext uri="{FF2B5EF4-FFF2-40B4-BE49-F238E27FC236}">
                  <a16:creationId xmlns:a16="http://schemas.microsoft.com/office/drawing/2014/main" id="{0A026357-DD4D-DBEA-DC85-C8265907DEA3}"/>
                </a:ext>
              </a:extLst>
            </p:cNvPr>
            <p:cNvSpPr/>
            <p:nvPr/>
          </p:nvSpPr>
          <p:spPr>
            <a:xfrm rot="5400000" flipV="1">
              <a:off x="3803075" y="4589962"/>
              <a:ext cx="1148430" cy="1149272"/>
            </a:xfrm>
            <a:prstGeom prst="round2SameRect">
              <a:avLst>
                <a:gd name="adj1" fmla="val 50000"/>
                <a:gd name="adj2" fmla="val 50000"/>
              </a:avLst>
            </a:prstGeom>
            <a:gradFill>
              <a:gsLst>
                <a:gs pos="0">
                  <a:schemeClr val="accent3"/>
                </a:gs>
                <a:gs pos="100000">
                  <a:schemeClr val="tx1"/>
                </a:gs>
              </a:gsLst>
              <a:lin ang="5400000" scaled="1"/>
            </a:gradFill>
            <a:ln>
              <a:gradFill>
                <a:gsLst>
                  <a:gs pos="49000">
                    <a:schemeClr val="accent1">
                      <a:lumMod val="5000"/>
                      <a:lumOff val="95000"/>
                      <a:alpha val="0"/>
                    </a:schemeClr>
                  </a:gs>
                  <a:gs pos="0">
                    <a:schemeClr val="accent1">
                      <a:lumMod val="45000"/>
                      <a:lumOff val="55000"/>
                      <a:alpha val="0"/>
                    </a:schemeClr>
                  </a:gs>
                  <a:gs pos="100000">
                    <a:schemeClr val="bg1"/>
                  </a:gs>
                </a:gsLst>
                <a:lin ang="7200000" scaled="0"/>
              </a:gradFill>
            </a:ln>
            <a:effectLst>
              <a:outerShdw blurRad="127000" dist="38100" dir="540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0" name="Content Placeholder 124">
              <a:extLst>
                <a:ext uri="{FF2B5EF4-FFF2-40B4-BE49-F238E27FC236}">
                  <a16:creationId xmlns:a16="http://schemas.microsoft.com/office/drawing/2014/main" id="{4795DFB1-CFC3-55AE-D687-317AE7344D87}"/>
                </a:ext>
              </a:extLst>
            </p:cNvPr>
            <p:cNvSpPr txBox="1">
              <a:spLocks/>
            </p:cNvSpPr>
            <p:nvPr/>
          </p:nvSpPr>
          <p:spPr>
            <a:xfrm>
              <a:off x="3920090" y="4707398"/>
              <a:ext cx="914400" cy="914400"/>
            </a:xfrm>
            <a:prstGeom prst="ellipse">
              <a:avLst/>
            </a:prstGeom>
            <a:solidFill>
              <a:schemeClr val="tx1"/>
            </a:solidFill>
            <a:ln w="12700" cap="flat" cmpd="sng" algn="ctr">
              <a:gradFill>
                <a:gsLst>
                  <a:gs pos="0">
                    <a:schemeClr val="accent3">
                      <a:alpha val="0"/>
                    </a:schemeClr>
                  </a:gs>
                  <a:gs pos="100000">
                    <a:schemeClr val="accent3"/>
                  </a:gs>
                </a:gsLst>
                <a:lin ang="2400000" scaled="0"/>
              </a:gradFill>
              <a:prstDash val="solid"/>
              <a:miter lim="800000"/>
            </a:ln>
            <a:effectLst>
              <a:outerShdw blurRad="127000" dist="38100" dir="540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lvl1pPr marL="0" indent="0" algn="l" defTabSz="914400" rtl="0" eaLnBrk="1" latinLnBrk="0" hangingPunct="1">
                <a:lnSpc>
                  <a:spcPct val="100000"/>
                </a:lnSpc>
                <a:spcBef>
                  <a:spcPts val="1000"/>
                </a:spcBef>
                <a:buFontTx/>
                <a:buNone/>
                <a:defRPr kumimoji="0" lang="en-US" sz="1100" b="1" i="0" u="none" strike="noStrike" kern="1200" cap="none" spc="0" normalizeH="0" baseline="0" dirty="0">
                  <a:ln>
                    <a:noFill/>
                  </a:ln>
                  <a:solidFill>
                    <a:prstClr val="white"/>
                  </a:solidFill>
                  <a:effectLst/>
                  <a:uLnTx/>
                  <a:uFillTx/>
                  <a:latin typeface="Century Gothic" panose="020F0302020204030204"/>
                  <a:ea typeface="+mn-ea"/>
                  <a:cs typeface="+mn-cs"/>
                </a:defRPr>
              </a:lvl1pPr>
              <a:lvl2pPr marL="0" indent="0" algn="l" defTabSz="914400" rtl="0" eaLnBrk="1" latinLnBrk="0" hangingPunct="1">
                <a:lnSpc>
                  <a:spcPct val="100000"/>
                </a:lnSpc>
                <a:spcBef>
                  <a:spcPts val="500"/>
                </a:spcBef>
                <a:buFontTx/>
                <a:buNone/>
                <a:defRPr sz="1800" kern="1200">
                  <a:solidFill>
                    <a:schemeClr val="lt1"/>
                  </a:solidFill>
                  <a:latin typeface="+mn-lt"/>
                  <a:ea typeface="+mn-ea"/>
                  <a:cs typeface="+mn-cs"/>
                </a:defRPr>
              </a:lvl2pPr>
              <a:lvl3pPr marL="0" indent="0" algn="l" defTabSz="914400" rtl="0" eaLnBrk="1" latinLnBrk="0" hangingPunct="1">
                <a:lnSpc>
                  <a:spcPct val="100000"/>
                </a:lnSpc>
                <a:spcBef>
                  <a:spcPts val="500"/>
                </a:spcBef>
                <a:buFontTx/>
                <a:buNone/>
                <a:defRPr sz="1600" kern="1200">
                  <a:solidFill>
                    <a:schemeClr val="lt1"/>
                  </a:solidFill>
                  <a:latin typeface="+mn-lt"/>
                  <a:ea typeface="+mn-ea"/>
                  <a:cs typeface="+mn-cs"/>
                </a:defRPr>
              </a:lvl3pPr>
              <a:lvl4pPr marL="0" indent="0" algn="l" defTabSz="914400" rtl="0" eaLnBrk="1" latinLnBrk="0" hangingPunct="1">
                <a:lnSpc>
                  <a:spcPct val="100000"/>
                </a:lnSpc>
                <a:spcBef>
                  <a:spcPts val="500"/>
                </a:spcBef>
                <a:buFontTx/>
                <a:buNone/>
                <a:defRPr sz="1400" kern="1200">
                  <a:solidFill>
                    <a:schemeClr val="lt1"/>
                  </a:solidFill>
                  <a:latin typeface="+mn-lt"/>
                  <a:ea typeface="+mn-ea"/>
                  <a:cs typeface="+mn-cs"/>
                </a:defRPr>
              </a:lvl4pPr>
              <a:lvl5pPr marL="0" indent="0" algn="l" defTabSz="914400" rtl="0" eaLnBrk="1" latinLnBrk="0" hangingPunct="1">
                <a:lnSpc>
                  <a:spcPct val="100000"/>
                </a:lnSpc>
                <a:spcBef>
                  <a:spcPts val="500"/>
                </a:spcBef>
                <a:buFontTx/>
                <a:buNone/>
                <a:defRPr sz="14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grpSp>
        <p:nvGrpSpPr>
          <p:cNvPr id="11" name="Group 10">
            <a:extLst>
              <a:ext uri="{FF2B5EF4-FFF2-40B4-BE49-F238E27FC236}">
                <a16:creationId xmlns:a16="http://schemas.microsoft.com/office/drawing/2014/main" id="{751E195E-D594-E062-C462-0DB994D352AD}"/>
              </a:ext>
            </a:extLst>
          </p:cNvPr>
          <p:cNvGrpSpPr/>
          <p:nvPr/>
        </p:nvGrpSpPr>
        <p:grpSpPr>
          <a:xfrm>
            <a:off x="376081" y="2169577"/>
            <a:ext cx="2520693" cy="2518846"/>
            <a:chOff x="1561092" y="4590383"/>
            <a:chExt cx="1149272" cy="1148430"/>
          </a:xfrm>
        </p:grpSpPr>
        <p:sp>
          <p:nvSpPr>
            <p:cNvPr id="12" name="Rectangle: Top Corners Rounded 11">
              <a:extLst>
                <a:ext uri="{FF2B5EF4-FFF2-40B4-BE49-F238E27FC236}">
                  <a16:creationId xmlns:a16="http://schemas.microsoft.com/office/drawing/2014/main" id="{123D7621-5841-3E5F-A23F-EC8F1C2D4B5E}"/>
                </a:ext>
              </a:extLst>
            </p:cNvPr>
            <p:cNvSpPr/>
            <p:nvPr/>
          </p:nvSpPr>
          <p:spPr>
            <a:xfrm rot="5400000" flipV="1">
              <a:off x="1561513" y="4589962"/>
              <a:ext cx="1148430" cy="1149272"/>
            </a:xfrm>
            <a:prstGeom prst="round2SameRect">
              <a:avLst>
                <a:gd name="adj1" fmla="val 50000"/>
                <a:gd name="adj2" fmla="val 50000"/>
              </a:avLst>
            </a:prstGeom>
            <a:gradFill>
              <a:gsLst>
                <a:gs pos="0">
                  <a:schemeClr val="accent2"/>
                </a:gs>
                <a:gs pos="100000">
                  <a:schemeClr val="tx1"/>
                </a:gs>
              </a:gsLst>
              <a:lin ang="5400000" scaled="1"/>
            </a:gradFill>
            <a:ln>
              <a:gradFill>
                <a:gsLst>
                  <a:gs pos="49000">
                    <a:schemeClr val="accent1">
                      <a:lumMod val="5000"/>
                      <a:lumOff val="95000"/>
                      <a:alpha val="0"/>
                    </a:schemeClr>
                  </a:gs>
                  <a:gs pos="0">
                    <a:schemeClr val="accent1">
                      <a:lumMod val="45000"/>
                      <a:lumOff val="55000"/>
                      <a:alpha val="0"/>
                    </a:schemeClr>
                  </a:gs>
                  <a:gs pos="100000">
                    <a:schemeClr val="bg1"/>
                  </a:gs>
                </a:gsLst>
                <a:lin ang="7200000" scaled="0"/>
              </a:gradFill>
            </a:ln>
            <a:effectLst>
              <a:outerShdw blurRad="127000" dist="38100" dir="540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3" name="Content Placeholder 124">
              <a:extLst>
                <a:ext uri="{FF2B5EF4-FFF2-40B4-BE49-F238E27FC236}">
                  <a16:creationId xmlns:a16="http://schemas.microsoft.com/office/drawing/2014/main" id="{94EA0DF3-38E6-E4DF-12B3-3590B870BF8E}"/>
                </a:ext>
              </a:extLst>
            </p:cNvPr>
            <p:cNvSpPr txBox="1">
              <a:spLocks/>
            </p:cNvSpPr>
            <p:nvPr/>
          </p:nvSpPr>
          <p:spPr>
            <a:xfrm>
              <a:off x="1678528" y="4707398"/>
              <a:ext cx="914400" cy="914400"/>
            </a:xfrm>
            <a:prstGeom prst="ellipse">
              <a:avLst/>
            </a:prstGeom>
            <a:solidFill>
              <a:schemeClr val="tx1"/>
            </a:solidFill>
            <a:ln w="12700" cap="flat" cmpd="sng" algn="ctr">
              <a:gradFill>
                <a:gsLst>
                  <a:gs pos="0">
                    <a:schemeClr val="accent2">
                      <a:alpha val="0"/>
                    </a:schemeClr>
                  </a:gs>
                  <a:gs pos="100000">
                    <a:schemeClr val="accent2"/>
                  </a:gs>
                </a:gsLst>
                <a:lin ang="2400000" scaled="0"/>
              </a:gradFill>
              <a:prstDash val="solid"/>
              <a:miter lim="800000"/>
            </a:ln>
            <a:effectLst>
              <a:outerShdw blurRad="127000" dist="38100" dir="540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lvl1pPr marL="0" indent="0" algn="l" defTabSz="914400" rtl="0" eaLnBrk="1" latinLnBrk="0" hangingPunct="1">
                <a:lnSpc>
                  <a:spcPct val="100000"/>
                </a:lnSpc>
                <a:spcBef>
                  <a:spcPts val="1000"/>
                </a:spcBef>
                <a:buFontTx/>
                <a:buNone/>
                <a:defRPr kumimoji="0" lang="en-US" sz="1100" b="1" i="0" u="none" strike="noStrike" kern="1200" cap="none" spc="0" normalizeH="0" baseline="0" dirty="0">
                  <a:ln>
                    <a:noFill/>
                  </a:ln>
                  <a:solidFill>
                    <a:prstClr val="white"/>
                  </a:solidFill>
                  <a:effectLst/>
                  <a:uLnTx/>
                  <a:uFillTx/>
                  <a:latin typeface="Century Gothic" panose="020F0302020204030204"/>
                  <a:ea typeface="+mn-ea"/>
                  <a:cs typeface="+mn-cs"/>
                </a:defRPr>
              </a:lvl1pPr>
              <a:lvl2pPr marL="0" indent="0" algn="l" defTabSz="914400" rtl="0" eaLnBrk="1" latinLnBrk="0" hangingPunct="1">
                <a:lnSpc>
                  <a:spcPct val="100000"/>
                </a:lnSpc>
                <a:spcBef>
                  <a:spcPts val="500"/>
                </a:spcBef>
                <a:buFontTx/>
                <a:buNone/>
                <a:defRPr sz="1800" kern="1200">
                  <a:solidFill>
                    <a:schemeClr val="lt1"/>
                  </a:solidFill>
                  <a:latin typeface="+mn-lt"/>
                  <a:ea typeface="+mn-ea"/>
                  <a:cs typeface="+mn-cs"/>
                </a:defRPr>
              </a:lvl2pPr>
              <a:lvl3pPr marL="0" indent="0" algn="l" defTabSz="914400" rtl="0" eaLnBrk="1" latinLnBrk="0" hangingPunct="1">
                <a:lnSpc>
                  <a:spcPct val="100000"/>
                </a:lnSpc>
                <a:spcBef>
                  <a:spcPts val="500"/>
                </a:spcBef>
                <a:buFontTx/>
                <a:buNone/>
                <a:defRPr sz="1600" kern="1200">
                  <a:solidFill>
                    <a:schemeClr val="lt1"/>
                  </a:solidFill>
                  <a:latin typeface="+mn-lt"/>
                  <a:ea typeface="+mn-ea"/>
                  <a:cs typeface="+mn-cs"/>
                </a:defRPr>
              </a:lvl3pPr>
              <a:lvl4pPr marL="0" indent="0" algn="l" defTabSz="914400" rtl="0" eaLnBrk="1" latinLnBrk="0" hangingPunct="1">
                <a:lnSpc>
                  <a:spcPct val="100000"/>
                </a:lnSpc>
                <a:spcBef>
                  <a:spcPts val="500"/>
                </a:spcBef>
                <a:buFontTx/>
                <a:buNone/>
                <a:defRPr sz="1400" kern="1200">
                  <a:solidFill>
                    <a:schemeClr val="lt1"/>
                  </a:solidFill>
                  <a:latin typeface="+mn-lt"/>
                  <a:ea typeface="+mn-ea"/>
                  <a:cs typeface="+mn-cs"/>
                </a:defRPr>
              </a:lvl4pPr>
              <a:lvl5pPr marL="0" indent="0" algn="l" defTabSz="914400" rtl="0" eaLnBrk="1" latinLnBrk="0" hangingPunct="1">
                <a:lnSpc>
                  <a:spcPct val="100000"/>
                </a:lnSpc>
                <a:spcBef>
                  <a:spcPts val="500"/>
                </a:spcBef>
                <a:buFontTx/>
                <a:buNone/>
                <a:defRPr sz="14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sp>
        <p:nvSpPr>
          <p:cNvPr id="14" name="Oval 13">
            <a:extLst>
              <a:ext uri="{FF2B5EF4-FFF2-40B4-BE49-F238E27FC236}">
                <a16:creationId xmlns:a16="http://schemas.microsoft.com/office/drawing/2014/main" id="{4B5FEE0F-037C-D7BC-DED3-BD8D7E3F1430}"/>
              </a:ext>
            </a:extLst>
          </p:cNvPr>
          <p:cNvSpPr/>
          <p:nvPr/>
        </p:nvSpPr>
        <p:spPr>
          <a:xfrm>
            <a:off x="3561449" y="2380973"/>
            <a:ext cx="2096055" cy="2096055"/>
          </a:xfrm>
          <a:prstGeom prst="ellipse">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indent="0" algn="ctr">
              <a:lnSpc>
                <a:spcPct val="90000"/>
              </a:lnSpc>
              <a:buNone/>
            </a:pPr>
            <a:r>
              <a:rPr lang="en-US" sz="2800" dirty="0">
                <a:solidFill>
                  <a:schemeClr val="bg1"/>
                </a:solidFill>
              </a:rPr>
              <a:t>¿</a:t>
            </a:r>
            <a:r>
              <a:rPr lang="en-US" sz="2800" dirty="0" err="1">
                <a:solidFill>
                  <a:schemeClr val="bg1"/>
                </a:solidFill>
              </a:rPr>
              <a:t>Cómo</a:t>
            </a:r>
            <a:r>
              <a:rPr lang="en-US" sz="2800" dirty="0">
                <a:solidFill>
                  <a:schemeClr val="bg1"/>
                </a:solidFill>
              </a:rPr>
              <a:t> </a:t>
            </a:r>
            <a:r>
              <a:rPr lang="en-US" sz="2800" dirty="0" err="1">
                <a:solidFill>
                  <a:schemeClr val="bg1"/>
                </a:solidFill>
              </a:rPr>
              <a:t>puede</a:t>
            </a:r>
            <a:r>
              <a:rPr lang="en-US" sz="2800" dirty="0">
                <a:solidFill>
                  <a:schemeClr val="bg1"/>
                </a:solidFill>
              </a:rPr>
              <a:t> </a:t>
            </a:r>
            <a:r>
              <a:rPr lang="en-US" sz="2800" dirty="0" err="1">
                <a:solidFill>
                  <a:schemeClr val="bg1"/>
                </a:solidFill>
              </a:rPr>
              <a:t>ayudarte</a:t>
            </a:r>
            <a:r>
              <a:rPr lang="en-US" sz="2800" dirty="0">
                <a:solidFill>
                  <a:schemeClr val="bg1"/>
                </a:solidFill>
              </a:rPr>
              <a:t>?</a:t>
            </a:r>
            <a:endParaRPr lang="en-IL" sz="2800" dirty="0">
              <a:solidFill>
                <a:schemeClr val="bg1"/>
              </a:solidFill>
            </a:endParaRPr>
          </a:p>
        </p:txBody>
      </p:sp>
      <p:sp>
        <p:nvSpPr>
          <p:cNvPr id="15" name="Oval 14">
            <a:extLst>
              <a:ext uri="{FF2B5EF4-FFF2-40B4-BE49-F238E27FC236}">
                <a16:creationId xmlns:a16="http://schemas.microsoft.com/office/drawing/2014/main" id="{624AFFE8-9BE4-0C66-5C72-34D393A8A985}"/>
              </a:ext>
            </a:extLst>
          </p:cNvPr>
          <p:cNvSpPr/>
          <p:nvPr/>
        </p:nvSpPr>
        <p:spPr>
          <a:xfrm>
            <a:off x="588400" y="2380973"/>
            <a:ext cx="2096055" cy="2096055"/>
          </a:xfrm>
          <a:prstGeom prst="ellipse">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indent="0" algn="ctr">
              <a:lnSpc>
                <a:spcPct val="90000"/>
              </a:lnSpc>
              <a:buNone/>
            </a:pPr>
            <a:r>
              <a:rPr lang="en-US" sz="2800" dirty="0">
                <a:solidFill>
                  <a:schemeClr val="bg1"/>
                </a:solidFill>
              </a:rPr>
              <a:t>¿</a:t>
            </a:r>
            <a:r>
              <a:rPr lang="en-US" sz="2800" dirty="0" err="1">
                <a:solidFill>
                  <a:schemeClr val="bg1"/>
                </a:solidFill>
              </a:rPr>
              <a:t>Qué</a:t>
            </a:r>
            <a:r>
              <a:rPr lang="en-US" sz="2800" dirty="0">
                <a:solidFill>
                  <a:schemeClr val="bg1"/>
                </a:solidFill>
              </a:rPr>
              <a:t> </a:t>
            </a:r>
            <a:r>
              <a:rPr lang="en-US" sz="2800" dirty="0" err="1">
                <a:solidFill>
                  <a:schemeClr val="bg1"/>
                </a:solidFill>
              </a:rPr>
              <a:t>hemos</a:t>
            </a:r>
            <a:r>
              <a:rPr lang="en-US" sz="2800" dirty="0">
                <a:solidFill>
                  <a:schemeClr val="bg1"/>
                </a:solidFill>
              </a:rPr>
              <a:t> </a:t>
            </a:r>
            <a:r>
              <a:rPr lang="en-US" sz="2800" dirty="0" err="1">
                <a:solidFill>
                  <a:schemeClr val="bg1"/>
                </a:solidFill>
              </a:rPr>
              <a:t>aprendido</a:t>
            </a:r>
            <a:r>
              <a:rPr lang="en-US" sz="2800" dirty="0">
                <a:solidFill>
                  <a:schemeClr val="bg1"/>
                </a:solidFill>
              </a:rPr>
              <a:t>?</a:t>
            </a:r>
          </a:p>
        </p:txBody>
      </p:sp>
    </p:spTree>
    <p:extLst>
      <p:ext uri="{BB962C8B-B14F-4D97-AF65-F5344CB8AC3E}">
        <p14:creationId xmlns:p14="http://schemas.microsoft.com/office/powerpoint/2010/main" val="42120872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2AA27723-3E8C-25D0-1DED-3E663EA5150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A6CE817-216A-10C9-AF90-7782932A8DA9}"/>
              </a:ext>
            </a:extLst>
          </p:cNvPr>
          <p:cNvSpPr>
            <a:spLocks noGrp="1"/>
          </p:cNvSpPr>
          <p:nvPr>
            <p:ph type="title"/>
          </p:nvPr>
        </p:nvSpPr>
        <p:spPr/>
        <p:txBody>
          <a:bodyPr/>
          <a:lstStyle/>
          <a:p>
            <a:r>
              <a:rPr lang="en-US" dirty="0" err="1"/>
              <a:t>Conclusión</a:t>
            </a:r>
            <a:endParaRPr lang="en-IL" dirty="0"/>
          </a:p>
        </p:txBody>
      </p:sp>
      <p:grpSp>
        <p:nvGrpSpPr>
          <p:cNvPr id="9" name="Group 8">
            <a:extLst>
              <a:ext uri="{FF2B5EF4-FFF2-40B4-BE49-F238E27FC236}">
                <a16:creationId xmlns:a16="http://schemas.microsoft.com/office/drawing/2014/main" id="{B467B7A5-D240-98DC-DEE9-88C16C388FD4}"/>
              </a:ext>
            </a:extLst>
          </p:cNvPr>
          <p:cNvGrpSpPr/>
          <p:nvPr/>
        </p:nvGrpSpPr>
        <p:grpSpPr>
          <a:xfrm>
            <a:off x="6322179" y="2169577"/>
            <a:ext cx="2520693" cy="2518846"/>
            <a:chOff x="6046344" y="4590383"/>
            <a:chExt cx="1149272" cy="1148430"/>
          </a:xfrm>
        </p:grpSpPr>
        <p:sp>
          <p:nvSpPr>
            <p:cNvPr id="10" name="Rectangle: Top Corners Rounded 9">
              <a:extLst>
                <a:ext uri="{FF2B5EF4-FFF2-40B4-BE49-F238E27FC236}">
                  <a16:creationId xmlns:a16="http://schemas.microsoft.com/office/drawing/2014/main" id="{C3BD744C-817D-5B2A-BE5C-C7DE1E47D41B}"/>
                </a:ext>
              </a:extLst>
            </p:cNvPr>
            <p:cNvSpPr/>
            <p:nvPr/>
          </p:nvSpPr>
          <p:spPr>
            <a:xfrm rot="5400000" flipV="1">
              <a:off x="6046765" y="4589962"/>
              <a:ext cx="1148430" cy="1149272"/>
            </a:xfrm>
            <a:prstGeom prst="round2SameRect">
              <a:avLst>
                <a:gd name="adj1" fmla="val 50000"/>
                <a:gd name="adj2" fmla="val 50000"/>
              </a:avLst>
            </a:prstGeom>
            <a:gradFill>
              <a:gsLst>
                <a:gs pos="0">
                  <a:schemeClr val="accent4"/>
                </a:gs>
                <a:gs pos="100000">
                  <a:schemeClr val="tx1"/>
                </a:gs>
              </a:gsLst>
              <a:lin ang="5400000" scaled="1"/>
            </a:gradFill>
            <a:ln>
              <a:gradFill>
                <a:gsLst>
                  <a:gs pos="49000">
                    <a:schemeClr val="accent1">
                      <a:lumMod val="5000"/>
                      <a:lumOff val="95000"/>
                      <a:alpha val="0"/>
                    </a:schemeClr>
                  </a:gs>
                  <a:gs pos="0">
                    <a:schemeClr val="accent1">
                      <a:lumMod val="45000"/>
                      <a:lumOff val="55000"/>
                      <a:alpha val="0"/>
                    </a:schemeClr>
                  </a:gs>
                  <a:gs pos="100000">
                    <a:schemeClr val="bg1"/>
                  </a:gs>
                </a:gsLst>
                <a:lin ang="7200000" scaled="0"/>
              </a:gradFill>
            </a:ln>
            <a:effectLst>
              <a:outerShdw blurRad="127000" dist="38100" dir="540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1" name="Content Placeholder 124">
              <a:extLst>
                <a:ext uri="{FF2B5EF4-FFF2-40B4-BE49-F238E27FC236}">
                  <a16:creationId xmlns:a16="http://schemas.microsoft.com/office/drawing/2014/main" id="{815B4925-A400-5218-00DC-CE0CEF767C43}"/>
                </a:ext>
              </a:extLst>
            </p:cNvPr>
            <p:cNvSpPr txBox="1">
              <a:spLocks/>
            </p:cNvSpPr>
            <p:nvPr/>
          </p:nvSpPr>
          <p:spPr>
            <a:xfrm>
              <a:off x="6163780" y="4707398"/>
              <a:ext cx="914400" cy="914400"/>
            </a:xfrm>
            <a:prstGeom prst="ellipse">
              <a:avLst/>
            </a:prstGeom>
            <a:solidFill>
              <a:schemeClr val="tx1"/>
            </a:solidFill>
            <a:ln w="12700" cap="flat" cmpd="sng" algn="ctr">
              <a:gradFill>
                <a:gsLst>
                  <a:gs pos="0">
                    <a:schemeClr val="accent4">
                      <a:alpha val="0"/>
                    </a:schemeClr>
                  </a:gs>
                  <a:gs pos="100000">
                    <a:schemeClr val="accent4"/>
                  </a:gs>
                </a:gsLst>
                <a:lin ang="2400000" scaled="0"/>
              </a:gradFill>
              <a:prstDash val="solid"/>
              <a:miter lim="800000"/>
            </a:ln>
            <a:effectLst>
              <a:outerShdw blurRad="127000" dist="38100" dir="540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lvl1pPr marL="0" indent="0" algn="l" defTabSz="914400" rtl="0" eaLnBrk="1" latinLnBrk="0" hangingPunct="1">
                <a:lnSpc>
                  <a:spcPct val="100000"/>
                </a:lnSpc>
                <a:spcBef>
                  <a:spcPts val="1000"/>
                </a:spcBef>
                <a:buFontTx/>
                <a:buNone/>
                <a:defRPr kumimoji="0" lang="en-US" sz="1100" b="1" i="0" u="none" strike="noStrike" kern="1200" cap="none" spc="0" normalizeH="0" baseline="0" dirty="0">
                  <a:ln>
                    <a:noFill/>
                  </a:ln>
                  <a:solidFill>
                    <a:prstClr val="white"/>
                  </a:solidFill>
                  <a:effectLst/>
                  <a:uLnTx/>
                  <a:uFillTx/>
                  <a:latin typeface="Century Gothic" panose="020F0302020204030204"/>
                  <a:ea typeface="+mn-ea"/>
                  <a:cs typeface="+mn-cs"/>
                </a:defRPr>
              </a:lvl1pPr>
              <a:lvl2pPr marL="0" indent="0" algn="l" defTabSz="914400" rtl="0" eaLnBrk="1" latinLnBrk="0" hangingPunct="1">
                <a:lnSpc>
                  <a:spcPct val="100000"/>
                </a:lnSpc>
                <a:spcBef>
                  <a:spcPts val="500"/>
                </a:spcBef>
                <a:buFontTx/>
                <a:buNone/>
                <a:defRPr sz="1800" kern="1200">
                  <a:solidFill>
                    <a:schemeClr val="lt1"/>
                  </a:solidFill>
                  <a:latin typeface="+mn-lt"/>
                  <a:ea typeface="+mn-ea"/>
                  <a:cs typeface="+mn-cs"/>
                </a:defRPr>
              </a:lvl2pPr>
              <a:lvl3pPr marL="0" indent="0" algn="l" defTabSz="914400" rtl="0" eaLnBrk="1" latinLnBrk="0" hangingPunct="1">
                <a:lnSpc>
                  <a:spcPct val="100000"/>
                </a:lnSpc>
                <a:spcBef>
                  <a:spcPts val="500"/>
                </a:spcBef>
                <a:buFontTx/>
                <a:buNone/>
                <a:defRPr sz="1600" kern="1200">
                  <a:solidFill>
                    <a:schemeClr val="lt1"/>
                  </a:solidFill>
                  <a:latin typeface="+mn-lt"/>
                  <a:ea typeface="+mn-ea"/>
                  <a:cs typeface="+mn-cs"/>
                </a:defRPr>
              </a:lvl3pPr>
              <a:lvl4pPr marL="0" indent="0" algn="l" defTabSz="914400" rtl="0" eaLnBrk="1" latinLnBrk="0" hangingPunct="1">
                <a:lnSpc>
                  <a:spcPct val="100000"/>
                </a:lnSpc>
                <a:spcBef>
                  <a:spcPts val="500"/>
                </a:spcBef>
                <a:buFontTx/>
                <a:buNone/>
                <a:defRPr sz="1400" kern="1200">
                  <a:solidFill>
                    <a:schemeClr val="lt1"/>
                  </a:solidFill>
                  <a:latin typeface="+mn-lt"/>
                  <a:ea typeface="+mn-ea"/>
                  <a:cs typeface="+mn-cs"/>
                </a:defRPr>
              </a:lvl4pPr>
              <a:lvl5pPr marL="0" indent="0" algn="l" defTabSz="914400" rtl="0" eaLnBrk="1" latinLnBrk="0" hangingPunct="1">
                <a:lnSpc>
                  <a:spcPct val="100000"/>
                </a:lnSpc>
                <a:spcBef>
                  <a:spcPts val="500"/>
                </a:spcBef>
                <a:buFontTx/>
                <a:buNone/>
                <a:defRPr sz="14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grpSp>
        <p:nvGrpSpPr>
          <p:cNvPr id="12" name="Group 11">
            <a:extLst>
              <a:ext uri="{FF2B5EF4-FFF2-40B4-BE49-F238E27FC236}">
                <a16:creationId xmlns:a16="http://schemas.microsoft.com/office/drawing/2014/main" id="{2644441A-1FB7-66E5-EC55-300B6A48140D}"/>
              </a:ext>
            </a:extLst>
          </p:cNvPr>
          <p:cNvGrpSpPr/>
          <p:nvPr/>
        </p:nvGrpSpPr>
        <p:grpSpPr>
          <a:xfrm>
            <a:off x="3349130" y="2169577"/>
            <a:ext cx="2520693" cy="2518846"/>
            <a:chOff x="3802654" y="4590383"/>
            <a:chExt cx="1149272" cy="1148430"/>
          </a:xfrm>
        </p:grpSpPr>
        <p:sp>
          <p:nvSpPr>
            <p:cNvPr id="13" name="Rectangle: Top Corners Rounded 12">
              <a:extLst>
                <a:ext uri="{FF2B5EF4-FFF2-40B4-BE49-F238E27FC236}">
                  <a16:creationId xmlns:a16="http://schemas.microsoft.com/office/drawing/2014/main" id="{B1211C1F-FB01-D8BF-4ABE-90B153ED6A8C}"/>
                </a:ext>
              </a:extLst>
            </p:cNvPr>
            <p:cNvSpPr/>
            <p:nvPr/>
          </p:nvSpPr>
          <p:spPr>
            <a:xfrm rot="5400000" flipV="1">
              <a:off x="3803075" y="4589962"/>
              <a:ext cx="1148430" cy="1149272"/>
            </a:xfrm>
            <a:prstGeom prst="round2SameRect">
              <a:avLst>
                <a:gd name="adj1" fmla="val 50000"/>
                <a:gd name="adj2" fmla="val 50000"/>
              </a:avLst>
            </a:prstGeom>
            <a:gradFill>
              <a:gsLst>
                <a:gs pos="0">
                  <a:schemeClr val="accent3"/>
                </a:gs>
                <a:gs pos="100000">
                  <a:schemeClr val="tx1"/>
                </a:gs>
              </a:gsLst>
              <a:lin ang="5400000" scaled="1"/>
            </a:gradFill>
            <a:ln>
              <a:gradFill>
                <a:gsLst>
                  <a:gs pos="49000">
                    <a:schemeClr val="accent1">
                      <a:lumMod val="5000"/>
                      <a:lumOff val="95000"/>
                      <a:alpha val="0"/>
                    </a:schemeClr>
                  </a:gs>
                  <a:gs pos="0">
                    <a:schemeClr val="accent1">
                      <a:lumMod val="45000"/>
                      <a:lumOff val="55000"/>
                      <a:alpha val="0"/>
                    </a:schemeClr>
                  </a:gs>
                  <a:gs pos="100000">
                    <a:schemeClr val="bg1"/>
                  </a:gs>
                </a:gsLst>
                <a:lin ang="7200000" scaled="0"/>
              </a:gradFill>
            </a:ln>
            <a:effectLst>
              <a:outerShdw blurRad="127000" dist="38100" dir="540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4" name="Content Placeholder 124">
              <a:extLst>
                <a:ext uri="{FF2B5EF4-FFF2-40B4-BE49-F238E27FC236}">
                  <a16:creationId xmlns:a16="http://schemas.microsoft.com/office/drawing/2014/main" id="{4B1673C3-4FD2-765F-1208-486BD92DE894}"/>
                </a:ext>
              </a:extLst>
            </p:cNvPr>
            <p:cNvSpPr txBox="1">
              <a:spLocks/>
            </p:cNvSpPr>
            <p:nvPr/>
          </p:nvSpPr>
          <p:spPr>
            <a:xfrm>
              <a:off x="3920090" y="4707398"/>
              <a:ext cx="914400" cy="914400"/>
            </a:xfrm>
            <a:prstGeom prst="ellipse">
              <a:avLst/>
            </a:prstGeom>
            <a:solidFill>
              <a:schemeClr val="tx1"/>
            </a:solidFill>
            <a:ln w="12700" cap="flat" cmpd="sng" algn="ctr">
              <a:gradFill>
                <a:gsLst>
                  <a:gs pos="0">
                    <a:schemeClr val="accent3">
                      <a:alpha val="0"/>
                    </a:schemeClr>
                  </a:gs>
                  <a:gs pos="100000">
                    <a:schemeClr val="accent3"/>
                  </a:gs>
                </a:gsLst>
                <a:lin ang="2400000" scaled="0"/>
              </a:gradFill>
              <a:prstDash val="solid"/>
              <a:miter lim="800000"/>
            </a:ln>
            <a:effectLst>
              <a:outerShdw blurRad="127000" dist="38100" dir="540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lvl1pPr marL="0" indent="0" algn="l" defTabSz="914400" rtl="0" eaLnBrk="1" latinLnBrk="0" hangingPunct="1">
                <a:lnSpc>
                  <a:spcPct val="100000"/>
                </a:lnSpc>
                <a:spcBef>
                  <a:spcPts val="1000"/>
                </a:spcBef>
                <a:buFontTx/>
                <a:buNone/>
                <a:defRPr kumimoji="0" lang="en-US" sz="1100" b="1" i="0" u="none" strike="noStrike" kern="1200" cap="none" spc="0" normalizeH="0" baseline="0" dirty="0">
                  <a:ln>
                    <a:noFill/>
                  </a:ln>
                  <a:solidFill>
                    <a:prstClr val="white"/>
                  </a:solidFill>
                  <a:effectLst/>
                  <a:uLnTx/>
                  <a:uFillTx/>
                  <a:latin typeface="Century Gothic" panose="020F0302020204030204"/>
                  <a:ea typeface="+mn-ea"/>
                  <a:cs typeface="+mn-cs"/>
                </a:defRPr>
              </a:lvl1pPr>
              <a:lvl2pPr marL="0" indent="0" algn="l" defTabSz="914400" rtl="0" eaLnBrk="1" latinLnBrk="0" hangingPunct="1">
                <a:lnSpc>
                  <a:spcPct val="100000"/>
                </a:lnSpc>
                <a:spcBef>
                  <a:spcPts val="500"/>
                </a:spcBef>
                <a:buFontTx/>
                <a:buNone/>
                <a:defRPr sz="1800" kern="1200">
                  <a:solidFill>
                    <a:schemeClr val="lt1"/>
                  </a:solidFill>
                  <a:latin typeface="+mn-lt"/>
                  <a:ea typeface="+mn-ea"/>
                  <a:cs typeface="+mn-cs"/>
                </a:defRPr>
              </a:lvl2pPr>
              <a:lvl3pPr marL="0" indent="0" algn="l" defTabSz="914400" rtl="0" eaLnBrk="1" latinLnBrk="0" hangingPunct="1">
                <a:lnSpc>
                  <a:spcPct val="100000"/>
                </a:lnSpc>
                <a:spcBef>
                  <a:spcPts val="500"/>
                </a:spcBef>
                <a:buFontTx/>
                <a:buNone/>
                <a:defRPr sz="1600" kern="1200">
                  <a:solidFill>
                    <a:schemeClr val="lt1"/>
                  </a:solidFill>
                  <a:latin typeface="+mn-lt"/>
                  <a:ea typeface="+mn-ea"/>
                  <a:cs typeface="+mn-cs"/>
                </a:defRPr>
              </a:lvl3pPr>
              <a:lvl4pPr marL="0" indent="0" algn="l" defTabSz="914400" rtl="0" eaLnBrk="1" latinLnBrk="0" hangingPunct="1">
                <a:lnSpc>
                  <a:spcPct val="100000"/>
                </a:lnSpc>
                <a:spcBef>
                  <a:spcPts val="500"/>
                </a:spcBef>
                <a:buFontTx/>
                <a:buNone/>
                <a:defRPr sz="1400" kern="1200">
                  <a:solidFill>
                    <a:schemeClr val="lt1"/>
                  </a:solidFill>
                  <a:latin typeface="+mn-lt"/>
                  <a:ea typeface="+mn-ea"/>
                  <a:cs typeface="+mn-cs"/>
                </a:defRPr>
              </a:lvl4pPr>
              <a:lvl5pPr marL="0" indent="0" algn="l" defTabSz="914400" rtl="0" eaLnBrk="1" latinLnBrk="0" hangingPunct="1">
                <a:lnSpc>
                  <a:spcPct val="100000"/>
                </a:lnSpc>
                <a:spcBef>
                  <a:spcPts val="500"/>
                </a:spcBef>
                <a:buFontTx/>
                <a:buNone/>
                <a:defRPr sz="14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grpSp>
        <p:nvGrpSpPr>
          <p:cNvPr id="15" name="Group 14">
            <a:extLst>
              <a:ext uri="{FF2B5EF4-FFF2-40B4-BE49-F238E27FC236}">
                <a16:creationId xmlns:a16="http://schemas.microsoft.com/office/drawing/2014/main" id="{70482C2E-7F12-337A-B2D6-AF6FB87198A4}"/>
              </a:ext>
            </a:extLst>
          </p:cNvPr>
          <p:cNvGrpSpPr/>
          <p:nvPr/>
        </p:nvGrpSpPr>
        <p:grpSpPr>
          <a:xfrm>
            <a:off x="376081" y="2169577"/>
            <a:ext cx="2520693" cy="2518846"/>
            <a:chOff x="1561092" y="4590383"/>
            <a:chExt cx="1149272" cy="1148430"/>
          </a:xfrm>
        </p:grpSpPr>
        <p:sp>
          <p:nvSpPr>
            <p:cNvPr id="16" name="Rectangle: Top Corners Rounded 15">
              <a:extLst>
                <a:ext uri="{FF2B5EF4-FFF2-40B4-BE49-F238E27FC236}">
                  <a16:creationId xmlns:a16="http://schemas.microsoft.com/office/drawing/2014/main" id="{09EDECD5-F4F6-3D5B-CBB6-37ADE1DACE61}"/>
                </a:ext>
              </a:extLst>
            </p:cNvPr>
            <p:cNvSpPr/>
            <p:nvPr/>
          </p:nvSpPr>
          <p:spPr>
            <a:xfrm rot="5400000" flipV="1">
              <a:off x="1561513" y="4589962"/>
              <a:ext cx="1148430" cy="1149272"/>
            </a:xfrm>
            <a:prstGeom prst="round2SameRect">
              <a:avLst>
                <a:gd name="adj1" fmla="val 50000"/>
                <a:gd name="adj2" fmla="val 50000"/>
              </a:avLst>
            </a:prstGeom>
            <a:gradFill>
              <a:gsLst>
                <a:gs pos="0">
                  <a:schemeClr val="accent2"/>
                </a:gs>
                <a:gs pos="100000">
                  <a:schemeClr val="tx1"/>
                </a:gs>
              </a:gsLst>
              <a:lin ang="5400000" scaled="1"/>
            </a:gradFill>
            <a:ln>
              <a:gradFill>
                <a:gsLst>
                  <a:gs pos="49000">
                    <a:schemeClr val="accent1">
                      <a:lumMod val="5000"/>
                      <a:lumOff val="95000"/>
                      <a:alpha val="0"/>
                    </a:schemeClr>
                  </a:gs>
                  <a:gs pos="0">
                    <a:schemeClr val="accent1">
                      <a:lumMod val="45000"/>
                      <a:lumOff val="55000"/>
                      <a:alpha val="0"/>
                    </a:schemeClr>
                  </a:gs>
                  <a:gs pos="100000">
                    <a:schemeClr val="bg1"/>
                  </a:gs>
                </a:gsLst>
                <a:lin ang="7200000" scaled="0"/>
              </a:gradFill>
            </a:ln>
            <a:effectLst>
              <a:outerShdw blurRad="127000" dist="38100" dir="540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7" name="Content Placeholder 124">
              <a:extLst>
                <a:ext uri="{FF2B5EF4-FFF2-40B4-BE49-F238E27FC236}">
                  <a16:creationId xmlns:a16="http://schemas.microsoft.com/office/drawing/2014/main" id="{5B2BB2D1-835B-3F5B-F802-B2B63A451F52}"/>
                </a:ext>
              </a:extLst>
            </p:cNvPr>
            <p:cNvSpPr txBox="1">
              <a:spLocks/>
            </p:cNvSpPr>
            <p:nvPr/>
          </p:nvSpPr>
          <p:spPr>
            <a:xfrm>
              <a:off x="1678528" y="4707398"/>
              <a:ext cx="914400" cy="914400"/>
            </a:xfrm>
            <a:prstGeom prst="ellipse">
              <a:avLst/>
            </a:prstGeom>
            <a:solidFill>
              <a:schemeClr val="tx1"/>
            </a:solidFill>
            <a:ln w="12700" cap="flat" cmpd="sng" algn="ctr">
              <a:gradFill>
                <a:gsLst>
                  <a:gs pos="0">
                    <a:schemeClr val="accent2">
                      <a:alpha val="0"/>
                    </a:schemeClr>
                  </a:gs>
                  <a:gs pos="100000">
                    <a:schemeClr val="accent2"/>
                  </a:gs>
                </a:gsLst>
                <a:lin ang="2400000" scaled="0"/>
              </a:gradFill>
              <a:prstDash val="solid"/>
              <a:miter lim="800000"/>
            </a:ln>
            <a:effectLst>
              <a:outerShdw blurRad="127000" dist="38100" dir="540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lvl1pPr marL="0" indent="0" algn="l" defTabSz="914400" rtl="0" eaLnBrk="1" latinLnBrk="0" hangingPunct="1">
                <a:lnSpc>
                  <a:spcPct val="100000"/>
                </a:lnSpc>
                <a:spcBef>
                  <a:spcPts val="1000"/>
                </a:spcBef>
                <a:buFontTx/>
                <a:buNone/>
                <a:defRPr kumimoji="0" lang="en-US" sz="1100" b="1" i="0" u="none" strike="noStrike" kern="1200" cap="none" spc="0" normalizeH="0" baseline="0" dirty="0">
                  <a:ln>
                    <a:noFill/>
                  </a:ln>
                  <a:solidFill>
                    <a:prstClr val="white"/>
                  </a:solidFill>
                  <a:effectLst/>
                  <a:uLnTx/>
                  <a:uFillTx/>
                  <a:latin typeface="Century Gothic" panose="020F0302020204030204"/>
                  <a:ea typeface="+mn-ea"/>
                  <a:cs typeface="+mn-cs"/>
                </a:defRPr>
              </a:lvl1pPr>
              <a:lvl2pPr marL="0" indent="0" algn="l" defTabSz="914400" rtl="0" eaLnBrk="1" latinLnBrk="0" hangingPunct="1">
                <a:lnSpc>
                  <a:spcPct val="100000"/>
                </a:lnSpc>
                <a:spcBef>
                  <a:spcPts val="500"/>
                </a:spcBef>
                <a:buFontTx/>
                <a:buNone/>
                <a:defRPr sz="1800" kern="1200">
                  <a:solidFill>
                    <a:schemeClr val="lt1"/>
                  </a:solidFill>
                  <a:latin typeface="+mn-lt"/>
                  <a:ea typeface="+mn-ea"/>
                  <a:cs typeface="+mn-cs"/>
                </a:defRPr>
              </a:lvl2pPr>
              <a:lvl3pPr marL="0" indent="0" algn="l" defTabSz="914400" rtl="0" eaLnBrk="1" latinLnBrk="0" hangingPunct="1">
                <a:lnSpc>
                  <a:spcPct val="100000"/>
                </a:lnSpc>
                <a:spcBef>
                  <a:spcPts val="500"/>
                </a:spcBef>
                <a:buFontTx/>
                <a:buNone/>
                <a:defRPr sz="1600" kern="1200">
                  <a:solidFill>
                    <a:schemeClr val="lt1"/>
                  </a:solidFill>
                  <a:latin typeface="+mn-lt"/>
                  <a:ea typeface="+mn-ea"/>
                  <a:cs typeface="+mn-cs"/>
                </a:defRPr>
              </a:lvl3pPr>
              <a:lvl4pPr marL="0" indent="0" algn="l" defTabSz="914400" rtl="0" eaLnBrk="1" latinLnBrk="0" hangingPunct="1">
                <a:lnSpc>
                  <a:spcPct val="100000"/>
                </a:lnSpc>
                <a:spcBef>
                  <a:spcPts val="500"/>
                </a:spcBef>
                <a:buFontTx/>
                <a:buNone/>
                <a:defRPr sz="1400" kern="1200">
                  <a:solidFill>
                    <a:schemeClr val="lt1"/>
                  </a:solidFill>
                  <a:latin typeface="+mn-lt"/>
                  <a:ea typeface="+mn-ea"/>
                  <a:cs typeface="+mn-cs"/>
                </a:defRPr>
              </a:lvl4pPr>
              <a:lvl5pPr marL="0" indent="0" algn="l" defTabSz="914400" rtl="0" eaLnBrk="1" latinLnBrk="0" hangingPunct="1">
                <a:lnSpc>
                  <a:spcPct val="100000"/>
                </a:lnSpc>
                <a:spcBef>
                  <a:spcPts val="500"/>
                </a:spcBef>
                <a:buFontTx/>
                <a:buNone/>
                <a:defRPr sz="14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sp>
        <p:nvSpPr>
          <p:cNvPr id="18" name="Oval 17">
            <a:extLst>
              <a:ext uri="{FF2B5EF4-FFF2-40B4-BE49-F238E27FC236}">
                <a16:creationId xmlns:a16="http://schemas.microsoft.com/office/drawing/2014/main" id="{717A3E42-B809-8820-6B05-0E3FFA803F5A}"/>
              </a:ext>
            </a:extLst>
          </p:cNvPr>
          <p:cNvSpPr/>
          <p:nvPr/>
        </p:nvSpPr>
        <p:spPr>
          <a:xfrm>
            <a:off x="3561449" y="2380973"/>
            <a:ext cx="2096055" cy="2096055"/>
          </a:xfrm>
          <a:prstGeom prst="ellipse">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indent="0" algn="ctr">
              <a:lnSpc>
                <a:spcPct val="90000"/>
              </a:lnSpc>
              <a:buNone/>
            </a:pPr>
            <a:r>
              <a:rPr lang="en-US" sz="2800" dirty="0">
                <a:solidFill>
                  <a:schemeClr val="bg1"/>
                </a:solidFill>
              </a:rPr>
              <a:t>¿</a:t>
            </a:r>
            <a:r>
              <a:rPr lang="en-US" sz="2800" dirty="0" err="1">
                <a:solidFill>
                  <a:schemeClr val="bg1"/>
                </a:solidFill>
              </a:rPr>
              <a:t>Cómo</a:t>
            </a:r>
            <a:r>
              <a:rPr lang="en-US" sz="2800" dirty="0">
                <a:solidFill>
                  <a:schemeClr val="bg1"/>
                </a:solidFill>
              </a:rPr>
              <a:t> </a:t>
            </a:r>
            <a:r>
              <a:rPr lang="en-US" sz="2800" dirty="0" err="1">
                <a:solidFill>
                  <a:schemeClr val="bg1"/>
                </a:solidFill>
              </a:rPr>
              <a:t>puede</a:t>
            </a:r>
            <a:r>
              <a:rPr lang="en-US" sz="2800" dirty="0">
                <a:solidFill>
                  <a:schemeClr val="bg1"/>
                </a:solidFill>
              </a:rPr>
              <a:t> </a:t>
            </a:r>
            <a:r>
              <a:rPr lang="en-US" sz="2800" dirty="0" err="1">
                <a:solidFill>
                  <a:schemeClr val="bg1"/>
                </a:solidFill>
              </a:rPr>
              <a:t>ayudarte</a:t>
            </a:r>
            <a:r>
              <a:rPr lang="en-US" sz="2800" dirty="0">
                <a:solidFill>
                  <a:schemeClr val="bg1"/>
                </a:solidFill>
              </a:rPr>
              <a:t>?</a:t>
            </a:r>
            <a:endParaRPr lang="en-IL" sz="2800" dirty="0">
              <a:solidFill>
                <a:schemeClr val="bg1"/>
              </a:solidFill>
            </a:endParaRPr>
          </a:p>
        </p:txBody>
      </p:sp>
      <p:sp>
        <p:nvSpPr>
          <p:cNvPr id="19" name="Oval 18">
            <a:extLst>
              <a:ext uri="{FF2B5EF4-FFF2-40B4-BE49-F238E27FC236}">
                <a16:creationId xmlns:a16="http://schemas.microsoft.com/office/drawing/2014/main" id="{D106BB18-3F12-3209-EE61-4B081599B4FE}"/>
              </a:ext>
            </a:extLst>
          </p:cNvPr>
          <p:cNvSpPr/>
          <p:nvPr/>
        </p:nvSpPr>
        <p:spPr>
          <a:xfrm>
            <a:off x="588400" y="2380973"/>
            <a:ext cx="2096055" cy="2096055"/>
          </a:xfrm>
          <a:prstGeom prst="ellipse">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indent="0" algn="ctr">
              <a:lnSpc>
                <a:spcPct val="90000"/>
              </a:lnSpc>
              <a:buNone/>
            </a:pPr>
            <a:r>
              <a:rPr lang="en-US" sz="2800" dirty="0">
                <a:solidFill>
                  <a:schemeClr val="bg1"/>
                </a:solidFill>
              </a:rPr>
              <a:t>¿</a:t>
            </a:r>
            <a:r>
              <a:rPr lang="en-US" sz="2800" err="1">
                <a:solidFill>
                  <a:schemeClr val="bg1"/>
                </a:solidFill>
              </a:rPr>
              <a:t>Qué</a:t>
            </a:r>
            <a:r>
              <a:rPr lang="en-US" sz="2800" dirty="0">
                <a:solidFill>
                  <a:schemeClr val="bg1"/>
                </a:solidFill>
              </a:rPr>
              <a:t> </a:t>
            </a:r>
            <a:r>
              <a:rPr lang="en-US" sz="2800" err="1">
                <a:solidFill>
                  <a:schemeClr val="bg1"/>
                </a:solidFill>
              </a:rPr>
              <a:t>hemos</a:t>
            </a:r>
            <a:r>
              <a:rPr lang="en-US" sz="2800" dirty="0">
                <a:solidFill>
                  <a:schemeClr val="bg1"/>
                </a:solidFill>
              </a:rPr>
              <a:t> </a:t>
            </a:r>
            <a:r>
              <a:rPr lang="en-US" sz="2800" err="1">
                <a:solidFill>
                  <a:schemeClr val="bg1"/>
                </a:solidFill>
              </a:rPr>
              <a:t>aprendido</a:t>
            </a:r>
            <a:r>
              <a:rPr lang="en-US" sz="2800" dirty="0">
                <a:solidFill>
                  <a:schemeClr val="bg1"/>
                </a:solidFill>
              </a:rPr>
              <a:t>?</a:t>
            </a:r>
          </a:p>
        </p:txBody>
      </p:sp>
      <p:sp>
        <p:nvSpPr>
          <p:cNvPr id="21" name="Oval 20">
            <a:extLst>
              <a:ext uri="{FF2B5EF4-FFF2-40B4-BE49-F238E27FC236}">
                <a16:creationId xmlns:a16="http://schemas.microsoft.com/office/drawing/2014/main" id="{8BC0EED4-7DA6-9326-0453-8638148270D2}"/>
              </a:ext>
            </a:extLst>
          </p:cNvPr>
          <p:cNvSpPr/>
          <p:nvPr/>
        </p:nvSpPr>
        <p:spPr>
          <a:xfrm>
            <a:off x="6534498" y="2380973"/>
            <a:ext cx="2096055" cy="2096055"/>
          </a:xfrm>
          <a:prstGeom prst="ellipse">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indent="0" algn="ctr">
              <a:lnSpc>
                <a:spcPct val="90000"/>
              </a:lnSpc>
              <a:buNone/>
            </a:pPr>
            <a:r>
              <a:rPr lang="en-US" sz="2800" dirty="0">
                <a:solidFill>
                  <a:schemeClr val="bg1"/>
                </a:solidFill>
              </a:rPr>
              <a:t>¿</a:t>
            </a:r>
            <a:r>
              <a:rPr lang="en-US" sz="2800" dirty="0" err="1">
                <a:solidFill>
                  <a:schemeClr val="bg1"/>
                </a:solidFill>
              </a:rPr>
              <a:t>Cómo</a:t>
            </a:r>
            <a:r>
              <a:rPr lang="en-US" sz="2800" dirty="0">
                <a:solidFill>
                  <a:schemeClr val="bg1"/>
                </a:solidFill>
              </a:rPr>
              <a:t> </a:t>
            </a:r>
            <a:r>
              <a:rPr lang="en-US" sz="2800" dirty="0" err="1">
                <a:solidFill>
                  <a:schemeClr val="bg1"/>
                </a:solidFill>
              </a:rPr>
              <a:t>puedes</a:t>
            </a:r>
            <a:r>
              <a:rPr lang="en-US" sz="2800" dirty="0">
                <a:solidFill>
                  <a:schemeClr val="bg1"/>
                </a:solidFill>
              </a:rPr>
              <a:t> </a:t>
            </a:r>
            <a:r>
              <a:rPr lang="en-US" sz="2800" dirty="0" err="1">
                <a:solidFill>
                  <a:schemeClr val="bg1"/>
                </a:solidFill>
              </a:rPr>
              <a:t>ayudarlo</a:t>
            </a:r>
            <a:r>
              <a:rPr lang="en-US" sz="2800" dirty="0">
                <a:solidFill>
                  <a:schemeClr val="bg1"/>
                </a:solidFill>
              </a:rPr>
              <a:t>?</a:t>
            </a:r>
            <a:endParaRPr lang="en-IL" sz="2800" dirty="0">
              <a:solidFill>
                <a:schemeClr val="bg1"/>
              </a:solidFill>
            </a:endParaRPr>
          </a:p>
        </p:txBody>
      </p:sp>
    </p:spTree>
    <p:extLst>
      <p:ext uri="{BB962C8B-B14F-4D97-AF65-F5344CB8AC3E}">
        <p14:creationId xmlns:p14="http://schemas.microsoft.com/office/powerpoint/2010/main" val="14242857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2AA27723-3E8C-25D0-1DED-3E663EA51508}"/>
            </a:ext>
          </a:extLst>
        </p:cNvPr>
        <p:cNvGrpSpPr/>
        <p:nvPr/>
      </p:nvGrpSpPr>
      <p:grpSpPr>
        <a:xfrm>
          <a:off x="0" y="0"/>
          <a:ext cx="0" cy="0"/>
          <a:chOff x="0" y="0"/>
          <a:chExt cx="0" cy="0"/>
        </a:xfrm>
      </p:grpSpPr>
      <p:grpSp>
        <p:nvGrpSpPr>
          <p:cNvPr id="7" name="Group 6">
            <a:extLst>
              <a:ext uri="{FF2B5EF4-FFF2-40B4-BE49-F238E27FC236}">
                <a16:creationId xmlns:a16="http://schemas.microsoft.com/office/drawing/2014/main" id="{3E8795F0-54E3-D711-173E-C6673ABD5A68}"/>
              </a:ext>
            </a:extLst>
          </p:cNvPr>
          <p:cNvGrpSpPr/>
          <p:nvPr/>
        </p:nvGrpSpPr>
        <p:grpSpPr>
          <a:xfrm>
            <a:off x="9295227" y="2169577"/>
            <a:ext cx="2520693" cy="2518846"/>
            <a:chOff x="8290034" y="4590383"/>
            <a:chExt cx="1149272" cy="1148430"/>
          </a:xfrm>
        </p:grpSpPr>
        <p:sp>
          <p:nvSpPr>
            <p:cNvPr id="8" name="Rectangle: Top Corners Rounded 7">
              <a:extLst>
                <a:ext uri="{FF2B5EF4-FFF2-40B4-BE49-F238E27FC236}">
                  <a16:creationId xmlns:a16="http://schemas.microsoft.com/office/drawing/2014/main" id="{C49503F9-641A-BB42-BA70-2C9159D4BE59}"/>
                </a:ext>
              </a:extLst>
            </p:cNvPr>
            <p:cNvSpPr/>
            <p:nvPr/>
          </p:nvSpPr>
          <p:spPr>
            <a:xfrm rot="5400000" flipV="1">
              <a:off x="8290455" y="4589962"/>
              <a:ext cx="1148430" cy="1149272"/>
            </a:xfrm>
            <a:prstGeom prst="round2SameRect">
              <a:avLst>
                <a:gd name="adj1" fmla="val 50000"/>
                <a:gd name="adj2" fmla="val 50000"/>
              </a:avLst>
            </a:prstGeom>
            <a:gradFill>
              <a:gsLst>
                <a:gs pos="0">
                  <a:schemeClr val="accent6"/>
                </a:gs>
                <a:gs pos="100000">
                  <a:schemeClr val="tx1"/>
                </a:gs>
              </a:gsLst>
              <a:lin ang="5400000" scaled="1"/>
            </a:gradFill>
            <a:ln>
              <a:gradFill>
                <a:gsLst>
                  <a:gs pos="49000">
                    <a:schemeClr val="accent1">
                      <a:lumMod val="5000"/>
                      <a:lumOff val="95000"/>
                      <a:alpha val="0"/>
                    </a:schemeClr>
                  </a:gs>
                  <a:gs pos="0">
                    <a:schemeClr val="accent1">
                      <a:lumMod val="45000"/>
                      <a:lumOff val="55000"/>
                      <a:alpha val="0"/>
                    </a:schemeClr>
                  </a:gs>
                  <a:gs pos="100000">
                    <a:schemeClr val="bg1"/>
                  </a:gs>
                </a:gsLst>
                <a:lin ang="7200000" scaled="0"/>
              </a:gradFill>
            </a:ln>
            <a:effectLst>
              <a:outerShdw blurRad="127000" dist="38100" dir="540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9" name="Content Placeholder 124">
              <a:extLst>
                <a:ext uri="{FF2B5EF4-FFF2-40B4-BE49-F238E27FC236}">
                  <a16:creationId xmlns:a16="http://schemas.microsoft.com/office/drawing/2014/main" id="{B779B99D-24DD-7B9C-6F81-42565819D53D}"/>
                </a:ext>
              </a:extLst>
            </p:cNvPr>
            <p:cNvSpPr txBox="1">
              <a:spLocks/>
            </p:cNvSpPr>
            <p:nvPr/>
          </p:nvSpPr>
          <p:spPr>
            <a:xfrm>
              <a:off x="8407470" y="4707398"/>
              <a:ext cx="914400" cy="914400"/>
            </a:xfrm>
            <a:prstGeom prst="ellipse">
              <a:avLst/>
            </a:prstGeom>
            <a:solidFill>
              <a:schemeClr val="tx1"/>
            </a:solidFill>
            <a:ln w="12700" cap="flat" cmpd="sng" algn="ctr">
              <a:gradFill>
                <a:gsLst>
                  <a:gs pos="0">
                    <a:schemeClr val="accent6">
                      <a:alpha val="0"/>
                    </a:schemeClr>
                  </a:gs>
                  <a:gs pos="100000">
                    <a:schemeClr val="accent6"/>
                  </a:gs>
                </a:gsLst>
                <a:lin ang="2400000" scaled="0"/>
              </a:gradFill>
              <a:prstDash val="solid"/>
              <a:miter lim="800000"/>
            </a:ln>
            <a:effectLst>
              <a:outerShdw blurRad="127000" dist="38100" dir="540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lvl1pPr marL="0" indent="0" algn="l" defTabSz="914400" rtl="0" eaLnBrk="1" latinLnBrk="0" hangingPunct="1">
                <a:lnSpc>
                  <a:spcPct val="100000"/>
                </a:lnSpc>
                <a:spcBef>
                  <a:spcPts val="1000"/>
                </a:spcBef>
                <a:buFontTx/>
                <a:buNone/>
                <a:defRPr kumimoji="0" lang="en-US" sz="1100" b="1" i="0" u="none" strike="noStrike" kern="1200" cap="none" spc="0" normalizeH="0" baseline="0" dirty="0">
                  <a:ln>
                    <a:noFill/>
                  </a:ln>
                  <a:solidFill>
                    <a:prstClr val="white"/>
                  </a:solidFill>
                  <a:effectLst/>
                  <a:uLnTx/>
                  <a:uFillTx/>
                  <a:latin typeface="Century Gothic" panose="020F0302020204030204"/>
                  <a:ea typeface="+mn-ea"/>
                  <a:cs typeface="+mn-cs"/>
                </a:defRPr>
              </a:lvl1pPr>
              <a:lvl2pPr marL="0" indent="0" algn="l" defTabSz="914400" rtl="0" eaLnBrk="1" latinLnBrk="0" hangingPunct="1">
                <a:lnSpc>
                  <a:spcPct val="100000"/>
                </a:lnSpc>
                <a:spcBef>
                  <a:spcPts val="500"/>
                </a:spcBef>
                <a:buFontTx/>
                <a:buNone/>
                <a:defRPr sz="1800" kern="1200">
                  <a:solidFill>
                    <a:schemeClr val="lt1"/>
                  </a:solidFill>
                  <a:latin typeface="+mn-lt"/>
                  <a:ea typeface="+mn-ea"/>
                  <a:cs typeface="+mn-cs"/>
                </a:defRPr>
              </a:lvl2pPr>
              <a:lvl3pPr marL="0" indent="0" algn="l" defTabSz="914400" rtl="0" eaLnBrk="1" latinLnBrk="0" hangingPunct="1">
                <a:lnSpc>
                  <a:spcPct val="100000"/>
                </a:lnSpc>
                <a:spcBef>
                  <a:spcPts val="500"/>
                </a:spcBef>
                <a:buFontTx/>
                <a:buNone/>
                <a:defRPr sz="1600" kern="1200">
                  <a:solidFill>
                    <a:schemeClr val="lt1"/>
                  </a:solidFill>
                  <a:latin typeface="+mn-lt"/>
                  <a:ea typeface="+mn-ea"/>
                  <a:cs typeface="+mn-cs"/>
                </a:defRPr>
              </a:lvl3pPr>
              <a:lvl4pPr marL="0" indent="0" algn="l" defTabSz="914400" rtl="0" eaLnBrk="1" latinLnBrk="0" hangingPunct="1">
                <a:lnSpc>
                  <a:spcPct val="100000"/>
                </a:lnSpc>
                <a:spcBef>
                  <a:spcPts val="500"/>
                </a:spcBef>
                <a:buFontTx/>
                <a:buNone/>
                <a:defRPr sz="1400" kern="1200">
                  <a:solidFill>
                    <a:schemeClr val="lt1"/>
                  </a:solidFill>
                  <a:latin typeface="+mn-lt"/>
                  <a:ea typeface="+mn-ea"/>
                  <a:cs typeface="+mn-cs"/>
                </a:defRPr>
              </a:lvl4pPr>
              <a:lvl5pPr marL="0" indent="0" algn="l" defTabSz="914400" rtl="0" eaLnBrk="1" latinLnBrk="0" hangingPunct="1">
                <a:lnSpc>
                  <a:spcPct val="100000"/>
                </a:lnSpc>
                <a:spcBef>
                  <a:spcPts val="500"/>
                </a:spcBef>
                <a:buFontTx/>
                <a:buNone/>
                <a:defRPr sz="14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grpSp>
        <p:nvGrpSpPr>
          <p:cNvPr id="10" name="Group 9">
            <a:extLst>
              <a:ext uri="{FF2B5EF4-FFF2-40B4-BE49-F238E27FC236}">
                <a16:creationId xmlns:a16="http://schemas.microsoft.com/office/drawing/2014/main" id="{77DB5FA3-101E-ED96-25E2-B3C04AAC36E8}"/>
              </a:ext>
            </a:extLst>
          </p:cNvPr>
          <p:cNvGrpSpPr/>
          <p:nvPr/>
        </p:nvGrpSpPr>
        <p:grpSpPr>
          <a:xfrm>
            <a:off x="6322179" y="2169577"/>
            <a:ext cx="2520693" cy="2518846"/>
            <a:chOff x="6046344" y="4590383"/>
            <a:chExt cx="1149272" cy="1148430"/>
          </a:xfrm>
        </p:grpSpPr>
        <p:sp>
          <p:nvSpPr>
            <p:cNvPr id="11" name="Rectangle: Top Corners Rounded 10">
              <a:extLst>
                <a:ext uri="{FF2B5EF4-FFF2-40B4-BE49-F238E27FC236}">
                  <a16:creationId xmlns:a16="http://schemas.microsoft.com/office/drawing/2014/main" id="{4A25CD81-0D84-3BA9-ED66-29984BEFE5D8}"/>
                </a:ext>
              </a:extLst>
            </p:cNvPr>
            <p:cNvSpPr/>
            <p:nvPr/>
          </p:nvSpPr>
          <p:spPr>
            <a:xfrm rot="5400000" flipV="1">
              <a:off x="6046765" y="4589962"/>
              <a:ext cx="1148430" cy="1149272"/>
            </a:xfrm>
            <a:prstGeom prst="round2SameRect">
              <a:avLst>
                <a:gd name="adj1" fmla="val 50000"/>
                <a:gd name="adj2" fmla="val 50000"/>
              </a:avLst>
            </a:prstGeom>
            <a:gradFill>
              <a:gsLst>
                <a:gs pos="0">
                  <a:schemeClr val="accent4"/>
                </a:gs>
                <a:gs pos="100000">
                  <a:schemeClr val="tx1"/>
                </a:gs>
              </a:gsLst>
              <a:lin ang="5400000" scaled="1"/>
            </a:gradFill>
            <a:ln>
              <a:gradFill>
                <a:gsLst>
                  <a:gs pos="49000">
                    <a:schemeClr val="accent1">
                      <a:lumMod val="5000"/>
                      <a:lumOff val="95000"/>
                      <a:alpha val="0"/>
                    </a:schemeClr>
                  </a:gs>
                  <a:gs pos="0">
                    <a:schemeClr val="accent1">
                      <a:lumMod val="45000"/>
                      <a:lumOff val="55000"/>
                      <a:alpha val="0"/>
                    </a:schemeClr>
                  </a:gs>
                  <a:gs pos="100000">
                    <a:schemeClr val="bg1"/>
                  </a:gs>
                </a:gsLst>
                <a:lin ang="7200000" scaled="0"/>
              </a:gradFill>
            </a:ln>
            <a:effectLst>
              <a:outerShdw blurRad="127000" dist="38100" dir="540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2" name="Content Placeholder 124">
              <a:extLst>
                <a:ext uri="{FF2B5EF4-FFF2-40B4-BE49-F238E27FC236}">
                  <a16:creationId xmlns:a16="http://schemas.microsoft.com/office/drawing/2014/main" id="{D321FC0B-CFCE-6E9D-DC51-B413D91C47DF}"/>
                </a:ext>
              </a:extLst>
            </p:cNvPr>
            <p:cNvSpPr txBox="1">
              <a:spLocks/>
            </p:cNvSpPr>
            <p:nvPr/>
          </p:nvSpPr>
          <p:spPr>
            <a:xfrm>
              <a:off x="6163780" y="4707398"/>
              <a:ext cx="914400" cy="914400"/>
            </a:xfrm>
            <a:prstGeom prst="ellipse">
              <a:avLst/>
            </a:prstGeom>
            <a:solidFill>
              <a:schemeClr val="tx1"/>
            </a:solidFill>
            <a:ln w="12700" cap="flat" cmpd="sng" algn="ctr">
              <a:gradFill>
                <a:gsLst>
                  <a:gs pos="0">
                    <a:schemeClr val="accent4">
                      <a:alpha val="0"/>
                    </a:schemeClr>
                  </a:gs>
                  <a:gs pos="100000">
                    <a:schemeClr val="accent4"/>
                  </a:gs>
                </a:gsLst>
                <a:lin ang="2400000" scaled="0"/>
              </a:gradFill>
              <a:prstDash val="solid"/>
              <a:miter lim="800000"/>
            </a:ln>
            <a:effectLst>
              <a:outerShdw blurRad="127000" dist="38100" dir="540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lvl1pPr marL="0" indent="0" algn="l" defTabSz="914400" rtl="0" eaLnBrk="1" latinLnBrk="0" hangingPunct="1">
                <a:lnSpc>
                  <a:spcPct val="100000"/>
                </a:lnSpc>
                <a:spcBef>
                  <a:spcPts val="1000"/>
                </a:spcBef>
                <a:buFontTx/>
                <a:buNone/>
                <a:defRPr kumimoji="0" lang="en-US" sz="1100" b="1" i="0" u="none" strike="noStrike" kern="1200" cap="none" spc="0" normalizeH="0" baseline="0" dirty="0">
                  <a:ln>
                    <a:noFill/>
                  </a:ln>
                  <a:solidFill>
                    <a:prstClr val="white"/>
                  </a:solidFill>
                  <a:effectLst/>
                  <a:uLnTx/>
                  <a:uFillTx/>
                  <a:latin typeface="Century Gothic" panose="020F0302020204030204"/>
                  <a:ea typeface="+mn-ea"/>
                  <a:cs typeface="+mn-cs"/>
                </a:defRPr>
              </a:lvl1pPr>
              <a:lvl2pPr marL="0" indent="0" algn="l" defTabSz="914400" rtl="0" eaLnBrk="1" latinLnBrk="0" hangingPunct="1">
                <a:lnSpc>
                  <a:spcPct val="100000"/>
                </a:lnSpc>
                <a:spcBef>
                  <a:spcPts val="500"/>
                </a:spcBef>
                <a:buFontTx/>
                <a:buNone/>
                <a:defRPr sz="1800" kern="1200">
                  <a:solidFill>
                    <a:schemeClr val="lt1"/>
                  </a:solidFill>
                  <a:latin typeface="+mn-lt"/>
                  <a:ea typeface="+mn-ea"/>
                  <a:cs typeface="+mn-cs"/>
                </a:defRPr>
              </a:lvl2pPr>
              <a:lvl3pPr marL="0" indent="0" algn="l" defTabSz="914400" rtl="0" eaLnBrk="1" latinLnBrk="0" hangingPunct="1">
                <a:lnSpc>
                  <a:spcPct val="100000"/>
                </a:lnSpc>
                <a:spcBef>
                  <a:spcPts val="500"/>
                </a:spcBef>
                <a:buFontTx/>
                <a:buNone/>
                <a:defRPr sz="1600" kern="1200">
                  <a:solidFill>
                    <a:schemeClr val="lt1"/>
                  </a:solidFill>
                  <a:latin typeface="+mn-lt"/>
                  <a:ea typeface="+mn-ea"/>
                  <a:cs typeface="+mn-cs"/>
                </a:defRPr>
              </a:lvl3pPr>
              <a:lvl4pPr marL="0" indent="0" algn="l" defTabSz="914400" rtl="0" eaLnBrk="1" latinLnBrk="0" hangingPunct="1">
                <a:lnSpc>
                  <a:spcPct val="100000"/>
                </a:lnSpc>
                <a:spcBef>
                  <a:spcPts val="500"/>
                </a:spcBef>
                <a:buFontTx/>
                <a:buNone/>
                <a:defRPr sz="1400" kern="1200">
                  <a:solidFill>
                    <a:schemeClr val="lt1"/>
                  </a:solidFill>
                  <a:latin typeface="+mn-lt"/>
                  <a:ea typeface="+mn-ea"/>
                  <a:cs typeface="+mn-cs"/>
                </a:defRPr>
              </a:lvl4pPr>
              <a:lvl5pPr marL="0" indent="0" algn="l" defTabSz="914400" rtl="0" eaLnBrk="1" latinLnBrk="0" hangingPunct="1">
                <a:lnSpc>
                  <a:spcPct val="100000"/>
                </a:lnSpc>
                <a:spcBef>
                  <a:spcPts val="500"/>
                </a:spcBef>
                <a:buFontTx/>
                <a:buNone/>
                <a:defRPr sz="14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grpSp>
        <p:nvGrpSpPr>
          <p:cNvPr id="13" name="Group 12">
            <a:extLst>
              <a:ext uri="{FF2B5EF4-FFF2-40B4-BE49-F238E27FC236}">
                <a16:creationId xmlns:a16="http://schemas.microsoft.com/office/drawing/2014/main" id="{05473DCC-C3D0-D733-66BB-4455858A2B8D}"/>
              </a:ext>
            </a:extLst>
          </p:cNvPr>
          <p:cNvGrpSpPr/>
          <p:nvPr/>
        </p:nvGrpSpPr>
        <p:grpSpPr>
          <a:xfrm>
            <a:off x="3349130" y="2169577"/>
            <a:ext cx="2520693" cy="2518846"/>
            <a:chOff x="3802654" y="4590383"/>
            <a:chExt cx="1149272" cy="1148430"/>
          </a:xfrm>
        </p:grpSpPr>
        <p:sp>
          <p:nvSpPr>
            <p:cNvPr id="14" name="Rectangle: Top Corners Rounded 13">
              <a:extLst>
                <a:ext uri="{FF2B5EF4-FFF2-40B4-BE49-F238E27FC236}">
                  <a16:creationId xmlns:a16="http://schemas.microsoft.com/office/drawing/2014/main" id="{BD5CC887-D78F-CBB1-14FF-8AB6DAEC4C61}"/>
                </a:ext>
              </a:extLst>
            </p:cNvPr>
            <p:cNvSpPr/>
            <p:nvPr/>
          </p:nvSpPr>
          <p:spPr>
            <a:xfrm rot="5400000" flipV="1">
              <a:off x="3803075" y="4589962"/>
              <a:ext cx="1148430" cy="1149272"/>
            </a:xfrm>
            <a:prstGeom prst="round2SameRect">
              <a:avLst>
                <a:gd name="adj1" fmla="val 50000"/>
                <a:gd name="adj2" fmla="val 50000"/>
              </a:avLst>
            </a:prstGeom>
            <a:gradFill>
              <a:gsLst>
                <a:gs pos="0">
                  <a:schemeClr val="accent3"/>
                </a:gs>
                <a:gs pos="100000">
                  <a:schemeClr val="tx1"/>
                </a:gs>
              </a:gsLst>
              <a:lin ang="5400000" scaled="1"/>
            </a:gradFill>
            <a:ln>
              <a:gradFill>
                <a:gsLst>
                  <a:gs pos="49000">
                    <a:schemeClr val="accent1">
                      <a:lumMod val="5000"/>
                      <a:lumOff val="95000"/>
                      <a:alpha val="0"/>
                    </a:schemeClr>
                  </a:gs>
                  <a:gs pos="0">
                    <a:schemeClr val="accent1">
                      <a:lumMod val="45000"/>
                      <a:lumOff val="55000"/>
                      <a:alpha val="0"/>
                    </a:schemeClr>
                  </a:gs>
                  <a:gs pos="100000">
                    <a:schemeClr val="bg1"/>
                  </a:gs>
                </a:gsLst>
                <a:lin ang="7200000" scaled="0"/>
              </a:gradFill>
            </a:ln>
            <a:effectLst>
              <a:outerShdw blurRad="127000" dist="38100" dir="540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5" name="Content Placeholder 124">
              <a:extLst>
                <a:ext uri="{FF2B5EF4-FFF2-40B4-BE49-F238E27FC236}">
                  <a16:creationId xmlns:a16="http://schemas.microsoft.com/office/drawing/2014/main" id="{200B072C-14BB-8C58-8743-FAD2708AB8FF}"/>
                </a:ext>
              </a:extLst>
            </p:cNvPr>
            <p:cNvSpPr txBox="1">
              <a:spLocks/>
            </p:cNvSpPr>
            <p:nvPr/>
          </p:nvSpPr>
          <p:spPr>
            <a:xfrm>
              <a:off x="3920090" y="4707398"/>
              <a:ext cx="914400" cy="914400"/>
            </a:xfrm>
            <a:prstGeom prst="ellipse">
              <a:avLst/>
            </a:prstGeom>
            <a:solidFill>
              <a:schemeClr val="tx1"/>
            </a:solidFill>
            <a:ln w="12700" cap="flat" cmpd="sng" algn="ctr">
              <a:gradFill>
                <a:gsLst>
                  <a:gs pos="0">
                    <a:schemeClr val="accent3">
                      <a:alpha val="0"/>
                    </a:schemeClr>
                  </a:gs>
                  <a:gs pos="100000">
                    <a:schemeClr val="accent3"/>
                  </a:gs>
                </a:gsLst>
                <a:lin ang="2400000" scaled="0"/>
              </a:gradFill>
              <a:prstDash val="solid"/>
              <a:miter lim="800000"/>
            </a:ln>
            <a:effectLst>
              <a:outerShdw blurRad="127000" dist="38100" dir="540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lvl1pPr marL="0" indent="0" algn="l" defTabSz="914400" rtl="0" eaLnBrk="1" latinLnBrk="0" hangingPunct="1">
                <a:lnSpc>
                  <a:spcPct val="100000"/>
                </a:lnSpc>
                <a:spcBef>
                  <a:spcPts val="1000"/>
                </a:spcBef>
                <a:buFontTx/>
                <a:buNone/>
                <a:defRPr kumimoji="0" lang="en-US" sz="1100" b="1" i="0" u="none" strike="noStrike" kern="1200" cap="none" spc="0" normalizeH="0" baseline="0" dirty="0">
                  <a:ln>
                    <a:noFill/>
                  </a:ln>
                  <a:solidFill>
                    <a:prstClr val="white"/>
                  </a:solidFill>
                  <a:effectLst/>
                  <a:uLnTx/>
                  <a:uFillTx/>
                  <a:latin typeface="Century Gothic" panose="020F0302020204030204"/>
                  <a:ea typeface="+mn-ea"/>
                  <a:cs typeface="+mn-cs"/>
                </a:defRPr>
              </a:lvl1pPr>
              <a:lvl2pPr marL="0" indent="0" algn="l" defTabSz="914400" rtl="0" eaLnBrk="1" latinLnBrk="0" hangingPunct="1">
                <a:lnSpc>
                  <a:spcPct val="100000"/>
                </a:lnSpc>
                <a:spcBef>
                  <a:spcPts val="500"/>
                </a:spcBef>
                <a:buFontTx/>
                <a:buNone/>
                <a:defRPr sz="1800" kern="1200">
                  <a:solidFill>
                    <a:schemeClr val="lt1"/>
                  </a:solidFill>
                  <a:latin typeface="+mn-lt"/>
                  <a:ea typeface="+mn-ea"/>
                  <a:cs typeface="+mn-cs"/>
                </a:defRPr>
              </a:lvl2pPr>
              <a:lvl3pPr marL="0" indent="0" algn="l" defTabSz="914400" rtl="0" eaLnBrk="1" latinLnBrk="0" hangingPunct="1">
                <a:lnSpc>
                  <a:spcPct val="100000"/>
                </a:lnSpc>
                <a:spcBef>
                  <a:spcPts val="500"/>
                </a:spcBef>
                <a:buFontTx/>
                <a:buNone/>
                <a:defRPr sz="1600" kern="1200">
                  <a:solidFill>
                    <a:schemeClr val="lt1"/>
                  </a:solidFill>
                  <a:latin typeface="+mn-lt"/>
                  <a:ea typeface="+mn-ea"/>
                  <a:cs typeface="+mn-cs"/>
                </a:defRPr>
              </a:lvl3pPr>
              <a:lvl4pPr marL="0" indent="0" algn="l" defTabSz="914400" rtl="0" eaLnBrk="1" latinLnBrk="0" hangingPunct="1">
                <a:lnSpc>
                  <a:spcPct val="100000"/>
                </a:lnSpc>
                <a:spcBef>
                  <a:spcPts val="500"/>
                </a:spcBef>
                <a:buFontTx/>
                <a:buNone/>
                <a:defRPr sz="1400" kern="1200">
                  <a:solidFill>
                    <a:schemeClr val="lt1"/>
                  </a:solidFill>
                  <a:latin typeface="+mn-lt"/>
                  <a:ea typeface="+mn-ea"/>
                  <a:cs typeface="+mn-cs"/>
                </a:defRPr>
              </a:lvl4pPr>
              <a:lvl5pPr marL="0" indent="0" algn="l" defTabSz="914400" rtl="0" eaLnBrk="1" latinLnBrk="0" hangingPunct="1">
                <a:lnSpc>
                  <a:spcPct val="100000"/>
                </a:lnSpc>
                <a:spcBef>
                  <a:spcPts val="500"/>
                </a:spcBef>
                <a:buFontTx/>
                <a:buNone/>
                <a:defRPr sz="14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grpSp>
        <p:nvGrpSpPr>
          <p:cNvPr id="16" name="Group 15">
            <a:extLst>
              <a:ext uri="{FF2B5EF4-FFF2-40B4-BE49-F238E27FC236}">
                <a16:creationId xmlns:a16="http://schemas.microsoft.com/office/drawing/2014/main" id="{FF5DDF50-12C2-3D42-E2F3-28A7095D69DA}"/>
              </a:ext>
            </a:extLst>
          </p:cNvPr>
          <p:cNvGrpSpPr/>
          <p:nvPr/>
        </p:nvGrpSpPr>
        <p:grpSpPr>
          <a:xfrm>
            <a:off x="376081" y="2169577"/>
            <a:ext cx="2520693" cy="2518846"/>
            <a:chOff x="1561092" y="4590383"/>
            <a:chExt cx="1149272" cy="1148430"/>
          </a:xfrm>
        </p:grpSpPr>
        <p:sp>
          <p:nvSpPr>
            <p:cNvPr id="17" name="Rectangle: Top Corners Rounded 16">
              <a:extLst>
                <a:ext uri="{FF2B5EF4-FFF2-40B4-BE49-F238E27FC236}">
                  <a16:creationId xmlns:a16="http://schemas.microsoft.com/office/drawing/2014/main" id="{7ACD3C98-F723-1727-CED5-13EB33A67349}"/>
                </a:ext>
              </a:extLst>
            </p:cNvPr>
            <p:cNvSpPr/>
            <p:nvPr/>
          </p:nvSpPr>
          <p:spPr>
            <a:xfrm rot="5400000" flipV="1">
              <a:off x="1561513" y="4589962"/>
              <a:ext cx="1148430" cy="1149272"/>
            </a:xfrm>
            <a:prstGeom prst="round2SameRect">
              <a:avLst>
                <a:gd name="adj1" fmla="val 50000"/>
                <a:gd name="adj2" fmla="val 50000"/>
              </a:avLst>
            </a:prstGeom>
            <a:gradFill>
              <a:gsLst>
                <a:gs pos="0">
                  <a:schemeClr val="accent2"/>
                </a:gs>
                <a:gs pos="100000">
                  <a:schemeClr val="tx1"/>
                </a:gs>
              </a:gsLst>
              <a:lin ang="5400000" scaled="1"/>
            </a:gradFill>
            <a:ln>
              <a:gradFill>
                <a:gsLst>
                  <a:gs pos="49000">
                    <a:schemeClr val="accent1">
                      <a:lumMod val="5000"/>
                      <a:lumOff val="95000"/>
                      <a:alpha val="0"/>
                    </a:schemeClr>
                  </a:gs>
                  <a:gs pos="0">
                    <a:schemeClr val="accent1">
                      <a:lumMod val="45000"/>
                      <a:lumOff val="55000"/>
                      <a:alpha val="0"/>
                    </a:schemeClr>
                  </a:gs>
                  <a:gs pos="100000">
                    <a:schemeClr val="bg1"/>
                  </a:gs>
                </a:gsLst>
                <a:lin ang="7200000" scaled="0"/>
              </a:gradFill>
            </a:ln>
            <a:effectLst>
              <a:outerShdw blurRad="127000" dist="38100" dir="540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8" name="Content Placeholder 124">
              <a:extLst>
                <a:ext uri="{FF2B5EF4-FFF2-40B4-BE49-F238E27FC236}">
                  <a16:creationId xmlns:a16="http://schemas.microsoft.com/office/drawing/2014/main" id="{174E2CFF-EE70-341F-75D8-0B7F7B856CE1}"/>
                </a:ext>
              </a:extLst>
            </p:cNvPr>
            <p:cNvSpPr txBox="1">
              <a:spLocks/>
            </p:cNvSpPr>
            <p:nvPr/>
          </p:nvSpPr>
          <p:spPr>
            <a:xfrm>
              <a:off x="1678528" y="4707398"/>
              <a:ext cx="914400" cy="914400"/>
            </a:xfrm>
            <a:prstGeom prst="ellipse">
              <a:avLst/>
            </a:prstGeom>
            <a:solidFill>
              <a:schemeClr val="tx1"/>
            </a:solidFill>
            <a:ln w="12700" cap="flat" cmpd="sng" algn="ctr">
              <a:gradFill>
                <a:gsLst>
                  <a:gs pos="0">
                    <a:schemeClr val="accent2">
                      <a:alpha val="0"/>
                    </a:schemeClr>
                  </a:gs>
                  <a:gs pos="100000">
                    <a:schemeClr val="accent2"/>
                  </a:gs>
                </a:gsLst>
                <a:lin ang="2400000" scaled="0"/>
              </a:gradFill>
              <a:prstDash val="solid"/>
              <a:miter lim="800000"/>
            </a:ln>
            <a:effectLst>
              <a:outerShdw blurRad="127000" dist="38100" dir="540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lvl1pPr marL="0" indent="0" algn="l" defTabSz="914400" rtl="0" eaLnBrk="1" latinLnBrk="0" hangingPunct="1">
                <a:lnSpc>
                  <a:spcPct val="100000"/>
                </a:lnSpc>
                <a:spcBef>
                  <a:spcPts val="1000"/>
                </a:spcBef>
                <a:buFontTx/>
                <a:buNone/>
                <a:defRPr kumimoji="0" lang="en-US" sz="1100" b="1" i="0" u="none" strike="noStrike" kern="1200" cap="none" spc="0" normalizeH="0" baseline="0" dirty="0">
                  <a:ln>
                    <a:noFill/>
                  </a:ln>
                  <a:solidFill>
                    <a:prstClr val="white"/>
                  </a:solidFill>
                  <a:effectLst/>
                  <a:uLnTx/>
                  <a:uFillTx/>
                  <a:latin typeface="Century Gothic" panose="020F0302020204030204"/>
                  <a:ea typeface="+mn-ea"/>
                  <a:cs typeface="+mn-cs"/>
                </a:defRPr>
              </a:lvl1pPr>
              <a:lvl2pPr marL="0" indent="0" algn="l" defTabSz="914400" rtl="0" eaLnBrk="1" latinLnBrk="0" hangingPunct="1">
                <a:lnSpc>
                  <a:spcPct val="100000"/>
                </a:lnSpc>
                <a:spcBef>
                  <a:spcPts val="500"/>
                </a:spcBef>
                <a:buFontTx/>
                <a:buNone/>
                <a:defRPr sz="1800" kern="1200">
                  <a:solidFill>
                    <a:schemeClr val="lt1"/>
                  </a:solidFill>
                  <a:latin typeface="+mn-lt"/>
                  <a:ea typeface="+mn-ea"/>
                  <a:cs typeface="+mn-cs"/>
                </a:defRPr>
              </a:lvl2pPr>
              <a:lvl3pPr marL="0" indent="0" algn="l" defTabSz="914400" rtl="0" eaLnBrk="1" latinLnBrk="0" hangingPunct="1">
                <a:lnSpc>
                  <a:spcPct val="100000"/>
                </a:lnSpc>
                <a:spcBef>
                  <a:spcPts val="500"/>
                </a:spcBef>
                <a:buFontTx/>
                <a:buNone/>
                <a:defRPr sz="1600" kern="1200">
                  <a:solidFill>
                    <a:schemeClr val="lt1"/>
                  </a:solidFill>
                  <a:latin typeface="+mn-lt"/>
                  <a:ea typeface="+mn-ea"/>
                  <a:cs typeface="+mn-cs"/>
                </a:defRPr>
              </a:lvl3pPr>
              <a:lvl4pPr marL="0" indent="0" algn="l" defTabSz="914400" rtl="0" eaLnBrk="1" latinLnBrk="0" hangingPunct="1">
                <a:lnSpc>
                  <a:spcPct val="100000"/>
                </a:lnSpc>
                <a:spcBef>
                  <a:spcPts val="500"/>
                </a:spcBef>
                <a:buFontTx/>
                <a:buNone/>
                <a:defRPr sz="1400" kern="1200">
                  <a:solidFill>
                    <a:schemeClr val="lt1"/>
                  </a:solidFill>
                  <a:latin typeface="+mn-lt"/>
                  <a:ea typeface="+mn-ea"/>
                  <a:cs typeface="+mn-cs"/>
                </a:defRPr>
              </a:lvl4pPr>
              <a:lvl5pPr marL="0" indent="0" algn="l" defTabSz="914400" rtl="0" eaLnBrk="1" latinLnBrk="0" hangingPunct="1">
                <a:lnSpc>
                  <a:spcPct val="100000"/>
                </a:lnSpc>
                <a:spcBef>
                  <a:spcPts val="500"/>
                </a:spcBef>
                <a:buFontTx/>
                <a:buNone/>
                <a:defRPr sz="14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sp>
        <p:nvSpPr>
          <p:cNvPr id="2" name="Title 1">
            <a:extLst>
              <a:ext uri="{FF2B5EF4-FFF2-40B4-BE49-F238E27FC236}">
                <a16:creationId xmlns:a16="http://schemas.microsoft.com/office/drawing/2014/main" id="{2A6CE817-216A-10C9-AF90-7782932A8DA9}"/>
              </a:ext>
            </a:extLst>
          </p:cNvPr>
          <p:cNvSpPr>
            <a:spLocks noGrp="1"/>
          </p:cNvSpPr>
          <p:nvPr>
            <p:ph type="title"/>
          </p:nvPr>
        </p:nvSpPr>
        <p:spPr/>
        <p:txBody>
          <a:bodyPr/>
          <a:lstStyle/>
          <a:p>
            <a:r>
              <a:rPr lang="en-US" dirty="0" err="1"/>
              <a:t>Conclusión</a:t>
            </a:r>
            <a:endParaRPr lang="en-IL" dirty="0"/>
          </a:p>
        </p:txBody>
      </p:sp>
      <p:sp>
        <p:nvSpPr>
          <p:cNvPr id="4" name="Oval 3">
            <a:extLst>
              <a:ext uri="{FF2B5EF4-FFF2-40B4-BE49-F238E27FC236}">
                <a16:creationId xmlns:a16="http://schemas.microsoft.com/office/drawing/2014/main" id="{8B983C30-38CA-B2B4-BF78-6F77C866AC03}"/>
              </a:ext>
            </a:extLst>
          </p:cNvPr>
          <p:cNvSpPr/>
          <p:nvPr/>
        </p:nvSpPr>
        <p:spPr>
          <a:xfrm>
            <a:off x="3561449" y="2380973"/>
            <a:ext cx="2096055" cy="2096055"/>
          </a:xfrm>
          <a:prstGeom prst="ellipse">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indent="0" algn="ctr">
              <a:lnSpc>
                <a:spcPct val="90000"/>
              </a:lnSpc>
              <a:buNone/>
            </a:pPr>
            <a:r>
              <a:rPr lang="en-US" sz="2800" dirty="0">
                <a:solidFill>
                  <a:schemeClr val="bg1"/>
                </a:solidFill>
              </a:rPr>
              <a:t>¿</a:t>
            </a:r>
            <a:r>
              <a:rPr lang="en-US" sz="2800" dirty="0" err="1">
                <a:solidFill>
                  <a:schemeClr val="bg1"/>
                </a:solidFill>
              </a:rPr>
              <a:t>Cómo</a:t>
            </a:r>
            <a:r>
              <a:rPr lang="en-US" sz="2800" dirty="0">
                <a:solidFill>
                  <a:schemeClr val="bg1"/>
                </a:solidFill>
              </a:rPr>
              <a:t> </a:t>
            </a:r>
            <a:r>
              <a:rPr lang="en-US" sz="2800" dirty="0" err="1">
                <a:solidFill>
                  <a:schemeClr val="bg1"/>
                </a:solidFill>
              </a:rPr>
              <a:t>puede</a:t>
            </a:r>
            <a:r>
              <a:rPr lang="en-US" sz="2800" dirty="0">
                <a:solidFill>
                  <a:schemeClr val="bg1"/>
                </a:solidFill>
              </a:rPr>
              <a:t> </a:t>
            </a:r>
            <a:r>
              <a:rPr lang="en-US" sz="2800" dirty="0" err="1">
                <a:solidFill>
                  <a:schemeClr val="bg1"/>
                </a:solidFill>
              </a:rPr>
              <a:t>ayudarte</a:t>
            </a:r>
            <a:r>
              <a:rPr lang="en-US" sz="2800" dirty="0">
                <a:solidFill>
                  <a:schemeClr val="bg1"/>
                </a:solidFill>
              </a:rPr>
              <a:t>?</a:t>
            </a:r>
            <a:endParaRPr lang="en-IL" sz="2800" dirty="0">
              <a:solidFill>
                <a:schemeClr val="bg1"/>
              </a:solidFill>
            </a:endParaRPr>
          </a:p>
        </p:txBody>
      </p:sp>
      <p:sp>
        <p:nvSpPr>
          <p:cNvPr id="5" name="Oval 4">
            <a:extLst>
              <a:ext uri="{FF2B5EF4-FFF2-40B4-BE49-F238E27FC236}">
                <a16:creationId xmlns:a16="http://schemas.microsoft.com/office/drawing/2014/main" id="{ADEE1AC9-DD89-5EDE-13C3-DDA9940F4B25}"/>
              </a:ext>
            </a:extLst>
          </p:cNvPr>
          <p:cNvSpPr/>
          <p:nvPr/>
        </p:nvSpPr>
        <p:spPr>
          <a:xfrm>
            <a:off x="588400" y="2380973"/>
            <a:ext cx="2096055" cy="2096055"/>
          </a:xfrm>
          <a:prstGeom prst="ellipse">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indent="0" algn="ctr">
              <a:lnSpc>
                <a:spcPct val="90000"/>
              </a:lnSpc>
              <a:buNone/>
            </a:pPr>
            <a:r>
              <a:rPr lang="en-US" sz="2800" dirty="0">
                <a:solidFill>
                  <a:schemeClr val="bg1"/>
                </a:solidFill>
              </a:rPr>
              <a:t>¿</a:t>
            </a:r>
            <a:r>
              <a:rPr lang="en-US" sz="2800" dirty="0" err="1">
                <a:solidFill>
                  <a:schemeClr val="bg1"/>
                </a:solidFill>
              </a:rPr>
              <a:t>Qué</a:t>
            </a:r>
            <a:r>
              <a:rPr lang="en-US" sz="2800" dirty="0">
                <a:solidFill>
                  <a:schemeClr val="bg1"/>
                </a:solidFill>
              </a:rPr>
              <a:t> </a:t>
            </a:r>
            <a:r>
              <a:rPr lang="en-US" sz="2800" dirty="0" err="1">
                <a:solidFill>
                  <a:schemeClr val="bg1"/>
                </a:solidFill>
              </a:rPr>
              <a:t>hemos</a:t>
            </a:r>
            <a:r>
              <a:rPr lang="en-US" sz="2800" dirty="0">
                <a:solidFill>
                  <a:schemeClr val="bg1"/>
                </a:solidFill>
              </a:rPr>
              <a:t> </a:t>
            </a:r>
            <a:r>
              <a:rPr lang="en-US" sz="2800" dirty="0" err="1">
                <a:solidFill>
                  <a:schemeClr val="bg1"/>
                </a:solidFill>
              </a:rPr>
              <a:t>aprendido</a:t>
            </a:r>
            <a:r>
              <a:rPr lang="en-US" sz="2800" dirty="0">
                <a:solidFill>
                  <a:schemeClr val="bg1"/>
                </a:solidFill>
              </a:rPr>
              <a:t>?</a:t>
            </a:r>
          </a:p>
        </p:txBody>
      </p:sp>
      <p:sp>
        <p:nvSpPr>
          <p:cNvPr id="3" name="Oval 2">
            <a:extLst>
              <a:ext uri="{FF2B5EF4-FFF2-40B4-BE49-F238E27FC236}">
                <a16:creationId xmlns:a16="http://schemas.microsoft.com/office/drawing/2014/main" id="{613197BC-A03A-16C0-3658-52F6630E8FB7}"/>
              </a:ext>
            </a:extLst>
          </p:cNvPr>
          <p:cNvSpPr/>
          <p:nvPr/>
        </p:nvSpPr>
        <p:spPr>
          <a:xfrm>
            <a:off x="9507546" y="2380973"/>
            <a:ext cx="2096055" cy="2096055"/>
          </a:xfrm>
          <a:prstGeom prst="ellipse">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indent="0" algn="ctr">
              <a:lnSpc>
                <a:spcPct val="90000"/>
              </a:lnSpc>
              <a:buNone/>
            </a:pPr>
            <a:r>
              <a:rPr lang="es-ES" sz="2800" dirty="0">
                <a:solidFill>
                  <a:schemeClr val="bg1"/>
                </a:solidFill>
              </a:rPr>
              <a:t>¿Podemos confiar en la IA?</a:t>
            </a:r>
            <a:endParaRPr lang="en-IL" sz="2800" dirty="0">
              <a:solidFill>
                <a:schemeClr val="bg1"/>
              </a:solidFill>
            </a:endParaRPr>
          </a:p>
        </p:txBody>
      </p:sp>
      <p:sp>
        <p:nvSpPr>
          <p:cNvPr id="6" name="Oval 5">
            <a:extLst>
              <a:ext uri="{FF2B5EF4-FFF2-40B4-BE49-F238E27FC236}">
                <a16:creationId xmlns:a16="http://schemas.microsoft.com/office/drawing/2014/main" id="{83C31CAD-31EB-AB2D-676A-CB53E7C0EEA9}"/>
              </a:ext>
            </a:extLst>
          </p:cNvPr>
          <p:cNvSpPr/>
          <p:nvPr/>
        </p:nvSpPr>
        <p:spPr>
          <a:xfrm>
            <a:off x="6534498" y="2380973"/>
            <a:ext cx="2096055" cy="2096055"/>
          </a:xfrm>
          <a:prstGeom prst="ellipse">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indent="0" algn="ctr">
              <a:lnSpc>
                <a:spcPct val="90000"/>
              </a:lnSpc>
              <a:buNone/>
            </a:pPr>
            <a:r>
              <a:rPr lang="en-US" sz="2800" dirty="0">
                <a:solidFill>
                  <a:schemeClr val="bg1"/>
                </a:solidFill>
              </a:rPr>
              <a:t>¿</a:t>
            </a:r>
            <a:r>
              <a:rPr lang="en-US" sz="2800" dirty="0" err="1">
                <a:solidFill>
                  <a:schemeClr val="bg1"/>
                </a:solidFill>
              </a:rPr>
              <a:t>Cómo</a:t>
            </a:r>
            <a:r>
              <a:rPr lang="en-US" sz="2800" dirty="0">
                <a:solidFill>
                  <a:schemeClr val="bg1"/>
                </a:solidFill>
              </a:rPr>
              <a:t> </a:t>
            </a:r>
            <a:r>
              <a:rPr lang="en-US" sz="2800" dirty="0" err="1">
                <a:solidFill>
                  <a:schemeClr val="bg1"/>
                </a:solidFill>
              </a:rPr>
              <a:t>puedes</a:t>
            </a:r>
            <a:r>
              <a:rPr lang="en-US" sz="2800" dirty="0">
                <a:solidFill>
                  <a:schemeClr val="bg1"/>
                </a:solidFill>
              </a:rPr>
              <a:t> </a:t>
            </a:r>
            <a:r>
              <a:rPr lang="en-US" sz="2800" dirty="0" err="1">
                <a:solidFill>
                  <a:schemeClr val="bg1"/>
                </a:solidFill>
              </a:rPr>
              <a:t>ayudarlo</a:t>
            </a:r>
            <a:r>
              <a:rPr lang="en-US" sz="2800" dirty="0">
                <a:solidFill>
                  <a:schemeClr val="bg1"/>
                </a:solidFill>
              </a:rPr>
              <a:t>?</a:t>
            </a:r>
            <a:endParaRPr lang="en-IL" sz="2800" dirty="0">
              <a:solidFill>
                <a:schemeClr val="bg1"/>
              </a:solidFill>
            </a:endParaRPr>
          </a:p>
        </p:txBody>
      </p:sp>
    </p:spTree>
    <p:extLst>
      <p:ext uri="{BB962C8B-B14F-4D97-AF65-F5344CB8AC3E}">
        <p14:creationId xmlns:p14="http://schemas.microsoft.com/office/powerpoint/2010/main" val="34228122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2AA27723-3E8C-25D0-1DED-3E663EA5150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A6CE817-216A-10C9-AF90-7782932A8DA9}"/>
              </a:ext>
            </a:extLst>
          </p:cNvPr>
          <p:cNvSpPr>
            <a:spLocks noGrp="1"/>
          </p:cNvSpPr>
          <p:nvPr>
            <p:ph type="title"/>
          </p:nvPr>
        </p:nvSpPr>
        <p:spPr/>
        <p:txBody>
          <a:bodyPr/>
          <a:lstStyle/>
          <a:p>
            <a:r>
              <a:rPr lang="es-ES" dirty="0"/>
              <a:t>Herramientas adicionales para probar en casa</a:t>
            </a:r>
            <a:endParaRPr lang="en-IL" dirty="0"/>
          </a:p>
        </p:txBody>
      </p:sp>
      <p:sp>
        <p:nvSpPr>
          <p:cNvPr id="4" name="Text Placeholder 53">
            <a:extLst>
              <a:ext uri="{FF2B5EF4-FFF2-40B4-BE49-F238E27FC236}">
                <a16:creationId xmlns:a16="http://schemas.microsoft.com/office/drawing/2014/main" id="{4ECC76B3-51B3-7EB1-32ED-0BE56FDF23E3}"/>
              </a:ext>
            </a:extLst>
          </p:cNvPr>
          <p:cNvSpPr txBox="1">
            <a:spLocks/>
          </p:cNvSpPr>
          <p:nvPr/>
        </p:nvSpPr>
        <p:spPr>
          <a:xfrm>
            <a:off x="1073935" y="1945716"/>
            <a:ext cx="4779154" cy="3727240"/>
          </a:xfrm>
          <a:prstGeom prst="round2SameRect">
            <a:avLst>
              <a:gd name="adj1" fmla="val 6913"/>
              <a:gd name="adj2" fmla="val 0"/>
            </a:avLst>
          </a:prstGeom>
          <a:gradFill flip="none" rotWithShape="1">
            <a:gsLst>
              <a:gs pos="0">
                <a:schemeClr val="bg1">
                  <a:alpha val="20000"/>
                </a:schemeClr>
              </a:gs>
              <a:gs pos="100000">
                <a:schemeClr val="bg1">
                  <a:alpha val="0"/>
                </a:schemeClr>
              </a:gs>
            </a:gsLst>
            <a:lin ang="5400000" scaled="0"/>
            <a:tileRect/>
          </a:gradFill>
          <a:ln w="12700" cap="flat" cmpd="sng" algn="ctr">
            <a:noFill/>
            <a:prstDash val="solid"/>
            <a:miter lim="800000"/>
          </a:ln>
          <a:effectLst>
            <a:outerShdw blurRad="127000" dist="38100" dir="540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lIns="182880" tIns="0" rIns="0" bIns="0" rtlCol="0" anchor="t">
            <a:noAutofit/>
          </a:bodyPr>
          <a:lstStyle>
            <a:lvl1pPr marL="171450" indent="-171450" algn="l" defTabSz="914400" rtl="0" eaLnBrk="1" latinLnBrk="0" hangingPunct="1">
              <a:lnSpc>
                <a:spcPct val="100000"/>
              </a:lnSpc>
              <a:spcBef>
                <a:spcPts val="1000"/>
              </a:spcBef>
              <a:buFont typeface="Arial" panose="020B0604020202020204" pitchFamily="34" charset="0"/>
              <a:buChar char="•"/>
              <a:defRPr lang="en-US" sz="1800" kern="1200" dirty="0" smtClean="0">
                <a:solidFill>
                  <a:schemeClr val="lt1"/>
                </a:solidFill>
                <a:latin typeface="+mn-lt"/>
                <a:ea typeface="+mn-ea"/>
                <a:cs typeface="+mn-cs"/>
              </a:defRPr>
            </a:lvl1pPr>
            <a:lvl2pPr marL="344488" indent="-171450" algn="l" defTabSz="914400" rtl="0" eaLnBrk="1" latinLnBrk="0" hangingPunct="1">
              <a:lnSpc>
                <a:spcPct val="100000"/>
              </a:lnSpc>
              <a:spcBef>
                <a:spcPts val="500"/>
              </a:spcBef>
              <a:buFont typeface="Arial" panose="020B0604020202020204" pitchFamily="34" charset="0"/>
              <a:buChar char="•"/>
              <a:defRPr lang="en-US" sz="2000" kern="1200" dirty="0" smtClean="0">
                <a:solidFill>
                  <a:schemeClr val="lt1"/>
                </a:solidFill>
                <a:latin typeface="+mn-lt"/>
                <a:ea typeface="+mn-ea"/>
                <a:cs typeface="+mn-cs"/>
              </a:defRPr>
            </a:lvl2pPr>
            <a:lvl3pPr marL="569913" indent="-173038" algn="l" defTabSz="914400" rtl="0" eaLnBrk="1" latinLnBrk="0" hangingPunct="1">
              <a:lnSpc>
                <a:spcPct val="100000"/>
              </a:lnSpc>
              <a:spcBef>
                <a:spcPts val="500"/>
              </a:spcBef>
              <a:buFont typeface="Arial" panose="020B0604020202020204" pitchFamily="34" charset="0"/>
              <a:buChar char="•"/>
              <a:defRPr lang="en-US" sz="1800" kern="1200" dirty="0" smtClean="0">
                <a:solidFill>
                  <a:schemeClr val="lt1"/>
                </a:solidFill>
                <a:latin typeface="+mn-lt"/>
                <a:ea typeface="+mn-ea"/>
                <a:cs typeface="+mn-cs"/>
              </a:defRPr>
            </a:lvl3pPr>
            <a:lvl4pPr marL="741363" indent="-171450" algn="l" defTabSz="914400" rtl="0" eaLnBrk="1" latinLnBrk="0" hangingPunct="1">
              <a:lnSpc>
                <a:spcPct val="100000"/>
              </a:lnSpc>
              <a:spcBef>
                <a:spcPts val="500"/>
              </a:spcBef>
              <a:buFont typeface="Arial" panose="020B0604020202020204" pitchFamily="34" charset="0"/>
              <a:buChar char="•"/>
              <a:defRPr lang="en-US" sz="1800" kern="1200" dirty="0" smtClean="0">
                <a:solidFill>
                  <a:schemeClr val="lt1"/>
                </a:solidFill>
                <a:latin typeface="+mn-lt"/>
                <a:ea typeface="+mn-ea"/>
                <a:cs typeface="+mn-cs"/>
              </a:defRPr>
            </a:lvl4pPr>
            <a:lvl5pPr marL="914400" indent="-173038" algn="l" defTabSz="914400" rtl="0" eaLnBrk="1" latinLnBrk="0" hangingPunct="1">
              <a:lnSpc>
                <a:spcPct val="100000"/>
              </a:lnSpc>
              <a:spcBef>
                <a:spcPts val="500"/>
              </a:spcBef>
              <a:buFont typeface="Arial" panose="020B0604020202020204" pitchFamily="34" charset="0"/>
              <a:buChar char="•"/>
              <a:defRPr lang="en-US" sz="1800" kern="1200" dirty="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1828800" lvl="4" indent="0">
              <a:buFont typeface="Arial" panose="020B0604020202020204" pitchFamily="34" charset="0"/>
              <a:buNone/>
            </a:pPr>
            <a:endParaRPr lang="en-US" sz="800"/>
          </a:p>
        </p:txBody>
      </p:sp>
      <p:pic>
        <p:nvPicPr>
          <p:cNvPr id="6" name="Picture 2" descr="Claude 2 Ai">
            <a:extLst>
              <a:ext uri="{FF2B5EF4-FFF2-40B4-BE49-F238E27FC236}">
                <a16:creationId xmlns:a16="http://schemas.microsoft.com/office/drawing/2014/main" id="{ADC9232E-7467-87ED-E0DC-6A6F39E0654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0283" t="11866" r="30104" b="7196"/>
          <a:stretch/>
        </p:blipFill>
        <p:spPr bwMode="auto">
          <a:xfrm>
            <a:off x="3919481" y="4048890"/>
            <a:ext cx="923079" cy="106122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A blue and white star with grey text&#10;&#10;Description automatically generated">
            <a:extLst>
              <a:ext uri="{FF2B5EF4-FFF2-40B4-BE49-F238E27FC236}">
                <a16:creationId xmlns:a16="http://schemas.microsoft.com/office/drawing/2014/main" id="{4C28E392-E399-68A1-426E-99860188F42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31015" y="3964188"/>
            <a:ext cx="1596738" cy="1197445"/>
          </a:xfrm>
          <a:prstGeom prst="rect">
            <a:avLst/>
          </a:prstGeom>
        </p:spPr>
      </p:pic>
      <p:sp>
        <p:nvSpPr>
          <p:cNvPr id="5" name="Text Placeholder 51">
            <a:extLst>
              <a:ext uri="{FF2B5EF4-FFF2-40B4-BE49-F238E27FC236}">
                <a16:creationId xmlns:a16="http://schemas.microsoft.com/office/drawing/2014/main" id="{57CC0746-D6B4-AD03-F7FA-C22BAFD26B3D}"/>
              </a:ext>
            </a:extLst>
          </p:cNvPr>
          <p:cNvSpPr txBox="1">
            <a:spLocks/>
          </p:cNvSpPr>
          <p:nvPr/>
        </p:nvSpPr>
        <p:spPr>
          <a:xfrm>
            <a:off x="1583033" y="1658043"/>
            <a:ext cx="3760959" cy="829272"/>
          </a:xfrm>
          <a:prstGeom prst="roundRect">
            <a:avLst>
              <a:gd name="adj" fmla="val 50000"/>
            </a:avLst>
          </a:prstGeom>
          <a:gradFill>
            <a:gsLst>
              <a:gs pos="0">
                <a:schemeClr val="tx1"/>
              </a:gs>
              <a:gs pos="48000">
                <a:srgbClr val="282828"/>
              </a:gs>
              <a:gs pos="100000">
                <a:schemeClr val="tx1"/>
              </a:gs>
            </a:gsLst>
            <a:lin ang="4200000" scaled="0"/>
          </a:gradFill>
          <a:ln w="10160" cap="flat" cmpd="sng" algn="ctr">
            <a:gradFill flip="none" rotWithShape="1">
              <a:gsLst>
                <a:gs pos="0">
                  <a:schemeClr val="accent1">
                    <a:lumMod val="5000"/>
                    <a:lumOff val="95000"/>
                  </a:schemeClr>
                </a:gs>
                <a:gs pos="35000">
                  <a:schemeClr val="accent1">
                    <a:lumMod val="45000"/>
                    <a:lumOff val="55000"/>
                    <a:alpha val="0"/>
                  </a:schemeClr>
                </a:gs>
                <a:gs pos="100000">
                  <a:schemeClr val="accent1">
                    <a:lumMod val="30000"/>
                    <a:lumOff val="70000"/>
                  </a:schemeClr>
                </a:gs>
              </a:gsLst>
              <a:lin ang="2700000" scaled="1"/>
              <a:tileRect/>
            </a:gradFill>
            <a:prstDash val="solid"/>
            <a:miter lim="800000"/>
          </a:ln>
          <a:effectLst>
            <a:outerShdw blurRad="139700" dist="76200" dir="5400000" algn="t" rotWithShape="0">
              <a:prstClr val="black">
                <a:alpha val="45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ctr">
            <a:noAutofit/>
          </a:bodyPr>
          <a:lstStyle>
            <a:lvl1pPr marL="1790700" indent="-1790700" algn="ctr" defTabSz="914400" rtl="0" eaLnBrk="1" latinLnBrk="0" hangingPunct="1">
              <a:lnSpc>
                <a:spcPct val="100000"/>
              </a:lnSpc>
              <a:spcBef>
                <a:spcPts val="1000"/>
              </a:spcBef>
              <a:buFontTx/>
              <a:buNone/>
              <a:defRPr lang="en-US" sz="1800" b="1" kern="1200" spc="150" dirty="0">
                <a:ln w="1270">
                  <a:solidFill>
                    <a:schemeClr val="bg1"/>
                  </a:solidFill>
                </a:ln>
                <a:solidFill>
                  <a:schemeClr val="bg1"/>
                </a:solidFill>
                <a:effectLst>
                  <a:outerShdw blurRad="38100" dist="38100" dir="2700000" algn="tl">
                    <a:srgbClr val="000000">
                      <a:alpha val="43137"/>
                    </a:srgbClr>
                  </a:outerShdw>
                </a:effectLst>
                <a:latin typeface="+mn-lt"/>
                <a:ea typeface="+mn-ea"/>
                <a:cs typeface="+mn-cs"/>
              </a:defRPr>
            </a:lvl1pPr>
            <a:lvl2pPr marL="0" indent="0" algn="l" defTabSz="914400" rtl="0" eaLnBrk="1" latinLnBrk="0" hangingPunct="1">
              <a:lnSpc>
                <a:spcPct val="100000"/>
              </a:lnSpc>
              <a:spcBef>
                <a:spcPts val="500"/>
              </a:spcBef>
              <a:buFontTx/>
              <a:buNone/>
              <a:defRPr sz="1800" kern="1200">
                <a:solidFill>
                  <a:schemeClr val="lt1"/>
                </a:solidFill>
                <a:latin typeface="+mn-lt"/>
                <a:ea typeface="+mn-ea"/>
                <a:cs typeface="+mn-cs"/>
              </a:defRPr>
            </a:lvl2pPr>
            <a:lvl3pPr marL="0" indent="0" algn="l" defTabSz="914400" rtl="0" eaLnBrk="1" latinLnBrk="0" hangingPunct="1">
              <a:lnSpc>
                <a:spcPct val="100000"/>
              </a:lnSpc>
              <a:spcBef>
                <a:spcPts val="500"/>
              </a:spcBef>
              <a:buFontTx/>
              <a:buNone/>
              <a:defRPr sz="1600" kern="1200">
                <a:solidFill>
                  <a:schemeClr val="lt1"/>
                </a:solidFill>
                <a:latin typeface="+mn-lt"/>
                <a:ea typeface="+mn-ea"/>
                <a:cs typeface="+mn-cs"/>
              </a:defRPr>
            </a:lvl3pPr>
            <a:lvl4pPr marL="0" indent="0" algn="l" defTabSz="914400" rtl="0" eaLnBrk="1" latinLnBrk="0" hangingPunct="1">
              <a:lnSpc>
                <a:spcPct val="100000"/>
              </a:lnSpc>
              <a:spcBef>
                <a:spcPts val="500"/>
              </a:spcBef>
              <a:buFontTx/>
              <a:buNone/>
              <a:defRPr sz="1400" kern="1200">
                <a:solidFill>
                  <a:schemeClr val="lt1"/>
                </a:solidFill>
                <a:latin typeface="+mn-lt"/>
                <a:ea typeface="+mn-ea"/>
                <a:cs typeface="+mn-cs"/>
              </a:defRPr>
            </a:lvl4pPr>
            <a:lvl5pPr marL="0" indent="0" algn="l" defTabSz="914400" rtl="0" eaLnBrk="1" latinLnBrk="0" hangingPunct="1">
              <a:lnSpc>
                <a:spcPct val="100000"/>
              </a:lnSpc>
              <a:spcBef>
                <a:spcPts val="500"/>
              </a:spcBef>
              <a:buFontTx/>
              <a:buNone/>
              <a:defRPr sz="14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r>
              <a:rPr lang="en-US" sz="2400" dirty="0" err="1">
                <a:effectLst/>
              </a:rPr>
              <a:t>Generación</a:t>
            </a:r>
            <a:r>
              <a:rPr lang="en-US" sz="2400" dirty="0">
                <a:effectLst/>
              </a:rPr>
              <a:t> de </a:t>
            </a:r>
            <a:r>
              <a:rPr lang="en-US" sz="2400" dirty="0" err="1">
                <a:effectLst/>
              </a:rPr>
              <a:t>texto</a:t>
            </a:r>
            <a:endParaRPr lang="en-US" sz="2400" dirty="0">
              <a:effectLst/>
            </a:endParaRPr>
          </a:p>
        </p:txBody>
      </p:sp>
      <p:grpSp>
        <p:nvGrpSpPr>
          <p:cNvPr id="25" name="Group 24">
            <a:extLst>
              <a:ext uri="{FF2B5EF4-FFF2-40B4-BE49-F238E27FC236}">
                <a16:creationId xmlns:a16="http://schemas.microsoft.com/office/drawing/2014/main" id="{4AFA0353-2A19-5BBA-BD55-8EDD389808B7}"/>
              </a:ext>
            </a:extLst>
          </p:cNvPr>
          <p:cNvGrpSpPr/>
          <p:nvPr/>
        </p:nvGrpSpPr>
        <p:grpSpPr>
          <a:xfrm>
            <a:off x="2087632" y="2911967"/>
            <a:ext cx="2798311" cy="822704"/>
            <a:chOff x="2054639" y="3061516"/>
            <a:chExt cx="2798311" cy="822704"/>
          </a:xfrm>
        </p:grpSpPr>
        <p:pic>
          <p:nvPicPr>
            <p:cNvPr id="3" name="Picture 2" descr="A black text on a black background&#10;&#10;Description automatically generated">
              <a:extLst>
                <a:ext uri="{FF2B5EF4-FFF2-40B4-BE49-F238E27FC236}">
                  <a16:creationId xmlns:a16="http://schemas.microsoft.com/office/drawing/2014/main" id="{F5991253-1920-7713-B933-459662DFAE0F}"/>
                </a:ext>
              </a:extLst>
            </p:cNvPr>
            <p:cNvPicPr>
              <a:picLocks noChangeAspect="1"/>
            </p:cNvPicPr>
            <p:nvPr/>
          </p:nvPicPr>
          <p:blipFill rotWithShape="1">
            <a:blip r:embed="rId5">
              <a:extLst>
                <a:ext uri="{28A0092B-C50C-407E-A947-70E740481C1C}">
                  <a14:useLocalDpi xmlns:a14="http://schemas.microsoft.com/office/drawing/2010/main" val="0"/>
                </a:ext>
              </a:extLst>
            </a:blip>
            <a:srcRect r="66938"/>
            <a:stretch/>
          </p:blipFill>
          <p:spPr>
            <a:xfrm>
              <a:off x="2054639" y="3061516"/>
              <a:ext cx="925186" cy="822704"/>
            </a:xfrm>
            <a:prstGeom prst="rect">
              <a:avLst/>
            </a:prstGeom>
          </p:spPr>
        </p:pic>
        <p:pic>
          <p:nvPicPr>
            <p:cNvPr id="8" name="Picture 7" descr="A black text on a black background&#10;&#10;Description automatically generated">
              <a:extLst>
                <a:ext uri="{FF2B5EF4-FFF2-40B4-BE49-F238E27FC236}">
                  <a16:creationId xmlns:a16="http://schemas.microsoft.com/office/drawing/2014/main" id="{E1F994D4-777B-4946-E504-0AF9F932ABB2}"/>
                </a:ext>
              </a:extLst>
            </p:cNvPr>
            <p:cNvPicPr>
              <a:picLocks noChangeAspect="1"/>
            </p:cNvPicPr>
            <p:nvPr/>
          </p:nvPicPr>
          <p:blipFill rotWithShape="1">
            <a:blip r:embed="rId6">
              <a:extLst>
                <a:ext uri="{BEBA8EAE-BF5A-486C-A8C5-ECC9F3942E4B}">
                  <a14:imgProps xmlns:a14="http://schemas.microsoft.com/office/drawing/2010/main">
                    <a14:imgLayer r:embed="rId7">
                      <a14:imgEffect>
                        <a14:brightnessContrast bright="100000"/>
                      </a14:imgEffect>
                    </a14:imgLayer>
                  </a14:imgProps>
                </a:ext>
                <a:ext uri="{28A0092B-C50C-407E-A947-70E740481C1C}">
                  <a14:useLocalDpi xmlns:a14="http://schemas.microsoft.com/office/drawing/2010/main" val="0"/>
                </a:ext>
              </a:extLst>
            </a:blip>
            <a:srcRect l="33062"/>
            <a:stretch/>
          </p:blipFill>
          <p:spPr>
            <a:xfrm>
              <a:off x="2979825" y="3061516"/>
              <a:ext cx="1873125" cy="822704"/>
            </a:xfrm>
            <a:prstGeom prst="rect">
              <a:avLst/>
            </a:prstGeom>
          </p:spPr>
        </p:pic>
      </p:grpSp>
      <p:sp>
        <p:nvSpPr>
          <p:cNvPr id="17" name="Text Placeholder 53">
            <a:extLst>
              <a:ext uri="{FF2B5EF4-FFF2-40B4-BE49-F238E27FC236}">
                <a16:creationId xmlns:a16="http://schemas.microsoft.com/office/drawing/2014/main" id="{0309B39F-6C4A-1A2D-E22C-97C63739FB53}"/>
              </a:ext>
            </a:extLst>
          </p:cNvPr>
          <p:cNvSpPr txBox="1">
            <a:spLocks/>
          </p:cNvSpPr>
          <p:nvPr/>
        </p:nvSpPr>
        <p:spPr>
          <a:xfrm>
            <a:off x="6338911" y="1945716"/>
            <a:ext cx="4779154" cy="3727240"/>
          </a:xfrm>
          <a:prstGeom prst="round2SameRect">
            <a:avLst>
              <a:gd name="adj1" fmla="val 6913"/>
              <a:gd name="adj2" fmla="val 0"/>
            </a:avLst>
          </a:prstGeom>
          <a:gradFill flip="none" rotWithShape="1">
            <a:gsLst>
              <a:gs pos="0">
                <a:schemeClr val="bg1">
                  <a:alpha val="20000"/>
                </a:schemeClr>
              </a:gs>
              <a:gs pos="100000">
                <a:schemeClr val="bg1">
                  <a:alpha val="0"/>
                </a:schemeClr>
              </a:gs>
            </a:gsLst>
            <a:lin ang="5400000" scaled="0"/>
            <a:tileRect/>
          </a:gradFill>
          <a:ln w="12700" cap="flat" cmpd="sng" algn="ctr">
            <a:noFill/>
            <a:prstDash val="solid"/>
            <a:miter lim="800000"/>
          </a:ln>
          <a:effectLst>
            <a:outerShdw blurRad="127000" dist="38100" dir="540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lIns="182880" tIns="0" rIns="0" bIns="0" rtlCol="0" anchor="t">
            <a:noAutofit/>
          </a:bodyPr>
          <a:lstStyle>
            <a:lvl1pPr marL="171450" indent="-171450" algn="l" defTabSz="914400" rtl="0" eaLnBrk="1" latinLnBrk="0" hangingPunct="1">
              <a:lnSpc>
                <a:spcPct val="100000"/>
              </a:lnSpc>
              <a:spcBef>
                <a:spcPts val="1000"/>
              </a:spcBef>
              <a:buFont typeface="Arial" panose="020B0604020202020204" pitchFamily="34" charset="0"/>
              <a:buChar char="•"/>
              <a:defRPr lang="en-US" sz="1800" kern="1200" dirty="0" smtClean="0">
                <a:solidFill>
                  <a:schemeClr val="lt1"/>
                </a:solidFill>
                <a:latin typeface="+mn-lt"/>
                <a:ea typeface="+mn-ea"/>
                <a:cs typeface="+mn-cs"/>
              </a:defRPr>
            </a:lvl1pPr>
            <a:lvl2pPr marL="344488" indent="-171450" algn="l" defTabSz="914400" rtl="0" eaLnBrk="1" latinLnBrk="0" hangingPunct="1">
              <a:lnSpc>
                <a:spcPct val="100000"/>
              </a:lnSpc>
              <a:spcBef>
                <a:spcPts val="500"/>
              </a:spcBef>
              <a:buFont typeface="Arial" panose="020B0604020202020204" pitchFamily="34" charset="0"/>
              <a:buChar char="•"/>
              <a:defRPr lang="en-US" sz="2000" kern="1200" dirty="0" smtClean="0">
                <a:solidFill>
                  <a:schemeClr val="lt1"/>
                </a:solidFill>
                <a:latin typeface="+mn-lt"/>
                <a:ea typeface="+mn-ea"/>
                <a:cs typeface="+mn-cs"/>
              </a:defRPr>
            </a:lvl2pPr>
            <a:lvl3pPr marL="569913" indent="-173038" algn="l" defTabSz="914400" rtl="0" eaLnBrk="1" latinLnBrk="0" hangingPunct="1">
              <a:lnSpc>
                <a:spcPct val="100000"/>
              </a:lnSpc>
              <a:spcBef>
                <a:spcPts val="500"/>
              </a:spcBef>
              <a:buFont typeface="Arial" panose="020B0604020202020204" pitchFamily="34" charset="0"/>
              <a:buChar char="•"/>
              <a:defRPr lang="en-US" sz="1800" kern="1200" dirty="0" smtClean="0">
                <a:solidFill>
                  <a:schemeClr val="lt1"/>
                </a:solidFill>
                <a:latin typeface="+mn-lt"/>
                <a:ea typeface="+mn-ea"/>
                <a:cs typeface="+mn-cs"/>
              </a:defRPr>
            </a:lvl3pPr>
            <a:lvl4pPr marL="741363" indent="-171450" algn="l" defTabSz="914400" rtl="0" eaLnBrk="1" latinLnBrk="0" hangingPunct="1">
              <a:lnSpc>
                <a:spcPct val="100000"/>
              </a:lnSpc>
              <a:spcBef>
                <a:spcPts val="500"/>
              </a:spcBef>
              <a:buFont typeface="Arial" panose="020B0604020202020204" pitchFamily="34" charset="0"/>
              <a:buChar char="•"/>
              <a:defRPr lang="en-US" sz="1800" kern="1200" dirty="0" smtClean="0">
                <a:solidFill>
                  <a:schemeClr val="lt1"/>
                </a:solidFill>
                <a:latin typeface="+mn-lt"/>
                <a:ea typeface="+mn-ea"/>
                <a:cs typeface="+mn-cs"/>
              </a:defRPr>
            </a:lvl4pPr>
            <a:lvl5pPr marL="914400" indent="-173038" algn="l" defTabSz="914400" rtl="0" eaLnBrk="1" latinLnBrk="0" hangingPunct="1">
              <a:lnSpc>
                <a:spcPct val="100000"/>
              </a:lnSpc>
              <a:spcBef>
                <a:spcPts val="500"/>
              </a:spcBef>
              <a:buFont typeface="Arial" panose="020B0604020202020204" pitchFamily="34" charset="0"/>
              <a:buChar char="•"/>
              <a:defRPr lang="en-US" sz="1800" kern="1200" dirty="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1828800" lvl="4" indent="0">
              <a:buFont typeface="Arial" panose="020B0604020202020204" pitchFamily="34" charset="0"/>
              <a:buNone/>
            </a:pPr>
            <a:endParaRPr lang="en-US" sz="800"/>
          </a:p>
        </p:txBody>
      </p:sp>
      <p:sp>
        <p:nvSpPr>
          <p:cNvPr id="18" name="Text Placeholder 51">
            <a:extLst>
              <a:ext uri="{FF2B5EF4-FFF2-40B4-BE49-F238E27FC236}">
                <a16:creationId xmlns:a16="http://schemas.microsoft.com/office/drawing/2014/main" id="{0C7923D5-5F34-C446-E8FB-4998E4FBF3CE}"/>
              </a:ext>
            </a:extLst>
          </p:cNvPr>
          <p:cNvSpPr txBox="1">
            <a:spLocks/>
          </p:cNvSpPr>
          <p:nvPr/>
        </p:nvSpPr>
        <p:spPr>
          <a:xfrm>
            <a:off x="6848009" y="1658043"/>
            <a:ext cx="3760959" cy="829272"/>
          </a:xfrm>
          <a:prstGeom prst="roundRect">
            <a:avLst>
              <a:gd name="adj" fmla="val 50000"/>
            </a:avLst>
          </a:prstGeom>
          <a:gradFill>
            <a:gsLst>
              <a:gs pos="0">
                <a:schemeClr val="tx1"/>
              </a:gs>
              <a:gs pos="48000">
                <a:srgbClr val="282828"/>
              </a:gs>
              <a:gs pos="100000">
                <a:schemeClr val="tx1"/>
              </a:gs>
            </a:gsLst>
            <a:lin ang="4200000" scaled="0"/>
          </a:gradFill>
          <a:ln w="10160" cap="flat" cmpd="sng" algn="ctr">
            <a:gradFill flip="none" rotWithShape="1">
              <a:gsLst>
                <a:gs pos="0">
                  <a:schemeClr val="accent1">
                    <a:lumMod val="5000"/>
                    <a:lumOff val="95000"/>
                  </a:schemeClr>
                </a:gs>
                <a:gs pos="35000">
                  <a:schemeClr val="accent1">
                    <a:lumMod val="45000"/>
                    <a:lumOff val="55000"/>
                    <a:alpha val="0"/>
                  </a:schemeClr>
                </a:gs>
                <a:gs pos="100000">
                  <a:schemeClr val="accent1">
                    <a:lumMod val="30000"/>
                    <a:lumOff val="70000"/>
                  </a:schemeClr>
                </a:gs>
              </a:gsLst>
              <a:lin ang="2700000" scaled="1"/>
              <a:tileRect/>
            </a:gradFill>
            <a:prstDash val="solid"/>
            <a:miter lim="800000"/>
          </a:ln>
          <a:effectLst>
            <a:outerShdw blurRad="139700" dist="76200" dir="5400000" algn="t" rotWithShape="0">
              <a:prstClr val="black">
                <a:alpha val="45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ctr">
            <a:noAutofit/>
          </a:bodyPr>
          <a:lstStyle>
            <a:lvl1pPr marL="1790700" indent="-1790700" algn="ctr" defTabSz="914400" rtl="0" eaLnBrk="1" latinLnBrk="0" hangingPunct="1">
              <a:lnSpc>
                <a:spcPct val="100000"/>
              </a:lnSpc>
              <a:spcBef>
                <a:spcPts val="1000"/>
              </a:spcBef>
              <a:buFontTx/>
              <a:buNone/>
              <a:defRPr lang="en-US" sz="1800" b="1" kern="1200" spc="150" dirty="0">
                <a:ln w="1270">
                  <a:solidFill>
                    <a:schemeClr val="bg1"/>
                  </a:solidFill>
                </a:ln>
                <a:solidFill>
                  <a:schemeClr val="bg1"/>
                </a:solidFill>
                <a:effectLst>
                  <a:outerShdw blurRad="38100" dist="38100" dir="2700000" algn="tl">
                    <a:srgbClr val="000000">
                      <a:alpha val="43137"/>
                    </a:srgbClr>
                  </a:outerShdw>
                </a:effectLst>
                <a:latin typeface="+mn-lt"/>
                <a:ea typeface="+mn-ea"/>
                <a:cs typeface="+mn-cs"/>
              </a:defRPr>
            </a:lvl1pPr>
            <a:lvl2pPr marL="0" indent="0" algn="l" defTabSz="914400" rtl="0" eaLnBrk="1" latinLnBrk="0" hangingPunct="1">
              <a:lnSpc>
                <a:spcPct val="100000"/>
              </a:lnSpc>
              <a:spcBef>
                <a:spcPts val="500"/>
              </a:spcBef>
              <a:buFontTx/>
              <a:buNone/>
              <a:defRPr sz="1800" kern="1200">
                <a:solidFill>
                  <a:schemeClr val="lt1"/>
                </a:solidFill>
                <a:latin typeface="+mn-lt"/>
                <a:ea typeface="+mn-ea"/>
                <a:cs typeface="+mn-cs"/>
              </a:defRPr>
            </a:lvl2pPr>
            <a:lvl3pPr marL="0" indent="0" algn="l" defTabSz="914400" rtl="0" eaLnBrk="1" latinLnBrk="0" hangingPunct="1">
              <a:lnSpc>
                <a:spcPct val="100000"/>
              </a:lnSpc>
              <a:spcBef>
                <a:spcPts val="500"/>
              </a:spcBef>
              <a:buFontTx/>
              <a:buNone/>
              <a:defRPr sz="1600" kern="1200">
                <a:solidFill>
                  <a:schemeClr val="lt1"/>
                </a:solidFill>
                <a:latin typeface="+mn-lt"/>
                <a:ea typeface="+mn-ea"/>
                <a:cs typeface="+mn-cs"/>
              </a:defRPr>
            </a:lvl3pPr>
            <a:lvl4pPr marL="0" indent="0" algn="l" defTabSz="914400" rtl="0" eaLnBrk="1" latinLnBrk="0" hangingPunct="1">
              <a:lnSpc>
                <a:spcPct val="100000"/>
              </a:lnSpc>
              <a:spcBef>
                <a:spcPts val="500"/>
              </a:spcBef>
              <a:buFontTx/>
              <a:buNone/>
              <a:defRPr sz="1400" kern="1200">
                <a:solidFill>
                  <a:schemeClr val="lt1"/>
                </a:solidFill>
                <a:latin typeface="+mn-lt"/>
                <a:ea typeface="+mn-ea"/>
                <a:cs typeface="+mn-cs"/>
              </a:defRPr>
            </a:lvl4pPr>
            <a:lvl5pPr marL="0" indent="0" algn="l" defTabSz="914400" rtl="0" eaLnBrk="1" latinLnBrk="0" hangingPunct="1">
              <a:lnSpc>
                <a:spcPct val="100000"/>
              </a:lnSpc>
              <a:spcBef>
                <a:spcPts val="500"/>
              </a:spcBef>
              <a:buFontTx/>
              <a:buNone/>
              <a:defRPr sz="14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r>
              <a:rPr lang="en-US" sz="2400" dirty="0" err="1">
                <a:effectLst/>
              </a:rPr>
              <a:t>Generación</a:t>
            </a:r>
            <a:r>
              <a:rPr lang="en-US" sz="2400" dirty="0">
                <a:effectLst/>
              </a:rPr>
              <a:t> de </a:t>
            </a:r>
            <a:r>
              <a:rPr lang="en-US" sz="2400" dirty="0" err="1">
                <a:effectLst/>
              </a:rPr>
              <a:t>imágenes</a:t>
            </a:r>
            <a:endParaRPr lang="en-US" sz="2400" dirty="0">
              <a:effectLst/>
            </a:endParaRPr>
          </a:p>
        </p:txBody>
      </p:sp>
      <p:pic>
        <p:nvPicPr>
          <p:cNvPr id="20" name="Picture 19" descr="A black text on a white background&#10;&#10;Description automatically generated">
            <a:extLst>
              <a:ext uri="{FF2B5EF4-FFF2-40B4-BE49-F238E27FC236}">
                <a16:creationId xmlns:a16="http://schemas.microsoft.com/office/drawing/2014/main" id="{D29F3518-8B8F-83A3-2992-8E23D587D860}"/>
              </a:ext>
            </a:extLst>
          </p:cNvPr>
          <p:cNvPicPr>
            <a:picLocks noChangeAspect="1"/>
          </p:cNvPicPr>
          <p:nvPr/>
        </p:nvPicPr>
        <p:blipFill rotWithShape="1">
          <a:blip r:embed="rId8">
            <a:extLst>
              <a:ext uri="{28A0092B-C50C-407E-A947-70E740481C1C}">
                <a14:useLocalDpi xmlns:a14="http://schemas.microsoft.com/office/drawing/2010/main" val="0"/>
              </a:ext>
            </a:extLst>
          </a:blip>
          <a:srcRect l="6724" t="7904" r="8485" b="7305"/>
          <a:stretch/>
        </p:blipFill>
        <p:spPr>
          <a:xfrm>
            <a:off x="7648546" y="2853227"/>
            <a:ext cx="2159885" cy="940185"/>
          </a:xfrm>
          <a:prstGeom prst="roundRect">
            <a:avLst/>
          </a:prstGeom>
          <a:solidFill>
            <a:srgbClr val="FAFAFC"/>
          </a:solidFill>
        </p:spPr>
      </p:pic>
      <p:pic>
        <p:nvPicPr>
          <p:cNvPr id="12" name="Picture 11" descr="A colorful text on a black background&#10;&#10;Description automatically generated">
            <a:extLst>
              <a:ext uri="{FF2B5EF4-FFF2-40B4-BE49-F238E27FC236}">
                <a16:creationId xmlns:a16="http://schemas.microsoft.com/office/drawing/2014/main" id="{29F97687-B0FC-C45E-4B50-9CED8BD3F241}"/>
              </a:ext>
            </a:extLst>
          </p:cNvPr>
          <p:cNvPicPr>
            <a:picLocks noChangeAspect="1"/>
          </p:cNvPicPr>
          <p:nvPr/>
        </p:nvPicPr>
        <p:blipFill rotWithShape="1">
          <a:blip r:embed="rId9">
            <a:extLst>
              <a:ext uri="{28A0092B-C50C-407E-A947-70E740481C1C}">
                <a14:useLocalDpi xmlns:a14="http://schemas.microsoft.com/office/drawing/2010/main" val="0"/>
              </a:ext>
            </a:extLst>
          </a:blip>
          <a:srcRect l="17031" t="29474" r="19308" b="30386"/>
          <a:stretch/>
        </p:blipFill>
        <p:spPr>
          <a:xfrm>
            <a:off x="9142901" y="4165065"/>
            <a:ext cx="1570806" cy="828876"/>
          </a:xfrm>
          <a:prstGeom prst="rect">
            <a:avLst/>
          </a:prstGeom>
        </p:spPr>
      </p:pic>
      <p:pic>
        <p:nvPicPr>
          <p:cNvPr id="22" name="Picture 21" descr="A black background with white text&#10;&#10;Description automatically generated">
            <a:extLst>
              <a:ext uri="{FF2B5EF4-FFF2-40B4-BE49-F238E27FC236}">
                <a16:creationId xmlns:a16="http://schemas.microsoft.com/office/drawing/2014/main" id="{2A243DBC-A041-FA74-B501-C4EE7ABE3315}"/>
              </a:ext>
            </a:extLst>
          </p:cNvPr>
          <p:cNvPicPr>
            <a:picLocks noChangeAspect="1"/>
          </p:cNvPicPr>
          <p:nvPr/>
        </p:nvPicPr>
        <p:blipFill>
          <a:blip r:embed="rId10">
            <a:extLst>
              <a:ext uri="{BEBA8EAE-BF5A-486C-A8C5-ECC9F3942E4B}">
                <a14:imgProps xmlns:a14="http://schemas.microsoft.com/office/drawing/2010/main">
                  <a14:imgLayer r:embed="rId11">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6743269" y="4274688"/>
            <a:ext cx="2095608" cy="609631"/>
          </a:xfrm>
          <a:prstGeom prst="rect">
            <a:avLst/>
          </a:prstGeom>
        </p:spPr>
      </p:pic>
    </p:spTree>
    <p:extLst>
      <p:ext uri="{BB962C8B-B14F-4D97-AF65-F5344CB8AC3E}">
        <p14:creationId xmlns:p14="http://schemas.microsoft.com/office/powerpoint/2010/main" val="4689403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B63649-7FAB-3B46-E575-98128880004D}"/>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0C9DA412-C563-310F-55E5-54290C12EE4F}"/>
              </a:ext>
            </a:extLst>
          </p:cNvPr>
          <p:cNvSpPr>
            <a:spLocks noGrp="1"/>
          </p:cNvSpPr>
          <p:nvPr>
            <p:ph type="title"/>
          </p:nvPr>
        </p:nvSpPr>
        <p:spPr>
          <a:xfrm>
            <a:off x="546521" y="2351360"/>
            <a:ext cx="4083144" cy="1231106"/>
          </a:xfrm>
        </p:spPr>
        <p:txBody>
          <a:bodyPr/>
          <a:lstStyle/>
          <a:p>
            <a:r>
              <a:rPr lang="en-US" sz="8000" dirty="0"/>
              <a:t>¡Hola!</a:t>
            </a:r>
          </a:p>
        </p:txBody>
      </p:sp>
      <p:sp>
        <p:nvSpPr>
          <p:cNvPr id="2" name="Text Placeholder 7">
            <a:extLst>
              <a:ext uri="{FF2B5EF4-FFF2-40B4-BE49-F238E27FC236}">
                <a16:creationId xmlns:a16="http://schemas.microsoft.com/office/drawing/2014/main" id="{F4A852F4-4A9F-DB56-93CE-57C2C18EAFB0}"/>
              </a:ext>
            </a:extLst>
          </p:cNvPr>
          <p:cNvSpPr txBox="1">
            <a:spLocks/>
          </p:cNvSpPr>
          <p:nvPr/>
        </p:nvSpPr>
        <p:spPr>
          <a:xfrm>
            <a:off x="546100" y="3581742"/>
            <a:ext cx="4084967" cy="1006733"/>
          </a:xfrm>
          <a:prstGeom prst="rect">
            <a:avLst/>
          </a:prstGeom>
        </p:spPr>
        <p:txBody>
          <a:bodyPr/>
          <a:lstStyle>
            <a:lvl1pPr marL="0" indent="0" algn="l" defTabSz="914400" rtl="0" eaLnBrk="1" latinLnBrk="0" hangingPunct="1">
              <a:lnSpc>
                <a:spcPct val="100000"/>
              </a:lnSpc>
              <a:spcBef>
                <a:spcPts val="1000"/>
              </a:spcBef>
              <a:buFontTx/>
              <a:buNone/>
              <a:defRPr sz="2000" kern="1200">
                <a:solidFill>
                  <a:schemeClr val="bg1"/>
                </a:solidFill>
                <a:latin typeface="+mn-lt"/>
                <a:ea typeface="+mn-ea"/>
                <a:cs typeface="+mn-cs"/>
              </a:defRPr>
            </a:lvl1pPr>
            <a:lvl2pPr marL="0" indent="0" algn="l" defTabSz="914400" rtl="0" eaLnBrk="1" latinLnBrk="0" hangingPunct="1">
              <a:lnSpc>
                <a:spcPct val="100000"/>
              </a:lnSpc>
              <a:spcBef>
                <a:spcPts val="500"/>
              </a:spcBef>
              <a:buFontTx/>
              <a:buNone/>
              <a:defRPr sz="1800" kern="1200">
                <a:solidFill>
                  <a:schemeClr val="bg1"/>
                </a:solidFill>
                <a:latin typeface="+mn-lt"/>
                <a:ea typeface="+mn-ea"/>
                <a:cs typeface="+mn-cs"/>
              </a:defRPr>
            </a:lvl2pPr>
            <a:lvl3pPr marL="0" indent="0" algn="l" defTabSz="914400" rtl="0" eaLnBrk="1" latinLnBrk="0" hangingPunct="1">
              <a:lnSpc>
                <a:spcPct val="100000"/>
              </a:lnSpc>
              <a:spcBef>
                <a:spcPts val="500"/>
              </a:spcBef>
              <a:buFontTx/>
              <a:buNone/>
              <a:defRPr sz="1600" kern="1200">
                <a:solidFill>
                  <a:schemeClr val="bg1"/>
                </a:solidFill>
                <a:latin typeface="+mn-lt"/>
                <a:ea typeface="+mn-ea"/>
                <a:cs typeface="+mn-cs"/>
              </a:defRPr>
            </a:lvl3pPr>
            <a:lvl4pPr marL="0" indent="0" algn="l" defTabSz="914400" rtl="0" eaLnBrk="1" latinLnBrk="0" hangingPunct="1">
              <a:lnSpc>
                <a:spcPct val="100000"/>
              </a:lnSpc>
              <a:spcBef>
                <a:spcPts val="500"/>
              </a:spcBef>
              <a:buFontTx/>
              <a:buNone/>
              <a:defRPr sz="1400" kern="1200">
                <a:solidFill>
                  <a:schemeClr val="bg1"/>
                </a:solidFill>
                <a:latin typeface="+mn-lt"/>
                <a:ea typeface="+mn-ea"/>
                <a:cs typeface="+mn-cs"/>
              </a:defRPr>
            </a:lvl4pPr>
            <a:lvl5pPr marL="0" indent="0" algn="l" defTabSz="914400" rtl="0" eaLnBrk="1" latinLnBrk="0" hangingPunct="1">
              <a:lnSpc>
                <a:spcPct val="100000"/>
              </a:lnSpc>
              <a:spcBef>
                <a:spcPts val="500"/>
              </a:spcBef>
              <a:buFontTx/>
              <a:buNone/>
              <a:defRPr sz="14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5400" dirty="0"/>
              <a:t>Soy {</a:t>
            </a:r>
            <a:r>
              <a:rPr lang="en-US" sz="5400" dirty="0" err="1"/>
              <a:t>nombre</a:t>
            </a:r>
            <a:r>
              <a:rPr lang="en-US" sz="5400" dirty="0"/>
              <a:t>}</a:t>
            </a:r>
          </a:p>
        </p:txBody>
      </p:sp>
      <p:sp>
        <p:nvSpPr>
          <p:cNvPr id="7" name="Oval 6">
            <a:extLst>
              <a:ext uri="{FF2B5EF4-FFF2-40B4-BE49-F238E27FC236}">
                <a16:creationId xmlns:a16="http://schemas.microsoft.com/office/drawing/2014/main" id="{79ED7172-CD67-1EFB-6907-E64AB5A9FF87}"/>
              </a:ext>
            </a:extLst>
          </p:cNvPr>
          <p:cNvSpPr/>
          <p:nvPr/>
        </p:nvSpPr>
        <p:spPr>
          <a:xfrm>
            <a:off x="4730043" y="1359138"/>
            <a:ext cx="4139725" cy="4139725"/>
          </a:xfrm>
          <a:prstGeom prst="ellipse">
            <a:avLst/>
          </a:prstGeom>
          <a:solidFill>
            <a:schemeClr val="tx1"/>
          </a:solidFill>
          <a:ln w="15875">
            <a:gradFill flip="none" rotWithShape="1">
              <a:gsLst>
                <a:gs pos="0">
                  <a:schemeClr val="accent2"/>
                </a:gs>
                <a:gs pos="72000">
                  <a:schemeClr val="tx1"/>
                </a:gs>
                <a:gs pos="30000">
                  <a:schemeClr val="tx1"/>
                </a:gs>
                <a:gs pos="100000">
                  <a:schemeClr val="accent2"/>
                </a:gs>
              </a:gsLst>
              <a:lin ang="0" scaled="1"/>
              <a:tileRect/>
            </a:gradFill>
          </a:ln>
          <a:effectLst>
            <a:outerShdw blurRad="127000" dist="38100" dir="540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marL="0" marR="0" lvl="0" indent="0" algn="ctr" defTabSz="914400" rtl="0" eaLnBrk="1" fontAlgn="auto" latinLnBrk="0" hangingPunct="1">
              <a:lnSpc>
                <a:spcPct val="95000"/>
              </a:lnSpc>
              <a:spcBef>
                <a:spcPts val="1000"/>
              </a:spcBef>
              <a:spcAft>
                <a:spcPts val="200"/>
              </a:spcAft>
              <a:buClrTx/>
              <a:buSzTx/>
              <a:buFontTx/>
              <a:buNone/>
              <a:tabLst/>
              <a:defRPr/>
            </a:pPr>
            <a:endParaRPr kumimoji="0" lang="en-US" sz="3600" b="1" i="0" u="none" strike="noStrike" kern="1200" cap="none" spc="0" normalizeH="0" baseline="0" noProof="0" err="1">
              <a:ln w="6350">
                <a:noFill/>
              </a:ln>
              <a:gradFill>
                <a:gsLst>
                  <a:gs pos="30000">
                    <a:srgbClr val="EC008C"/>
                  </a:gs>
                  <a:gs pos="42000">
                    <a:srgbClr val="EC008C">
                      <a:lumMod val="40000"/>
                      <a:lumOff val="60000"/>
                    </a:srgbClr>
                  </a:gs>
                  <a:gs pos="55000">
                    <a:srgbClr val="EC008C"/>
                  </a:gs>
                </a:gsLst>
                <a:lin ang="4800000" scaled="0"/>
              </a:gradFill>
              <a:effectLst/>
              <a:uLnTx/>
              <a:uFillTx/>
              <a:latin typeface="Century Gothic" panose="020F0302020204030204"/>
              <a:ea typeface="+mn-ea"/>
              <a:cs typeface="+mn-cs"/>
            </a:endParaRPr>
          </a:p>
        </p:txBody>
      </p:sp>
      <p:sp>
        <p:nvSpPr>
          <p:cNvPr id="9" name="Oval 8">
            <a:extLst>
              <a:ext uri="{FF2B5EF4-FFF2-40B4-BE49-F238E27FC236}">
                <a16:creationId xmlns:a16="http://schemas.microsoft.com/office/drawing/2014/main" id="{CBFFFC22-795D-E7D8-7701-681961DDAA4B}"/>
              </a:ext>
            </a:extLst>
          </p:cNvPr>
          <p:cNvSpPr/>
          <p:nvPr/>
        </p:nvSpPr>
        <p:spPr>
          <a:xfrm>
            <a:off x="5279934" y="1904019"/>
            <a:ext cx="3044952" cy="3044952"/>
          </a:xfrm>
          <a:prstGeom prst="ellipse">
            <a:avLst/>
          </a:prstGeom>
          <a:blipFill>
            <a:blip r:embed="rId3">
              <a:extLst>
                <a:ext uri="{BEBA8EAE-BF5A-486C-A8C5-ECC9F3942E4B}">
                  <a14:imgProps xmlns:a14="http://schemas.microsoft.com/office/drawing/2010/main">
                    <a14:imgLayer r:embed="rId4">
                      <a14:imgEffect>
                        <a14:brightnessContrast bright="-30000"/>
                      </a14:imgEffect>
                    </a14:imgLayer>
                  </a14:imgProps>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PLACE</a:t>
            </a:r>
          </a:p>
          <a:p>
            <a:pPr algn="ctr"/>
            <a:r>
              <a:rPr lang="en-US" dirty="0"/>
              <a:t>INSTRUCTORS </a:t>
            </a:r>
          </a:p>
          <a:p>
            <a:pPr algn="ctr"/>
            <a:r>
              <a:rPr lang="en-US" dirty="0"/>
              <a:t>PHOTO </a:t>
            </a:r>
          </a:p>
          <a:p>
            <a:pPr algn="ctr"/>
            <a:r>
              <a:rPr lang="en-US" dirty="0"/>
              <a:t>HERE</a:t>
            </a:r>
          </a:p>
        </p:txBody>
      </p:sp>
    </p:spTree>
    <p:extLst>
      <p:ext uri="{BB962C8B-B14F-4D97-AF65-F5344CB8AC3E}">
        <p14:creationId xmlns:p14="http://schemas.microsoft.com/office/powerpoint/2010/main" val="41676305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886539-AFAB-CB7F-E1C5-96115484D1F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052E9C2-4055-0E51-6C3B-F1155B279404}"/>
              </a:ext>
            </a:extLst>
          </p:cNvPr>
          <p:cNvSpPr>
            <a:spLocks noGrp="1"/>
          </p:cNvSpPr>
          <p:nvPr>
            <p:ph type="title"/>
          </p:nvPr>
        </p:nvSpPr>
        <p:spPr>
          <a:xfrm>
            <a:off x="290286" y="2260476"/>
            <a:ext cx="11656549" cy="923330"/>
          </a:xfrm>
        </p:spPr>
        <p:txBody>
          <a:bodyPr/>
          <a:lstStyle/>
          <a:p>
            <a:pPr algn="ctr"/>
            <a:r>
              <a:rPr lang="en-US" dirty="0">
                <a:solidFill>
                  <a:schemeClr val="bg1"/>
                </a:solidFill>
              </a:rPr>
              <a:t>Gracias</a:t>
            </a:r>
          </a:p>
        </p:txBody>
      </p:sp>
    </p:spTree>
    <p:extLst>
      <p:ext uri="{BB962C8B-B14F-4D97-AF65-F5344CB8AC3E}">
        <p14:creationId xmlns:p14="http://schemas.microsoft.com/office/powerpoint/2010/main" val="9884961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8587B3-2CC6-FF08-4A72-79DA943868F4}"/>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E4655DE2-F0D9-ABA3-D5E9-0AD738148B55}"/>
              </a:ext>
            </a:extLst>
          </p:cNvPr>
          <p:cNvSpPr>
            <a:spLocks noGrp="1"/>
          </p:cNvSpPr>
          <p:nvPr>
            <p:ph type="body" sz="quarter" idx="10"/>
          </p:nvPr>
        </p:nvSpPr>
        <p:spPr/>
        <p:txBody>
          <a:bodyPr/>
          <a:lstStyle/>
          <a:p>
            <a:endParaRPr lang="en-US"/>
          </a:p>
        </p:txBody>
      </p:sp>
      <p:sp>
        <p:nvSpPr>
          <p:cNvPr id="5" name="Title 4">
            <a:extLst>
              <a:ext uri="{FF2B5EF4-FFF2-40B4-BE49-F238E27FC236}">
                <a16:creationId xmlns:a16="http://schemas.microsoft.com/office/drawing/2014/main" id="{97A80BED-D86F-8F04-44BB-AFB984CAD043}"/>
              </a:ext>
            </a:extLst>
          </p:cNvPr>
          <p:cNvSpPr>
            <a:spLocks noGrp="1"/>
          </p:cNvSpPr>
          <p:nvPr>
            <p:ph type="title"/>
          </p:nvPr>
        </p:nvSpPr>
        <p:spPr>
          <a:xfrm>
            <a:off x="664371" y="1933299"/>
            <a:ext cx="5517354" cy="1477328"/>
          </a:xfrm>
        </p:spPr>
        <p:txBody>
          <a:bodyPr/>
          <a:lstStyle/>
          <a:p>
            <a:r>
              <a:rPr lang="en-US" dirty="0"/>
              <a:t>¡</a:t>
            </a:r>
            <a:r>
              <a:rPr lang="en-US" dirty="0" err="1"/>
              <a:t>Empecemos</a:t>
            </a:r>
            <a:r>
              <a:rPr lang="en-US" dirty="0"/>
              <a:t> con un </a:t>
            </a:r>
            <a:r>
              <a:rPr lang="en-US" dirty="0" err="1"/>
              <a:t>juego</a:t>
            </a:r>
            <a:r>
              <a:rPr lang="en-US" dirty="0"/>
              <a:t>!</a:t>
            </a:r>
          </a:p>
        </p:txBody>
      </p:sp>
    </p:spTree>
    <p:extLst>
      <p:ext uri="{BB962C8B-B14F-4D97-AF65-F5344CB8AC3E}">
        <p14:creationId xmlns:p14="http://schemas.microsoft.com/office/powerpoint/2010/main" val="26759174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B63649-7FAB-3B46-E575-98128880004D}"/>
            </a:ext>
          </a:extLst>
        </p:cNvPr>
        <p:cNvGrpSpPr/>
        <p:nvPr/>
      </p:nvGrpSpPr>
      <p:grpSpPr>
        <a:xfrm>
          <a:off x="0" y="0"/>
          <a:ext cx="0" cy="0"/>
          <a:chOff x="0" y="0"/>
          <a:chExt cx="0" cy="0"/>
        </a:xfrm>
      </p:grpSpPr>
      <p:grpSp>
        <p:nvGrpSpPr>
          <p:cNvPr id="11" name="Group 10">
            <a:extLst>
              <a:ext uri="{FF2B5EF4-FFF2-40B4-BE49-F238E27FC236}">
                <a16:creationId xmlns:a16="http://schemas.microsoft.com/office/drawing/2014/main" id="{8EF44FDB-5E0D-4AF0-BEFE-675E7DFB054E}"/>
              </a:ext>
            </a:extLst>
          </p:cNvPr>
          <p:cNvGrpSpPr/>
          <p:nvPr/>
        </p:nvGrpSpPr>
        <p:grpSpPr>
          <a:xfrm>
            <a:off x="1220724" y="1289415"/>
            <a:ext cx="4139725" cy="4279171"/>
            <a:chOff x="1220724" y="1861687"/>
            <a:chExt cx="4139725" cy="4279171"/>
          </a:xfrm>
        </p:grpSpPr>
        <p:sp>
          <p:nvSpPr>
            <p:cNvPr id="7" name="Oval 6">
              <a:extLst>
                <a:ext uri="{FF2B5EF4-FFF2-40B4-BE49-F238E27FC236}">
                  <a16:creationId xmlns:a16="http://schemas.microsoft.com/office/drawing/2014/main" id="{79ED7172-CD67-1EFB-6907-E64AB5A9FF87}"/>
                </a:ext>
              </a:extLst>
            </p:cNvPr>
            <p:cNvSpPr/>
            <p:nvPr/>
          </p:nvSpPr>
          <p:spPr>
            <a:xfrm>
              <a:off x="1220724" y="1861687"/>
              <a:ext cx="4139725" cy="4139725"/>
            </a:xfrm>
            <a:prstGeom prst="ellipse">
              <a:avLst/>
            </a:prstGeom>
            <a:solidFill>
              <a:schemeClr val="tx1"/>
            </a:solidFill>
            <a:ln w="15875">
              <a:gradFill flip="none" rotWithShape="1">
                <a:gsLst>
                  <a:gs pos="0">
                    <a:schemeClr val="accent2"/>
                  </a:gs>
                  <a:gs pos="72000">
                    <a:schemeClr val="tx1"/>
                  </a:gs>
                  <a:gs pos="30000">
                    <a:schemeClr val="tx1"/>
                  </a:gs>
                  <a:gs pos="100000">
                    <a:schemeClr val="accent2"/>
                  </a:gs>
                </a:gsLst>
                <a:lin ang="0" scaled="1"/>
                <a:tileRect/>
              </a:gradFill>
            </a:ln>
            <a:effectLst>
              <a:outerShdw blurRad="127000" dist="38100" dir="540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marL="0" marR="0" lvl="0" indent="0" algn="ctr" defTabSz="914400" rtl="0" eaLnBrk="1" fontAlgn="auto" latinLnBrk="0" hangingPunct="1">
                <a:lnSpc>
                  <a:spcPct val="95000"/>
                </a:lnSpc>
                <a:spcBef>
                  <a:spcPts val="1000"/>
                </a:spcBef>
                <a:spcAft>
                  <a:spcPts val="200"/>
                </a:spcAft>
                <a:buClrTx/>
                <a:buSzTx/>
                <a:buFontTx/>
                <a:buNone/>
                <a:tabLst/>
                <a:defRPr/>
              </a:pPr>
              <a:endParaRPr kumimoji="0" lang="en-US" sz="3600" b="1" i="0" u="none" strike="noStrike" kern="1200" cap="none" spc="0" normalizeH="0" baseline="0" noProof="0" err="1">
                <a:ln w="6350">
                  <a:noFill/>
                </a:ln>
                <a:gradFill>
                  <a:gsLst>
                    <a:gs pos="30000">
                      <a:srgbClr val="EC008C"/>
                    </a:gs>
                    <a:gs pos="42000">
                      <a:srgbClr val="EC008C">
                        <a:lumMod val="40000"/>
                        <a:lumOff val="60000"/>
                      </a:srgbClr>
                    </a:gs>
                    <a:gs pos="55000">
                      <a:srgbClr val="EC008C"/>
                    </a:gs>
                  </a:gsLst>
                  <a:lin ang="4800000" scaled="0"/>
                </a:gradFill>
                <a:effectLst/>
                <a:uLnTx/>
                <a:uFillTx/>
                <a:latin typeface="Century Gothic" panose="020F0302020204030204"/>
                <a:ea typeface="+mn-ea"/>
                <a:cs typeface="+mn-cs"/>
              </a:endParaRPr>
            </a:p>
          </p:txBody>
        </p:sp>
        <p:sp>
          <p:nvSpPr>
            <p:cNvPr id="15" name="Text Placeholder 51">
              <a:extLst>
                <a:ext uri="{FF2B5EF4-FFF2-40B4-BE49-F238E27FC236}">
                  <a16:creationId xmlns:a16="http://schemas.microsoft.com/office/drawing/2014/main" id="{BD76147D-BB9F-F8C0-D5B0-B6C27DD3023A}"/>
                </a:ext>
              </a:extLst>
            </p:cNvPr>
            <p:cNvSpPr txBox="1">
              <a:spLocks/>
            </p:cNvSpPr>
            <p:nvPr/>
          </p:nvSpPr>
          <p:spPr>
            <a:xfrm>
              <a:off x="2452770" y="5568541"/>
              <a:ext cx="1675632" cy="572317"/>
            </a:xfrm>
            <a:prstGeom prst="roundRect">
              <a:avLst>
                <a:gd name="adj" fmla="val 50000"/>
              </a:avLst>
            </a:prstGeom>
            <a:gradFill>
              <a:gsLst>
                <a:gs pos="0">
                  <a:schemeClr val="tx1"/>
                </a:gs>
                <a:gs pos="48000">
                  <a:srgbClr val="282828"/>
                </a:gs>
                <a:gs pos="100000">
                  <a:schemeClr val="tx1"/>
                </a:gs>
              </a:gsLst>
              <a:lin ang="4200000" scaled="0"/>
            </a:gradFill>
            <a:ln w="10160" cap="flat" cmpd="sng" algn="ctr">
              <a:gradFill flip="none" rotWithShape="1">
                <a:gsLst>
                  <a:gs pos="0">
                    <a:schemeClr val="accent1">
                      <a:lumMod val="5000"/>
                      <a:lumOff val="95000"/>
                    </a:schemeClr>
                  </a:gs>
                  <a:gs pos="35000">
                    <a:schemeClr val="accent1">
                      <a:lumMod val="45000"/>
                      <a:lumOff val="55000"/>
                      <a:alpha val="0"/>
                    </a:schemeClr>
                  </a:gs>
                  <a:gs pos="100000">
                    <a:schemeClr val="accent1">
                      <a:lumMod val="30000"/>
                      <a:lumOff val="70000"/>
                    </a:schemeClr>
                  </a:gs>
                </a:gsLst>
                <a:lin ang="2700000" scaled="1"/>
                <a:tileRect/>
              </a:gradFill>
              <a:prstDash val="solid"/>
              <a:miter lim="800000"/>
            </a:ln>
            <a:effectLst>
              <a:outerShdw blurRad="139700" dist="76200" dir="5400000" algn="t" rotWithShape="0">
                <a:prstClr val="black">
                  <a:alpha val="45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ctr">
              <a:noAutofit/>
            </a:bodyPr>
            <a:lstStyle>
              <a:lvl1pPr marL="1790700" indent="-1790700" algn="ctr" defTabSz="914400" rtl="0" eaLnBrk="1" latinLnBrk="0" hangingPunct="1">
                <a:lnSpc>
                  <a:spcPct val="100000"/>
                </a:lnSpc>
                <a:spcBef>
                  <a:spcPts val="1000"/>
                </a:spcBef>
                <a:buFontTx/>
                <a:buNone/>
                <a:defRPr lang="en-US" sz="1800" b="1" kern="1200" spc="150" dirty="0">
                  <a:ln w="1270">
                    <a:solidFill>
                      <a:schemeClr val="bg1"/>
                    </a:solidFill>
                  </a:ln>
                  <a:solidFill>
                    <a:schemeClr val="bg1"/>
                  </a:solidFill>
                  <a:effectLst>
                    <a:outerShdw blurRad="38100" dist="38100" dir="2700000" algn="tl">
                      <a:srgbClr val="000000">
                        <a:alpha val="43137"/>
                      </a:srgbClr>
                    </a:outerShdw>
                  </a:effectLst>
                  <a:latin typeface="+mn-lt"/>
                  <a:ea typeface="+mn-ea"/>
                  <a:cs typeface="+mn-cs"/>
                </a:defRPr>
              </a:lvl1pPr>
              <a:lvl2pPr marL="0" indent="0" algn="l" defTabSz="914400" rtl="0" eaLnBrk="1" latinLnBrk="0" hangingPunct="1">
                <a:lnSpc>
                  <a:spcPct val="100000"/>
                </a:lnSpc>
                <a:spcBef>
                  <a:spcPts val="500"/>
                </a:spcBef>
                <a:buFontTx/>
                <a:buNone/>
                <a:defRPr sz="1800" kern="1200">
                  <a:solidFill>
                    <a:schemeClr val="lt1"/>
                  </a:solidFill>
                  <a:latin typeface="+mn-lt"/>
                  <a:ea typeface="+mn-ea"/>
                  <a:cs typeface="+mn-cs"/>
                </a:defRPr>
              </a:lvl2pPr>
              <a:lvl3pPr marL="0" indent="0" algn="l" defTabSz="914400" rtl="0" eaLnBrk="1" latinLnBrk="0" hangingPunct="1">
                <a:lnSpc>
                  <a:spcPct val="100000"/>
                </a:lnSpc>
                <a:spcBef>
                  <a:spcPts val="500"/>
                </a:spcBef>
                <a:buFontTx/>
                <a:buNone/>
                <a:defRPr sz="1600" kern="1200">
                  <a:solidFill>
                    <a:schemeClr val="lt1"/>
                  </a:solidFill>
                  <a:latin typeface="+mn-lt"/>
                  <a:ea typeface="+mn-ea"/>
                  <a:cs typeface="+mn-cs"/>
                </a:defRPr>
              </a:lvl3pPr>
              <a:lvl4pPr marL="0" indent="0" algn="l" defTabSz="914400" rtl="0" eaLnBrk="1" latinLnBrk="0" hangingPunct="1">
                <a:lnSpc>
                  <a:spcPct val="100000"/>
                </a:lnSpc>
                <a:spcBef>
                  <a:spcPts val="500"/>
                </a:spcBef>
                <a:buFontTx/>
                <a:buNone/>
                <a:defRPr sz="1400" kern="1200">
                  <a:solidFill>
                    <a:schemeClr val="lt1"/>
                  </a:solidFill>
                  <a:latin typeface="+mn-lt"/>
                  <a:ea typeface="+mn-ea"/>
                  <a:cs typeface="+mn-cs"/>
                </a:defRPr>
              </a:lvl4pPr>
              <a:lvl5pPr marL="0" indent="0" algn="l" defTabSz="914400" rtl="0" eaLnBrk="1" latinLnBrk="0" hangingPunct="1">
                <a:lnSpc>
                  <a:spcPct val="100000"/>
                </a:lnSpc>
                <a:spcBef>
                  <a:spcPts val="500"/>
                </a:spcBef>
                <a:buFontTx/>
                <a:buNone/>
                <a:defRPr sz="14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1790700" marR="0" lvl="0" indent="-1790700" algn="ctr" defTabSz="914400" rtl="0" eaLnBrk="1" fontAlgn="auto" latinLnBrk="0" hangingPunct="1">
                <a:lnSpc>
                  <a:spcPct val="100000"/>
                </a:lnSpc>
                <a:spcBef>
                  <a:spcPts val="1000"/>
                </a:spcBef>
                <a:spcAft>
                  <a:spcPts val="0"/>
                </a:spcAft>
                <a:buClrTx/>
                <a:buSzTx/>
                <a:buFontTx/>
                <a:buNone/>
                <a:tabLst/>
                <a:defRPr/>
              </a:pPr>
              <a:r>
                <a:rPr kumimoji="0" lang="en-US" sz="1800" b="1" i="0" u="none" strike="noStrike" kern="1200" cap="none" spc="150" normalizeH="0" baseline="0" noProof="0" dirty="0">
                  <a:ln w="1270">
                    <a:solidFill>
                      <a:prstClr val="white"/>
                    </a:solidFill>
                  </a:ln>
                  <a:solidFill>
                    <a:prstClr val="white"/>
                  </a:solidFill>
                  <a:effectLst>
                    <a:outerShdw blurRad="38100" dist="38100" dir="2700000" algn="tl">
                      <a:srgbClr val="000000">
                        <a:alpha val="43137"/>
                      </a:srgbClr>
                    </a:outerShdw>
                  </a:effectLst>
                  <a:uLnTx/>
                  <a:uFillTx/>
                  <a:latin typeface="Century Gothic" panose="020F0302020204030204"/>
                  <a:ea typeface="+mn-ea"/>
                  <a:cs typeface="+mn-cs"/>
                </a:rPr>
                <a:t>Real</a:t>
              </a:r>
            </a:p>
          </p:txBody>
        </p:sp>
      </p:grpSp>
      <p:sp>
        <p:nvSpPr>
          <p:cNvPr id="4" name="Title 3">
            <a:extLst>
              <a:ext uri="{FF2B5EF4-FFF2-40B4-BE49-F238E27FC236}">
                <a16:creationId xmlns:a16="http://schemas.microsoft.com/office/drawing/2014/main" id="{0C9DA412-C563-310F-55E5-54290C12EE4F}"/>
              </a:ext>
            </a:extLst>
          </p:cNvPr>
          <p:cNvSpPr>
            <a:spLocks noGrp="1"/>
          </p:cNvSpPr>
          <p:nvPr>
            <p:ph type="title"/>
          </p:nvPr>
        </p:nvSpPr>
        <p:spPr/>
        <p:txBody>
          <a:bodyPr/>
          <a:lstStyle/>
          <a:p>
            <a:r>
              <a:rPr lang="es-ES" dirty="0"/>
              <a:t>¿Cuál de ellos es real?</a:t>
            </a:r>
            <a:endParaRPr lang="en-US" dirty="0"/>
          </a:p>
        </p:txBody>
      </p:sp>
      <p:pic>
        <p:nvPicPr>
          <p:cNvPr id="3" name="Picture 2">
            <a:extLst>
              <a:ext uri="{FF2B5EF4-FFF2-40B4-BE49-F238E27FC236}">
                <a16:creationId xmlns:a16="http://schemas.microsoft.com/office/drawing/2014/main" id="{6978BA0B-F60C-1634-CF22-DC51697349E8}"/>
              </a:ext>
            </a:extLst>
          </p:cNvPr>
          <p:cNvPicPr>
            <a:picLocks noChangeAspect="1"/>
          </p:cNvPicPr>
          <p:nvPr/>
        </p:nvPicPr>
        <p:blipFill rotWithShape="1">
          <a:blip r:embed="rId3"/>
          <a:srcRect t="90" b="90"/>
          <a:stretch/>
        </p:blipFill>
        <p:spPr>
          <a:xfrm>
            <a:off x="1770615" y="1909029"/>
            <a:ext cx="3039942" cy="3039942"/>
          </a:xfrm>
          <a:prstGeom prst="ellipse">
            <a:avLst/>
          </a:prstGeom>
        </p:spPr>
      </p:pic>
      <p:pic>
        <p:nvPicPr>
          <p:cNvPr id="5" name="Picture 4" descr="A person looking at the camera&#10;&#10;Description automatically generated">
            <a:extLst>
              <a:ext uri="{FF2B5EF4-FFF2-40B4-BE49-F238E27FC236}">
                <a16:creationId xmlns:a16="http://schemas.microsoft.com/office/drawing/2014/main" id="{ED541260-8349-5D16-536D-BA9677CC6024}"/>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6268320" y="1906296"/>
            <a:ext cx="3045409" cy="3045409"/>
          </a:xfrm>
          <a:prstGeom prst="ellipse">
            <a:avLst/>
          </a:prstGeom>
        </p:spPr>
      </p:pic>
    </p:spTree>
    <p:extLst>
      <p:ext uri="{BB962C8B-B14F-4D97-AF65-F5344CB8AC3E}">
        <p14:creationId xmlns:p14="http://schemas.microsoft.com/office/powerpoint/2010/main" val="6627456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1B29EE-C19E-4BFC-F80C-0ACA26401979}"/>
            </a:ext>
          </a:extLst>
        </p:cNvPr>
        <p:cNvGrpSpPr/>
        <p:nvPr/>
      </p:nvGrpSpPr>
      <p:grpSpPr>
        <a:xfrm>
          <a:off x="0" y="0"/>
          <a:ext cx="0" cy="0"/>
          <a:chOff x="0" y="0"/>
          <a:chExt cx="0" cy="0"/>
        </a:xfrm>
      </p:grpSpPr>
      <p:grpSp>
        <p:nvGrpSpPr>
          <p:cNvPr id="14" name="Group 13">
            <a:extLst>
              <a:ext uri="{FF2B5EF4-FFF2-40B4-BE49-F238E27FC236}">
                <a16:creationId xmlns:a16="http://schemas.microsoft.com/office/drawing/2014/main" id="{579F64BC-03BC-2B46-E0D2-F3FF3012D5F0}"/>
              </a:ext>
            </a:extLst>
          </p:cNvPr>
          <p:cNvGrpSpPr/>
          <p:nvPr/>
        </p:nvGrpSpPr>
        <p:grpSpPr>
          <a:xfrm>
            <a:off x="5718584" y="1289415"/>
            <a:ext cx="4139725" cy="4279171"/>
            <a:chOff x="5718584" y="1861687"/>
            <a:chExt cx="4139725" cy="4279171"/>
          </a:xfrm>
        </p:grpSpPr>
        <p:sp>
          <p:nvSpPr>
            <p:cNvPr id="7" name="Oval 6">
              <a:extLst>
                <a:ext uri="{FF2B5EF4-FFF2-40B4-BE49-F238E27FC236}">
                  <a16:creationId xmlns:a16="http://schemas.microsoft.com/office/drawing/2014/main" id="{E64EDE40-4E03-EE2C-80F8-3BAD0768C1B9}"/>
                </a:ext>
              </a:extLst>
            </p:cNvPr>
            <p:cNvSpPr/>
            <p:nvPr/>
          </p:nvSpPr>
          <p:spPr>
            <a:xfrm>
              <a:off x="5718584" y="1861687"/>
              <a:ext cx="4139725" cy="4139725"/>
            </a:xfrm>
            <a:prstGeom prst="ellipse">
              <a:avLst/>
            </a:prstGeom>
            <a:solidFill>
              <a:schemeClr val="tx1"/>
            </a:solidFill>
            <a:ln w="15875">
              <a:gradFill flip="none" rotWithShape="1">
                <a:gsLst>
                  <a:gs pos="0">
                    <a:schemeClr val="accent2"/>
                  </a:gs>
                  <a:gs pos="72000">
                    <a:schemeClr val="tx1"/>
                  </a:gs>
                  <a:gs pos="30000">
                    <a:schemeClr val="tx1"/>
                  </a:gs>
                  <a:gs pos="100000">
                    <a:schemeClr val="accent2"/>
                  </a:gs>
                </a:gsLst>
                <a:lin ang="0" scaled="1"/>
                <a:tileRect/>
              </a:gradFill>
            </a:ln>
            <a:effectLst>
              <a:outerShdw blurRad="127000" dist="38100" dir="540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marL="0" marR="0" lvl="0" indent="0" algn="ctr" defTabSz="914400" rtl="0" eaLnBrk="1" fontAlgn="auto" latinLnBrk="0" hangingPunct="1">
                <a:lnSpc>
                  <a:spcPct val="95000"/>
                </a:lnSpc>
                <a:spcBef>
                  <a:spcPts val="1000"/>
                </a:spcBef>
                <a:spcAft>
                  <a:spcPts val="200"/>
                </a:spcAft>
                <a:buClrTx/>
                <a:buSzTx/>
                <a:buFontTx/>
                <a:buNone/>
                <a:tabLst/>
                <a:defRPr/>
              </a:pPr>
              <a:endParaRPr kumimoji="0" lang="en-US" sz="3600" b="1" i="0" u="none" strike="noStrike" kern="1200" cap="none" spc="0" normalizeH="0" baseline="0" noProof="0" err="1">
                <a:ln w="6350">
                  <a:noFill/>
                </a:ln>
                <a:gradFill>
                  <a:gsLst>
                    <a:gs pos="30000">
                      <a:srgbClr val="EC008C"/>
                    </a:gs>
                    <a:gs pos="42000">
                      <a:srgbClr val="EC008C">
                        <a:lumMod val="40000"/>
                        <a:lumOff val="60000"/>
                      </a:srgbClr>
                    </a:gs>
                    <a:gs pos="55000">
                      <a:srgbClr val="EC008C"/>
                    </a:gs>
                  </a:gsLst>
                  <a:lin ang="4800000" scaled="0"/>
                </a:gradFill>
                <a:effectLst/>
                <a:uLnTx/>
                <a:uFillTx/>
                <a:latin typeface="Century Gothic" panose="020F0302020204030204"/>
                <a:ea typeface="+mn-ea"/>
                <a:cs typeface="+mn-cs"/>
              </a:endParaRPr>
            </a:p>
          </p:txBody>
        </p:sp>
        <p:sp>
          <p:nvSpPr>
            <p:cNvPr id="15" name="Text Placeholder 51">
              <a:extLst>
                <a:ext uri="{FF2B5EF4-FFF2-40B4-BE49-F238E27FC236}">
                  <a16:creationId xmlns:a16="http://schemas.microsoft.com/office/drawing/2014/main" id="{9CCAA52F-855D-DCD4-FBBA-95F756D40071}"/>
                </a:ext>
              </a:extLst>
            </p:cNvPr>
            <p:cNvSpPr txBox="1">
              <a:spLocks/>
            </p:cNvSpPr>
            <p:nvPr/>
          </p:nvSpPr>
          <p:spPr>
            <a:xfrm>
              <a:off x="6950630" y="5568541"/>
              <a:ext cx="1675632" cy="572317"/>
            </a:xfrm>
            <a:prstGeom prst="roundRect">
              <a:avLst>
                <a:gd name="adj" fmla="val 50000"/>
              </a:avLst>
            </a:prstGeom>
            <a:gradFill>
              <a:gsLst>
                <a:gs pos="0">
                  <a:schemeClr val="tx1"/>
                </a:gs>
                <a:gs pos="48000">
                  <a:srgbClr val="282828"/>
                </a:gs>
                <a:gs pos="100000">
                  <a:schemeClr val="tx1"/>
                </a:gs>
              </a:gsLst>
              <a:lin ang="4200000" scaled="0"/>
            </a:gradFill>
            <a:ln w="10160" cap="flat" cmpd="sng" algn="ctr">
              <a:gradFill flip="none" rotWithShape="1">
                <a:gsLst>
                  <a:gs pos="0">
                    <a:schemeClr val="accent1">
                      <a:lumMod val="5000"/>
                      <a:lumOff val="95000"/>
                    </a:schemeClr>
                  </a:gs>
                  <a:gs pos="35000">
                    <a:schemeClr val="accent1">
                      <a:lumMod val="45000"/>
                      <a:lumOff val="55000"/>
                      <a:alpha val="0"/>
                    </a:schemeClr>
                  </a:gs>
                  <a:gs pos="100000">
                    <a:schemeClr val="accent1">
                      <a:lumMod val="30000"/>
                      <a:lumOff val="70000"/>
                    </a:schemeClr>
                  </a:gs>
                </a:gsLst>
                <a:lin ang="2700000" scaled="1"/>
                <a:tileRect/>
              </a:gradFill>
              <a:prstDash val="solid"/>
              <a:miter lim="800000"/>
            </a:ln>
            <a:effectLst>
              <a:outerShdw blurRad="139700" dist="76200" dir="5400000" algn="t" rotWithShape="0">
                <a:prstClr val="black">
                  <a:alpha val="45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ctr">
              <a:noAutofit/>
            </a:bodyPr>
            <a:lstStyle>
              <a:lvl1pPr marL="1790700" indent="-1790700" algn="ctr" defTabSz="914400" rtl="0" eaLnBrk="1" latinLnBrk="0" hangingPunct="1">
                <a:lnSpc>
                  <a:spcPct val="100000"/>
                </a:lnSpc>
                <a:spcBef>
                  <a:spcPts val="1000"/>
                </a:spcBef>
                <a:buFontTx/>
                <a:buNone/>
                <a:defRPr lang="en-US" sz="1800" b="1" kern="1200" spc="150" dirty="0">
                  <a:ln w="1270">
                    <a:solidFill>
                      <a:schemeClr val="bg1"/>
                    </a:solidFill>
                  </a:ln>
                  <a:solidFill>
                    <a:schemeClr val="bg1"/>
                  </a:solidFill>
                  <a:effectLst>
                    <a:outerShdw blurRad="38100" dist="38100" dir="2700000" algn="tl">
                      <a:srgbClr val="000000">
                        <a:alpha val="43137"/>
                      </a:srgbClr>
                    </a:outerShdw>
                  </a:effectLst>
                  <a:latin typeface="+mn-lt"/>
                  <a:ea typeface="+mn-ea"/>
                  <a:cs typeface="+mn-cs"/>
                </a:defRPr>
              </a:lvl1pPr>
              <a:lvl2pPr marL="0" indent="0" algn="l" defTabSz="914400" rtl="0" eaLnBrk="1" latinLnBrk="0" hangingPunct="1">
                <a:lnSpc>
                  <a:spcPct val="100000"/>
                </a:lnSpc>
                <a:spcBef>
                  <a:spcPts val="500"/>
                </a:spcBef>
                <a:buFontTx/>
                <a:buNone/>
                <a:defRPr sz="1800" kern="1200">
                  <a:solidFill>
                    <a:schemeClr val="lt1"/>
                  </a:solidFill>
                  <a:latin typeface="+mn-lt"/>
                  <a:ea typeface="+mn-ea"/>
                  <a:cs typeface="+mn-cs"/>
                </a:defRPr>
              </a:lvl2pPr>
              <a:lvl3pPr marL="0" indent="0" algn="l" defTabSz="914400" rtl="0" eaLnBrk="1" latinLnBrk="0" hangingPunct="1">
                <a:lnSpc>
                  <a:spcPct val="100000"/>
                </a:lnSpc>
                <a:spcBef>
                  <a:spcPts val="500"/>
                </a:spcBef>
                <a:buFontTx/>
                <a:buNone/>
                <a:defRPr sz="1600" kern="1200">
                  <a:solidFill>
                    <a:schemeClr val="lt1"/>
                  </a:solidFill>
                  <a:latin typeface="+mn-lt"/>
                  <a:ea typeface="+mn-ea"/>
                  <a:cs typeface="+mn-cs"/>
                </a:defRPr>
              </a:lvl3pPr>
              <a:lvl4pPr marL="0" indent="0" algn="l" defTabSz="914400" rtl="0" eaLnBrk="1" latinLnBrk="0" hangingPunct="1">
                <a:lnSpc>
                  <a:spcPct val="100000"/>
                </a:lnSpc>
                <a:spcBef>
                  <a:spcPts val="500"/>
                </a:spcBef>
                <a:buFontTx/>
                <a:buNone/>
                <a:defRPr sz="1400" kern="1200">
                  <a:solidFill>
                    <a:schemeClr val="lt1"/>
                  </a:solidFill>
                  <a:latin typeface="+mn-lt"/>
                  <a:ea typeface="+mn-ea"/>
                  <a:cs typeface="+mn-cs"/>
                </a:defRPr>
              </a:lvl4pPr>
              <a:lvl5pPr marL="0" indent="0" algn="l" defTabSz="914400" rtl="0" eaLnBrk="1" latinLnBrk="0" hangingPunct="1">
                <a:lnSpc>
                  <a:spcPct val="100000"/>
                </a:lnSpc>
                <a:spcBef>
                  <a:spcPts val="500"/>
                </a:spcBef>
                <a:buFontTx/>
                <a:buNone/>
                <a:defRPr sz="14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1790700" marR="0" lvl="0" indent="-1790700" algn="ctr" defTabSz="914400" rtl="0" eaLnBrk="1" fontAlgn="auto" latinLnBrk="0" hangingPunct="1">
                <a:lnSpc>
                  <a:spcPct val="100000"/>
                </a:lnSpc>
                <a:spcBef>
                  <a:spcPts val="1000"/>
                </a:spcBef>
                <a:spcAft>
                  <a:spcPts val="0"/>
                </a:spcAft>
                <a:buClrTx/>
                <a:buSzTx/>
                <a:buFontTx/>
                <a:buNone/>
                <a:tabLst/>
                <a:defRPr/>
              </a:pPr>
              <a:r>
                <a:rPr kumimoji="0" lang="en-US" sz="1800" b="1" i="0" u="none" strike="noStrike" kern="1200" cap="none" spc="150" normalizeH="0" baseline="0" noProof="0" dirty="0">
                  <a:ln w="1270">
                    <a:solidFill>
                      <a:prstClr val="white"/>
                    </a:solidFill>
                  </a:ln>
                  <a:solidFill>
                    <a:prstClr val="white"/>
                  </a:solidFill>
                  <a:effectLst>
                    <a:outerShdw blurRad="38100" dist="38100" dir="2700000" algn="tl">
                      <a:srgbClr val="000000">
                        <a:alpha val="43137"/>
                      </a:srgbClr>
                    </a:outerShdw>
                  </a:effectLst>
                  <a:uLnTx/>
                  <a:uFillTx/>
                  <a:latin typeface="Century Gothic" panose="020F0302020204030204"/>
                  <a:ea typeface="+mn-ea"/>
                  <a:cs typeface="+mn-cs"/>
                </a:rPr>
                <a:t>Real</a:t>
              </a:r>
            </a:p>
          </p:txBody>
        </p:sp>
      </p:grpSp>
      <p:sp>
        <p:nvSpPr>
          <p:cNvPr id="4" name="Title 3">
            <a:extLst>
              <a:ext uri="{FF2B5EF4-FFF2-40B4-BE49-F238E27FC236}">
                <a16:creationId xmlns:a16="http://schemas.microsoft.com/office/drawing/2014/main" id="{4D595E40-440D-3C41-7545-29861B4F7F51}"/>
              </a:ext>
            </a:extLst>
          </p:cNvPr>
          <p:cNvSpPr>
            <a:spLocks noGrp="1"/>
          </p:cNvSpPr>
          <p:nvPr>
            <p:ph type="title"/>
          </p:nvPr>
        </p:nvSpPr>
        <p:spPr/>
        <p:txBody>
          <a:bodyPr/>
          <a:lstStyle/>
          <a:p>
            <a:r>
              <a:rPr lang="es-ES" dirty="0"/>
              <a:t>¿Cuál de ellos es real?</a:t>
            </a:r>
            <a:endParaRPr lang="en-US" dirty="0"/>
          </a:p>
        </p:txBody>
      </p:sp>
      <p:pic>
        <p:nvPicPr>
          <p:cNvPr id="9" name="Picture 8">
            <a:extLst>
              <a:ext uri="{FF2B5EF4-FFF2-40B4-BE49-F238E27FC236}">
                <a16:creationId xmlns:a16="http://schemas.microsoft.com/office/drawing/2014/main" id="{2D3E4E3E-9DBF-2A40-9EF5-39D3090230FA}"/>
              </a:ext>
            </a:extLst>
          </p:cNvPr>
          <p:cNvPicPr>
            <a:picLocks noChangeAspect="1"/>
          </p:cNvPicPr>
          <p:nvPr/>
        </p:nvPicPr>
        <p:blipFill rotWithShape="1">
          <a:blip r:embed="rId3"/>
          <a:srcRect l="-247" r="50735"/>
          <a:stretch/>
        </p:blipFill>
        <p:spPr>
          <a:xfrm>
            <a:off x="1755508" y="1906524"/>
            <a:ext cx="3044952" cy="3044952"/>
          </a:xfrm>
          <a:prstGeom prst="ellipse">
            <a:avLst/>
          </a:prstGeom>
        </p:spPr>
      </p:pic>
      <p:pic>
        <p:nvPicPr>
          <p:cNvPr id="10" name="Picture 9">
            <a:extLst>
              <a:ext uri="{FF2B5EF4-FFF2-40B4-BE49-F238E27FC236}">
                <a16:creationId xmlns:a16="http://schemas.microsoft.com/office/drawing/2014/main" id="{3BD26590-6736-3F49-05A8-23F2884595FE}"/>
              </a:ext>
            </a:extLst>
          </p:cNvPr>
          <p:cNvPicPr>
            <a:picLocks noChangeAspect="1"/>
          </p:cNvPicPr>
          <p:nvPr/>
        </p:nvPicPr>
        <p:blipFill rotWithShape="1">
          <a:blip r:embed="rId3"/>
          <a:srcRect l="50363" r="125"/>
          <a:stretch/>
        </p:blipFill>
        <p:spPr>
          <a:xfrm>
            <a:off x="6268320" y="1906524"/>
            <a:ext cx="3044952" cy="3044952"/>
          </a:xfrm>
          <a:prstGeom prst="ellipse">
            <a:avLst/>
          </a:prstGeom>
        </p:spPr>
      </p:pic>
    </p:spTree>
    <p:extLst>
      <p:ext uri="{BB962C8B-B14F-4D97-AF65-F5344CB8AC3E}">
        <p14:creationId xmlns:p14="http://schemas.microsoft.com/office/powerpoint/2010/main" val="1041918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CD8F92-0417-38D3-4131-6FE0E9B428BC}"/>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74E65EA9-016A-A57F-E751-97ADB4A51827}"/>
              </a:ext>
            </a:extLst>
          </p:cNvPr>
          <p:cNvPicPr>
            <a:picLocks noChangeAspect="1"/>
          </p:cNvPicPr>
          <p:nvPr/>
        </p:nvPicPr>
        <p:blipFill rotWithShape="1">
          <a:blip r:embed="rId3"/>
          <a:srcRect l="46241" r="4379"/>
          <a:stretch/>
        </p:blipFill>
        <p:spPr>
          <a:xfrm>
            <a:off x="6260292" y="1906524"/>
            <a:ext cx="3044952" cy="3044952"/>
          </a:xfrm>
          <a:prstGeom prst="ellipse">
            <a:avLst/>
          </a:prstGeom>
        </p:spPr>
      </p:pic>
      <p:pic>
        <p:nvPicPr>
          <p:cNvPr id="11" name="Picture 10">
            <a:extLst>
              <a:ext uri="{FF2B5EF4-FFF2-40B4-BE49-F238E27FC236}">
                <a16:creationId xmlns:a16="http://schemas.microsoft.com/office/drawing/2014/main" id="{061E7A96-67DB-9DE3-7175-095025B449D2}"/>
              </a:ext>
            </a:extLst>
          </p:cNvPr>
          <p:cNvPicPr>
            <a:picLocks noChangeAspect="1"/>
          </p:cNvPicPr>
          <p:nvPr/>
        </p:nvPicPr>
        <p:blipFill rotWithShape="1">
          <a:blip r:embed="rId3"/>
          <a:srcRect l="-174" t="-1" r="53509" b="5495"/>
          <a:stretch/>
        </p:blipFill>
        <p:spPr>
          <a:xfrm>
            <a:off x="1763536" y="1906524"/>
            <a:ext cx="3044952" cy="3044952"/>
          </a:xfrm>
          <a:prstGeom prst="ellipse">
            <a:avLst/>
          </a:prstGeom>
        </p:spPr>
      </p:pic>
      <p:sp>
        <p:nvSpPr>
          <p:cNvPr id="4" name="Title 3">
            <a:extLst>
              <a:ext uri="{FF2B5EF4-FFF2-40B4-BE49-F238E27FC236}">
                <a16:creationId xmlns:a16="http://schemas.microsoft.com/office/drawing/2014/main" id="{2F52F9D4-9784-7E3C-4EA1-E8F066A58715}"/>
              </a:ext>
            </a:extLst>
          </p:cNvPr>
          <p:cNvSpPr>
            <a:spLocks noGrp="1"/>
          </p:cNvSpPr>
          <p:nvPr>
            <p:ph type="title"/>
          </p:nvPr>
        </p:nvSpPr>
        <p:spPr/>
        <p:txBody>
          <a:bodyPr/>
          <a:lstStyle/>
          <a:p>
            <a:r>
              <a:rPr lang="es-ES" dirty="0"/>
              <a:t>¿Cuál de ellos es real?</a:t>
            </a:r>
            <a:endParaRPr lang="en-US" dirty="0"/>
          </a:p>
        </p:txBody>
      </p:sp>
      <p:sp>
        <p:nvSpPr>
          <p:cNvPr id="6" name="TextBox 5">
            <a:extLst>
              <a:ext uri="{FF2B5EF4-FFF2-40B4-BE49-F238E27FC236}">
                <a16:creationId xmlns:a16="http://schemas.microsoft.com/office/drawing/2014/main" id="{10422D46-D1F5-AA7B-BFD7-780955AF54CC}"/>
              </a:ext>
            </a:extLst>
          </p:cNvPr>
          <p:cNvSpPr txBox="1"/>
          <p:nvPr/>
        </p:nvSpPr>
        <p:spPr>
          <a:xfrm>
            <a:off x="1196010" y="6098182"/>
            <a:ext cx="6096000" cy="307777"/>
          </a:xfrm>
          <a:prstGeom prst="rect">
            <a:avLst/>
          </a:prstGeom>
          <a:noFill/>
        </p:spPr>
        <p:txBody>
          <a:bodyPr wrap="square">
            <a:spAutoFit/>
          </a:bodyPr>
          <a:lstStyle/>
          <a:p>
            <a:r>
              <a:rPr lang="en-IL" sz="1400" dirty="0">
                <a:solidFill>
                  <a:schemeClr val="bg1"/>
                </a:solidFill>
              </a:rPr>
              <a:t>https://www.whichfaceisreal.com/</a:t>
            </a:r>
          </a:p>
        </p:txBody>
      </p:sp>
      <p:grpSp>
        <p:nvGrpSpPr>
          <p:cNvPr id="14" name="Group 13">
            <a:extLst>
              <a:ext uri="{FF2B5EF4-FFF2-40B4-BE49-F238E27FC236}">
                <a16:creationId xmlns:a16="http://schemas.microsoft.com/office/drawing/2014/main" id="{AA7D1ECF-F19A-ECCF-AD73-F3DD3DA01E01}"/>
              </a:ext>
            </a:extLst>
          </p:cNvPr>
          <p:cNvGrpSpPr/>
          <p:nvPr/>
        </p:nvGrpSpPr>
        <p:grpSpPr>
          <a:xfrm>
            <a:off x="5718584" y="1289415"/>
            <a:ext cx="4139725" cy="4279171"/>
            <a:chOff x="5718584" y="1861687"/>
            <a:chExt cx="4139725" cy="4279171"/>
          </a:xfrm>
        </p:grpSpPr>
        <p:sp>
          <p:nvSpPr>
            <p:cNvPr id="7" name="Oval 6">
              <a:extLst>
                <a:ext uri="{FF2B5EF4-FFF2-40B4-BE49-F238E27FC236}">
                  <a16:creationId xmlns:a16="http://schemas.microsoft.com/office/drawing/2014/main" id="{409EF50D-95E6-0BB2-2A44-3AC18ED23777}"/>
                </a:ext>
              </a:extLst>
            </p:cNvPr>
            <p:cNvSpPr/>
            <p:nvPr/>
          </p:nvSpPr>
          <p:spPr>
            <a:xfrm>
              <a:off x="5718584" y="1861687"/>
              <a:ext cx="4139725" cy="4139725"/>
            </a:xfrm>
            <a:prstGeom prst="ellipse">
              <a:avLst/>
            </a:prstGeom>
            <a:noFill/>
            <a:ln w="15875">
              <a:gradFill flip="none" rotWithShape="1">
                <a:gsLst>
                  <a:gs pos="0">
                    <a:schemeClr val="accent2"/>
                  </a:gs>
                  <a:gs pos="72000">
                    <a:schemeClr val="tx1"/>
                  </a:gs>
                  <a:gs pos="30000">
                    <a:schemeClr val="tx1"/>
                  </a:gs>
                  <a:gs pos="100000">
                    <a:schemeClr val="accent2"/>
                  </a:gs>
                </a:gsLst>
                <a:lin ang="0" scaled="1"/>
                <a:tileRect/>
              </a:gradFill>
            </a:ln>
            <a:effectLst>
              <a:outerShdw blurRad="127000" dist="38100" dir="540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marL="0" marR="0" lvl="0" indent="0" algn="ctr" defTabSz="914400" rtl="0" eaLnBrk="1" fontAlgn="auto" latinLnBrk="0" hangingPunct="1">
                <a:lnSpc>
                  <a:spcPct val="95000"/>
                </a:lnSpc>
                <a:spcBef>
                  <a:spcPts val="1000"/>
                </a:spcBef>
                <a:spcAft>
                  <a:spcPts val="200"/>
                </a:spcAft>
                <a:buClrTx/>
                <a:buSzTx/>
                <a:buFontTx/>
                <a:buNone/>
                <a:tabLst/>
                <a:defRPr/>
              </a:pPr>
              <a:endParaRPr kumimoji="0" lang="en-US" sz="3600" b="1" i="0" u="none" strike="noStrike" kern="1200" cap="none" spc="0" normalizeH="0" baseline="0" noProof="0" err="1">
                <a:ln w="6350">
                  <a:noFill/>
                </a:ln>
                <a:gradFill>
                  <a:gsLst>
                    <a:gs pos="30000">
                      <a:srgbClr val="EC008C"/>
                    </a:gs>
                    <a:gs pos="42000">
                      <a:srgbClr val="EC008C">
                        <a:lumMod val="40000"/>
                        <a:lumOff val="60000"/>
                      </a:srgbClr>
                    </a:gs>
                    <a:gs pos="55000">
                      <a:srgbClr val="EC008C"/>
                    </a:gs>
                  </a:gsLst>
                  <a:lin ang="4800000" scaled="0"/>
                </a:gradFill>
                <a:effectLst/>
                <a:uLnTx/>
                <a:uFillTx/>
                <a:latin typeface="Century Gothic" panose="020F0302020204030204"/>
                <a:ea typeface="+mn-ea"/>
                <a:cs typeface="+mn-cs"/>
              </a:endParaRPr>
            </a:p>
          </p:txBody>
        </p:sp>
        <p:sp>
          <p:nvSpPr>
            <p:cNvPr id="15" name="Text Placeholder 51">
              <a:extLst>
                <a:ext uri="{FF2B5EF4-FFF2-40B4-BE49-F238E27FC236}">
                  <a16:creationId xmlns:a16="http://schemas.microsoft.com/office/drawing/2014/main" id="{954DCE73-5606-45E4-2A4F-171BA2E702C5}"/>
                </a:ext>
              </a:extLst>
            </p:cNvPr>
            <p:cNvSpPr txBox="1">
              <a:spLocks/>
            </p:cNvSpPr>
            <p:nvPr/>
          </p:nvSpPr>
          <p:spPr>
            <a:xfrm>
              <a:off x="6950630" y="5568541"/>
              <a:ext cx="1675632" cy="572317"/>
            </a:xfrm>
            <a:prstGeom prst="roundRect">
              <a:avLst>
                <a:gd name="adj" fmla="val 50000"/>
              </a:avLst>
            </a:prstGeom>
            <a:gradFill>
              <a:gsLst>
                <a:gs pos="0">
                  <a:schemeClr val="tx1"/>
                </a:gs>
                <a:gs pos="48000">
                  <a:srgbClr val="282828"/>
                </a:gs>
                <a:gs pos="100000">
                  <a:schemeClr val="tx1"/>
                </a:gs>
              </a:gsLst>
              <a:lin ang="4200000" scaled="0"/>
            </a:gradFill>
            <a:ln w="10160" cap="flat" cmpd="sng" algn="ctr">
              <a:gradFill flip="none" rotWithShape="1">
                <a:gsLst>
                  <a:gs pos="0">
                    <a:schemeClr val="accent1">
                      <a:lumMod val="5000"/>
                      <a:lumOff val="95000"/>
                    </a:schemeClr>
                  </a:gs>
                  <a:gs pos="35000">
                    <a:schemeClr val="accent1">
                      <a:lumMod val="45000"/>
                      <a:lumOff val="55000"/>
                      <a:alpha val="0"/>
                    </a:schemeClr>
                  </a:gs>
                  <a:gs pos="100000">
                    <a:schemeClr val="accent1">
                      <a:lumMod val="30000"/>
                      <a:lumOff val="70000"/>
                    </a:schemeClr>
                  </a:gs>
                </a:gsLst>
                <a:lin ang="2700000" scaled="1"/>
                <a:tileRect/>
              </a:gradFill>
              <a:prstDash val="solid"/>
              <a:miter lim="800000"/>
            </a:ln>
            <a:effectLst>
              <a:outerShdw blurRad="139700" dist="76200" dir="5400000" algn="t" rotWithShape="0">
                <a:prstClr val="black">
                  <a:alpha val="45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ctr">
              <a:noAutofit/>
            </a:bodyPr>
            <a:lstStyle>
              <a:lvl1pPr marL="1790700" indent="-1790700" algn="ctr" defTabSz="914400" rtl="0" eaLnBrk="1" latinLnBrk="0" hangingPunct="1">
                <a:lnSpc>
                  <a:spcPct val="100000"/>
                </a:lnSpc>
                <a:spcBef>
                  <a:spcPts val="1000"/>
                </a:spcBef>
                <a:buFontTx/>
                <a:buNone/>
                <a:defRPr lang="en-US" sz="1800" b="1" kern="1200" spc="150" dirty="0">
                  <a:ln w="1270">
                    <a:solidFill>
                      <a:schemeClr val="bg1"/>
                    </a:solidFill>
                  </a:ln>
                  <a:solidFill>
                    <a:schemeClr val="bg1"/>
                  </a:solidFill>
                  <a:effectLst>
                    <a:outerShdw blurRad="38100" dist="38100" dir="2700000" algn="tl">
                      <a:srgbClr val="000000">
                        <a:alpha val="43137"/>
                      </a:srgbClr>
                    </a:outerShdw>
                  </a:effectLst>
                  <a:latin typeface="+mn-lt"/>
                  <a:ea typeface="+mn-ea"/>
                  <a:cs typeface="+mn-cs"/>
                </a:defRPr>
              </a:lvl1pPr>
              <a:lvl2pPr marL="0" indent="0" algn="l" defTabSz="914400" rtl="0" eaLnBrk="1" latinLnBrk="0" hangingPunct="1">
                <a:lnSpc>
                  <a:spcPct val="100000"/>
                </a:lnSpc>
                <a:spcBef>
                  <a:spcPts val="500"/>
                </a:spcBef>
                <a:buFontTx/>
                <a:buNone/>
                <a:defRPr sz="1800" kern="1200">
                  <a:solidFill>
                    <a:schemeClr val="lt1"/>
                  </a:solidFill>
                  <a:latin typeface="+mn-lt"/>
                  <a:ea typeface="+mn-ea"/>
                  <a:cs typeface="+mn-cs"/>
                </a:defRPr>
              </a:lvl2pPr>
              <a:lvl3pPr marL="0" indent="0" algn="l" defTabSz="914400" rtl="0" eaLnBrk="1" latinLnBrk="0" hangingPunct="1">
                <a:lnSpc>
                  <a:spcPct val="100000"/>
                </a:lnSpc>
                <a:spcBef>
                  <a:spcPts val="500"/>
                </a:spcBef>
                <a:buFontTx/>
                <a:buNone/>
                <a:defRPr sz="1600" kern="1200">
                  <a:solidFill>
                    <a:schemeClr val="lt1"/>
                  </a:solidFill>
                  <a:latin typeface="+mn-lt"/>
                  <a:ea typeface="+mn-ea"/>
                  <a:cs typeface="+mn-cs"/>
                </a:defRPr>
              </a:lvl3pPr>
              <a:lvl4pPr marL="0" indent="0" algn="l" defTabSz="914400" rtl="0" eaLnBrk="1" latinLnBrk="0" hangingPunct="1">
                <a:lnSpc>
                  <a:spcPct val="100000"/>
                </a:lnSpc>
                <a:spcBef>
                  <a:spcPts val="500"/>
                </a:spcBef>
                <a:buFontTx/>
                <a:buNone/>
                <a:defRPr sz="1400" kern="1200">
                  <a:solidFill>
                    <a:schemeClr val="lt1"/>
                  </a:solidFill>
                  <a:latin typeface="+mn-lt"/>
                  <a:ea typeface="+mn-ea"/>
                  <a:cs typeface="+mn-cs"/>
                </a:defRPr>
              </a:lvl4pPr>
              <a:lvl5pPr marL="0" indent="0" algn="l" defTabSz="914400" rtl="0" eaLnBrk="1" latinLnBrk="0" hangingPunct="1">
                <a:lnSpc>
                  <a:spcPct val="100000"/>
                </a:lnSpc>
                <a:spcBef>
                  <a:spcPts val="500"/>
                </a:spcBef>
                <a:buFontTx/>
                <a:buNone/>
                <a:defRPr sz="14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1790700" marR="0" lvl="0" indent="-1790700" algn="ctr" defTabSz="914400" rtl="0" eaLnBrk="1" fontAlgn="auto" latinLnBrk="0" hangingPunct="1">
                <a:lnSpc>
                  <a:spcPct val="100000"/>
                </a:lnSpc>
                <a:spcBef>
                  <a:spcPts val="1000"/>
                </a:spcBef>
                <a:spcAft>
                  <a:spcPts val="0"/>
                </a:spcAft>
                <a:buClrTx/>
                <a:buSzTx/>
                <a:buFontTx/>
                <a:buNone/>
                <a:tabLst/>
                <a:defRPr/>
              </a:pPr>
              <a:r>
                <a:rPr kumimoji="0" lang="en-US" sz="1800" b="1" i="0" u="none" strike="noStrike" kern="1200" cap="none" spc="150" normalizeH="0" baseline="0" noProof="0" dirty="0">
                  <a:ln w="1270">
                    <a:solidFill>
                      <a:prstClr val="white"/>
                    </a:solidFill>
                  </a:ln>
                  <a:solidFill>
                    <a:prstClr val="white"/>
                  </a:solidFill>
                  <a:effectLst>
                    <a:outerShdw blurRad="38100" dist="38100" dir="2700000" algn="tl">
                      <a:srgbClr val="000000">
                        <a:alpha val="43137"/>
                      </a:srgbClr>
                    </a:outerShdw>
                  </a:effectLst>
                  <a:uLnTx/>
                  <a:uFillTx/>
                  <a:latin typeface="Century Gothic" panose="020F0302020204030204"/>
                  <a:ea typeface="+mn-ea"/>
                  <a:cs typeface="+mn-cs"/>
                </a:rPr>
                <a:t>Real</a:t>
              </a:r>
            </a:p>
          </p:txBody>
        </p:sp>
      </p:grpSp>
    </p:spTree>
    <p:extLst>
      <p:ext uri="{BB962C8B-B14F-4D97-AF65-F5344CB8AC3E}">
        <p14:creationId xmlns:p14="http://schemas.microsoft.com/office/powerpoint/2010/main" val="5268249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0736F3-1EC0-7C47-888E-A8BE34AAB02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F18B27E-0C4D-A5E4-FB33-31C52A4F79F2}"/>
              </a:ext>
            </a:extLst>
          </p:cNvPr>
          <p:cNvSpPr>
            <a:spLocks noGrp="1"/>
          </p:cNvSpPr>
          <p:nvPr>
            <p:ph type="title"/>
          </p:nvPr>
        </p:nvSpPr>
        <p:spPr/>
        <p:txBody>
          <a:bodyPr/>
          <a:lstStyle/>
          <a:p>
            <a:r>
              <a:rPr lang="en-US" dirty="0"/>
              <a:t>¿</a:t>
            </a:r>
            <a:r>
              <a:rPr lang="en-US" dirty="0" err="1"/>
              <a:t>Qué</a:t>
            </a:r>
            <a:r>
              <a:rPr lang="en-US" dirty="0"/>
              <a:t> es la IA?</a:t>
            </a:r>
          </a:p>
        </p:txBody>
      </p:sp>
      <p:pic>
        <p:nvPicPr>
          <p:cNvPr id="9" name="Picture 8" descr="A person and person standing in a room with neon lights&#10;&#10;Description automatically generated">
            <a:extLst>
              <a:ext uri="{FF2B5EF4-FFF2-40B4-BE49-F238E27FC236}">
                <a16:creationId xmlns:a16="http://schemas.microsoft.com/office/drawing/2014/main" id="{896BBCD4-2218-78DF-DF72-10904EE9B8E8}"/>
              </a:ext>
            </a:extLst>
          </p:cNvPr>
          <p:cNvPicPr>
            <a:picLocks noChangeAspect="1"/>
          </p:cNvPicPr>
          <p:nvPr/>
        </p:nvPicPr>
        <p:blipFill rotWithShape="1">
          <a:blip r:embed="rId3">
            <a:extLst>
              <a:ext uri="{28A0092B-C50C-407E-A947-70E740481C1C}">
                <a14:useLocalDpi xmlns:a14="http://schemas.microsoft.com/office/drawing/2010/main" val="0"/>
              </a:ext>
            </a:extLst>
          </a:blip>
          <a:srcRect r="-179"/>
          <a:stretch/>
        </p:blipFill>
        <p:spPr>
          <a:xfrm>
            <a:off x="2381643" y="1854201"/>
            <a:ext cx="7448111" cy="4165600"/>
          </a:xfrm>
          <a:prstGeom prst="roundRect">
            <a:avLst>
              <a:gd name="adj" fmla="val 6843"/>
            </a:avLst>
          </a:prstGeom>
        </p:spPr>
      </p:pic>
    </p:spTree>
    <p:extLst>
      <p:ext uri="{BB962C8B-B14F-4D97-AF65-F5344CB8AC3E}">
        <p14:creationId xmlns:p14="http://schemas.microsoft.com/office/powerpoint/2010/main" val="40461716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28D288-3116-53EB-1A96-2D21E40438A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7F96B2A-F384-A051-1576-30BA2A4BD5D2}"/>
              </a:ext>
            </a:extLst>
          </p:cNvPr>
          <p:cNvSpPr>
            <a:spLocks noGrp="1"/>
          </p:cNvSpPr>
          <p:nvPr>
            <p:ph type="title"/>
          </p:nvPr>
        </p:nvSpPr>
        <p:spPr/>
        <p:txBody>
          <a:bodyPr/>
          <a:lstStyle/>
          <a:p>
            <a:r>
              <a:rPr lang="en-US" dirty="0"/>
              <a:t>¿</a:t>
            </a:r>
            <a:r>
              <a:rPr lang="en-US" dirty="0" err="1"/>
              <a:t>Qué</a:t>
            </a:r>
            <a:r>
              <a:rPr lang="en-US" dirty="0"/>
              <a:t> es la IA?</a:t>
            </a:r>
          </a:p>
        </p:txBody>
      </p:sp>
      <p:sp>
        <p:nvSpPr>
          <p:cNvPr id="3" name="Content Placeholder 2">
            <a:extLst>
              <a:ext uri="{FF2B5EF4-FFF2-40B4-BE49-F238E27FC236}">
                <a16:creationId xmlns:a16="http://schemas.microsoft.com/office/drawing/2014/main" id="{96041FE3-80A9-3818-0939-3945BAF1D087}"/>
              </a:ext>
            </a:extLst>
          </p:cNvPr>
          <p:cNvSpPr txBox="1">
            <a:spLocks/>
          </p:cNvSpPr>
          <p:nvPr/>
        </p:nvSpPr>
        <p:spPr>
          <a:xfrm>
            <a:off x="3024554" y="2090337"/>
            <a:ext cx="6039059" cy="1561305"/>
          </a:xfrm>
          <a:prstGeom prst="rect">
            <a:avLst/>
          </a:prstGeom>
        </p:spPr>
        <p:txBody>
          <a:bodyPr/>
          <a:lstStyle>
            <a:lvl1pPr marL="0" indent="0" algn="l" defTabSz="914400" rtl="0" eaLnBrk="1" latinLnBrk="0" hangingPunct="1">
              <a:lnSpc>
                <a:spcPct val="100000"/>
              </a:lnSpc>
              <a:spcBef>
                <a:spcPts val="1000"/>
              </a:spcBef>
              <a:buFontTx/>
              <a:buNone/>
              <a:defRPr sz="2000" kern="1200">
                <a:solidFill>
                  <a:schemeClr val="bg1"/>
                </a:solidFill>
                <a:latin typeface="+mn-lt"/>
                <a:ea typeface="+mn-ea"/>
                <a:cs typeface="+mn-cs"/>
              </a:defRPr>
            </a:lvl1pPr>
            <a:lvl2pPr marL="0" indent="0" algn="l" defTabSz="914400" rtl="0" eaLnBrk="1" latinLnBrk="0" hangingPunct="1">
              <a:lnSpc>
                <a:spcPct val="100000"/>
              </a:lnSpc>
              <a:spcBef>
                <a:spcPts val="500"/>
              </a:spcBef>
              <a:buFontTx/>
              <a:buNone/>
              <a:defRPr sz="1800" kern="1200">
                <a:solidFill>
                  <a:schemeClr val="bg1"/>
                </a:solidFill>
                <a:latin typeface="+mn-lt"/>
                <a:ea typeface="+mn-ea"/>
                <a:cs typeface="+mn-cs"/>
              </a:defRPr>
            </a:lvl2pPr>
            <a:lvl3pPr marL="0" indent="0" algn="l" defTabSz="914400" rtl="0" eaLnBrk="1" latinLnBrk="0" hangingPunct="1">
              <a:lnSpc>
                <a:spcPct val="100000"/>
              </a:lnSpc>
              <a:spcBef>
                <a:spcPts val="500"/>
              </a:spcBef>
              <a:buFontTx/>
              <a:buNone/>
              <a:defRPr sz="1600" kern="1200">
                <a:solidFill>
                  <a:schemeClr val="bg1"/>
                </a:solidFill>
                <a:latin typeface="+mn-lt"/>
                <a:ea typeface="+mn-ea"/>
                <a:cs typeface="+mn-cs"/>
              </a:defRPr>
            </a:lvl3pPr>
            <a:lvl4pPr marL="0" indent="0" algn="l" defTabSz="914400" rtl="0" eaLnBrk="1" latinLnBrk="0" hangingPunct="1">
              <a:lnSpc>
                <a:spcPct val="100000"/>
              </a:lnSpc>
              <a:spcBef>
                <a:spcPts val="500"/>
              </a:spcBef>
              <a:buFontTx/>
              <a:buNone/>
              <a:defRPr sz="1400" kern="1200">
                <a:solidFill>
                  <a:schemeClr val="bg1"/>
                </a:solidFill>
                <a:latin typeface="+mn-lt"/>
                <a:ea typeface="+mn-ea"/>
                <a:cs typeface="+mn-cs"/>
              </a:defRPr>
            </a:lvl4pPr>
            <a:lvl5pPr marL="0" indent="0" algn="l" defTabSz="914400" rtl="0" eaLnBrk="1" latinLnBrk="0" hangingPunct="1">
              <a:lnSpc>
                <a:spcPct val="100000"/>
              </a:lnSpc>
              <a:spcBef>
                <a:spcPts val="500"/>
              </a:spcBef>
              <a:buFontTx/>
              <a:buNone/>
              <a:defRPr sz="14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s-ES" sz="2400" dirty="0"/>
              <a:t>La inteligencia artificial, o IA, es como el cerebro de un ordenador que le permite aprender, tomar decisiones y realizar tareas por sí mismo.</a:t>
            </a:r>
            <a:endParaRPr lang="en-IL" sz="2400" dirty="0"/>
          </a:p>
        </p:txBody>
      </p:sp>
      <p:sp>
        <p:nvSpPr>
          <p:cNvPr id="4" name="Content Placeholder 2">
            <a:extLst>
              <a:ext uri="{FF2B5EF4-FFF2-40B4-BE49-F238E27FC236}">
                <a16:creationId xmlns:a16="http://schemas.microsoft.com/office/drawing/2014/main" id="{5BFC1444-6469-073D-959A-11D60B40B326}"/>
              </a:ext>
            </a:extLst>
          </p:cNvPr>
          <p:cNvSpPr txBox="1">
            <a:spLocks/>
          </p:cNvSpPr>
          <p:nvPr/>
        </p:nvSpPr>
        <p:spPr>
          <a:xfrm>
            <a:off x="3024554" y="4392364"/>
            <a:ext cx="6039059" cy="1239592"/>
          </a:xfrm>
          <a:prstGeom prst="rect">
            <a:avLst/>
          </a:prstGeom>
        </p:spPr>
        <p:txBody>
          <a:bodyPr/>
          <a:lstStyle>
            <a:lvl1pPr marL="0" indent="0" algn="l" defTabSz="914400" rtl="0" eaLnBrk="1" latinLnBrk="0" hangingPunct="1">
              <a:lnSpc>
                <a:spcPct val="100000"/>
              </a:lnSpc>
              <a:spcBef>
                <a:spcPts val="1000"/>
              </a:spcBef>
              <a:buFontTx/>
              <a:buNone/>
              <a:defRPr sz="2000" kern="1200">
                <a:solidFill>
                  <a:schemeClr val="bg1"/>
                </a:solidFill>
                <a:latin typeface="+mn-lt"/>
                <a:ea typeface="+mn-ea"/>
                <a:cs typeface="+mn-cs"/>
              </a:defRPr>
            </a:lvl1pPr>
            <a:lvl2pPr marL="0" indent="0" algn="l" defTabSz="914400" rtl="0" eaLnBrk="1" latinLnBrk="0" hangingPunct="1">
              <a:lnSpc>
                <a:spcPct val="100000"/>
              </a:lnSpc>
              <a:spcBef>
                <a:spcPts val="500"/>
              </a:spcBef>
              <a:buFontTx/>
              <a:buNone/>
              <a:defRPr sz="1800" kern="1200">
                <a:solidFill>
                  <a:schemeClr val="bg1"/>
                </a:solidFill>
                <a:latin typeface="+mn-lt"/>
                <a:ea typeface="+mn-ea"/>
                <a:cs typeface="+mn-cs"/>
              </a:defRPr>
            </a:lvl2pPr>
            <a:lvl3pPr marL="0" indent="0" algn="l" defTabSz="914400" rtl="0" eaLnBrk="1" latinLnBrk="0" hangingPunct="1">
              <a:lnSpc>
                <a:spcPct val="100000"/>
              </a:lnSpc>
              <a:spcBef>
                <a:spcPts val="500"/>
              </a:spcBef>
              <a:buFontTx/>
              <a:buNone/>
              <a:defRPr sz="1600" kern="1200">
                <a:solidFill>
                  <a:schemeClr val="bg1"/>
                </a:solidFill>
                <a:latin typeface="+mn-lt"/>
                <a:ea typeface="+mn-ea"/>
                <a:cs typeface="+mn-cs"/>
              </a:defRPr>
            </a:lvl3pPr>
            <a:lvl4pPr marL="0" indent="0" algn="l" defTabSz="914400" rtl="0" eaLnBrk="1" latinLnBrk="0" hangingPunct="1">
              <a:lnSpc>
                <a:spcPct val="100000"/>
              </a:lnSpc>
              <a:spcBef>
                <a:spcPts val="500"/>
              </a:spcBef>
              <a:buFontTx/>
              <a:buNone/>
              <a:defRPr sz="1400" kern="1200">
                <a:solidFill>
                  <a:schemeClr val="bg1"/>
                </a:solidFill>
                <a:latin typeface="+mn-lt"/>
                <a:ea typeface="+mn-ea"/>
                <a:cs typeface="+mn-cs"/>
              </a:defRPr>
            </a:lvl4pPr>
            <a:lvl5pPr marL="0" indent="0" algn="l" defTabSz="914400" rtl="0" eaLnBrk="1" latinLnBrk="0" hangingPunct="1">
              <a:lnSpc>
                <a:spcPct val="100000"/>
              </a:lnSpc>
              <a:spcBef>
                <a:spcPts val="500"/>
              </a:spcBef>
              <a:buFontTx/>
              <a:buNone/>
              <a:defRPr sz="14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s-ES" sz="2400" dirty="0"/>
              <a:t>Como nosotros aprendemos de nuestras experiencias y mejoramos en hacer cosas con el tiempo.</a:t>
            </a:r>
            <a:endParaRPr lang="en-IL" sz="2400" dirty="0"/>
          </a:p>
        </p:txBody>
      </p:sp>
      <p:cxnSp>
        <p:nvCxnSpPr>
          <p:cNvPr id="6" name="Straight Connector 5">
            <a:extLst>
              <a:ext uri="{FF2B5EF4-FFF2-40B4-BE49-F238E27FC236}">
                <a16:creationId xmlns:a16="http://schemas.microsoft.com/office/drawing/2014/main" id="{2AFB187D-DC91-0F4D-949D-3A6315A883B2}"/>
              </a:ext>
            </a:extLst>
          </p:cNvPr>
          <p:cNvCxnSpPr>
            <a:cxnSpLocks/>
          </p:cNvCxnSpPr>
          <p:nvPr/>
        </p:nvCxnSpPr>
        <p:spPr>
          <a:xfrm>
            <a:off x="3982260" y="3941574"/>
            <a:ext cx="4227480" cy="0"/>
          </a:xfrm>
          <a:prstGeom prst="line">
            <a:avLst/>
          </a:prstGeom>
          <a:ln w="12700">
            <a:gradFill flip="none" rotWithShape="1">
              <a:gsLst>
                <a:gs pos="0">
                  <a:schemeClr val="accent1">
                    <a:lumMod val="5000"/>
                    <a:lumOff val="95000"/>
                    <a:alpha val="0"/>
                  </a:schemeClr>
                </a:gs>
                <a:gs pos="50000">
                  <a:schemeClr val="accent1">
                    <a:lumMod val="45000"/>
                    <a:lumOff val="55000"/>
                  </a:schemeClr>
                </a:gs>
                <a:gs pos="100000">
                  <a:schemeClr val="accent1">
                    <a:lumMod val="30000"/>
                    <a:lumOff val="70000"/>
                    <a:alpha val="0"/>
                  </a:schemeClr>
                </a:gs>
              </a:gsLst>
              <a:lin ang="0" scaled="1"/>
              <a:tileRect/>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331883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1_Amdocs 2020 Light PPT Template">
  <a:themeElements>
    <a:clrScheme name="Custom 1">
      <a:dk1>
        <a:srgbClr val="000000"/>
      </a:dk1>
      <a:lt1>
        <a:sysClr val="window" lastClr="FFFFFF"/>
      </a:lt1>
      <a:dk2>
        <a:srgbClr val="131318"/>
      </a:dk2>
      <a:lt2>
        <a:srgbClr val="DFE1DF"/>
      </a:lt2>
      <a:accent1>
        <a:srgbClr val="DFE1DF"/>
      </a:accent1>
      <a:accent2>
        <a:srgbClr val="FDB515"/>
      </a:accent2>
      <a:accent3>
        <a:srgbClr val="F2665F"/>
      </a:accent3>
      <a:accent4>
        <a:srgbClr val="EC008C"/>
      </a:accent4>
      <a:accent5>
        <a:srgbClr val="654EA3"/>
      </a:accent5>
      <a:accent6>
        <a:srgbClr val="838DC8"/>
      </a:accent6>
      <a:hlink>
        <a:srgbClr val="041E42"/>
      </a:hlink>
      <a:folHlink>
        <a:srgbClr val="EC008C"/>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defRPr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defRPr sz="2400" dirty="0" err="1" smtClean="0">
            <a:solidFill>
              <a:schemeClr val="tx2"/>
            </a:solidFill>
          </a:defRPr>
        </a:defPPr>
      </a:lstStyle>
    </a:txDef>
  </a:objectDefaults>
  <a:extraClrSchemeLst/>
  <a:extLst>
    <a:ext uri="{05A4C25C-085E-4340-85A3-A5531E510DB2}">
      <thm15:themeFamily xmlns:thm15="http://schemas.microsoft.com/office/thememl/2012/main" name="Amdocs 2020 PowerPoint template_light_new" id="{36F67DD2-B9F6-2F4E-A437-C3CD5F4D283E}" vid="{D1AC7374-1230-924A-AC31-145E50A35AC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8BEA28C0799C446862E78D6ED8DFF40" ma:contentTypeVersion="14" ma:contentTypeDescription="Create a new document." ma:contentTypeScope="" ma:versionID="6d1fed923ab94030b06d4c62b71a7b1b">
  <xsd:schema xmlns:xsd="http://www.w3.org/2001/XMLSchema" xmlns:xs="http://www.w3.org/2001/XMLSchema" xmlns:p="http://schemas.microsoft.com/office/2006/metadata/properties" xmlns:ns2="d5983585-7e1a-43e6-9808-281ef2105d7c" xmlns:ns3="2a228cab-2394-426c-83a5-efc8979676af" targetNamespace="http://schemas.microsoft.com/office/2006/metadata/properties" ma:root="true" ma:fieldsID="0a7fbc51d30733a53b596fa565fd9fcb" ns2:_="" ns3:_="">
    <xsd:import namespace="d5983585-7e1a-43e6-9808-281ef2105d7c"/>
    <xsd:import namespace="2a228cab-2394-426c-83a5-efc8979676af"/>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GenerationTime" minOccurs="0"/>
                <xsd:element ref="ns2:MediaServiceEventHashCode" minOccurs="0"/>
                <xsd:element ref="ns2:MediaLengthInSeconds" minOccurs="0"/>
                <xsd:element ref="ns3:SharedWithUsers" minOccurs="0"/>
                <xsd:element ref="ns3:SharedWithDetails" minOccurs="0"/>
                <xsd:element ref="ns2:lcf76f155ced4ddcb4097134ff3c332f" minOccurs="0"/>
                <xsd:element ref="ns3:TaxCatchAll" minOccurs="0"/>
                <xsd:element ref="ns2:MediaServiceDateTaken"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5983585-7e1a-43e6-9808-281ef2105d7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ce9eb851-2332-4136-8c7e-aeca2b6adcbf" ma:termSetId="09814cd3-568e-fe90-9814-8d621ff8fb84" ma:anchorId="fba54fb3-c3e1-fe81-a776-ca4b69148c4d" ma:open="true" ma:isKeyword="false">
      <xsd:complexType>
        <xsd:sequence>
          <xsd:element ref="pc:Terms" minOccurs="0" maxOccurs="1"/>
        </xsd:sequence>
      </xsd:complexType>
    </xsd:element>
    <xsd:element name="MediaServiceDateTaken" ma:index="20" nillable="true" ma:displayName="MediaServiceDateTaken" ma:hidden="true" ma:indexed="true" ma:internalName="MediaServiceDateTaken" ma:readOnly="true">
      <xsd:simpleType>
        <xsd:restriction base="dms:Text"/>
      </xsd:simpleType>
    </xsd:element>
    <xsd:element name="MediaServiceOCR" ma:index="21"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a228cab-2394-426c-83a5-efc8979676af"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element name="TaxCatchAll" ma:index="19" nillable="true" ma:displayName="Taxonomy Catch All Column" ma:hidden="true" ma:list="{63bd2c7e-ed64-4025-ba25-4358bb6b803e}" ma:internalName="TaxCatchAll" ma:showField="CatchAllData" ma:web="2a228cab-2394-426c-83a5-efc8979676a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2a228cab-2394-426c-83a5-efc8979676af" xsi:nil="true"/>
    <lcf76f155ced4ddcb4097134ff3c332f xmlns="d5983585-7e1a-43e6-9808-281ef2105d7c">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86DF3EB-5787-404B-91F5-FB8FE52AC07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5983585-7e1a-43e6-9808-281ef2105d7c"/>
    <ds:schemaRef ds:uri="2a228cab-2394-426c-83a5-efc8979676a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15999C62-E8DE-443E-BF94-93D20A22B64C}">
  <ds:schemaRefs>
    <ds:schemaRef ds:uri="http://schemas.microsoft.com/office/2006/metadata/properties"/>
    <ds:schemaRef ds:uri="http://schemas.microsoft.com/office/infopath/2007/PartnerControls"/>
    <ds:schemaRef ds:uri="2a228cab-2394-426c-83a5-efc8979676af"/>
    <ds:schemaRef ds:uri="d5983585-7e1a-43e6-9808-281ef2105d7c"/>
  </ds:schemaRefs>
</ds:datastoreItem>
</file>

<file path=customXml/itemProps3.xml><?xml version="1.0" encoding="utf-8"?>
<ds:datastoreItem xmlns:ds="http://schemas.openxmlformats.org/officeDocument/2006/customXml" ds:itemID="{26DB0946-47FF-4F6C-B4F8-07F89EC93F7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8980</TotalTime>
  <Words>2001</Words>
  <Application>Microsoft Office PowerPoint</Application>
  <PresentationFormat>Widescreen</PresentationFormat>
  <Paragraphs>178</Paragraphs>
  <Slides>30</Slides>
  <Notes>27</Notes>
  <HiddenSlides>2</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30</vt:i4>
      </vt:variant>
    </vt:vector>
  </HeadingPairs>
  <TitlesOfParts>
    <vt:vector size="35" baseType="lpstr">
      <vt:lpstr>Aptos</vt:lpstr>
      <vt:lpstr>Aptos Display</vt:lpstr>
      <vt:lpstr>Arial</vt:lpstr>
      <vt:lpstr>Century Gothic</vt:lpstr>
      <vt:lpstr>1_Amdocs 2020 Light PPT Template</vt:lpstr>
      <vt:lpstr>Prompt Your Future!</vt:lpstr>
      <vt:lpstr>PowerPoint Presentation</vt:lpstr>
      <vt:lpstr>¡Hola!</vt:lpstr>
      <vt:lpstr>¡Empecemos con un juego!</vt:lpstr>
      <vt:lpstr>¿Cuál de ellos es real?</vt:lpstr>
      <vt:lpstr>¿Cuál de ellos es real?</vt:lpstr>
      <vt:lpstr>¿Cuál de ellos es real?</vt:lpstr>
      <vt:lpstr>¿Qué es la IA?</vt:lpstr>
      <vt:lpstr>¿Qué es la IA?</vt:lpstr>
      <vt:lpstr>PowerPoint Presentation</vt:lpstr>
      <vt:lpstr>¿Dónde encuentras la IA hoy en día?</vt:lpstr>
      <vt:lpstr>La IA puede crear contenido para nosotros</vt:lpstr>
      <vt:lpstr>PowerPoint Presentation</vt:lpstr>
      <vt:lpstr>Ahora vamos a inventar un nuevo superhéroe</vt:lpstr>
      <vt:lpstr>Ahora vamos a inventar un nuevo superhéroe</vt:lpstr>
      <vt:lpstr>¿Cómo puede ayudarnos la IA aquí?</vt:lpstr>
      <vt:lpstr>How can AI help us here?</vt:lpstr>
      <vt:lpstr>PowerPoint Presentation</vt:lpstr>
      <vt:lpstr>Tu turno</vt:lpstr>
      <vt:lpstr>¿Cómo sería su aspecto?</vt:lpstr>
      <vt:lpstr>¿Cómo sería su aspecto?</vt:lpstr>
      <vt:lpstr>¿Cómo sería su aspecto?</vt:lpstr>
      <vt:lpstr>Tu turno</vt:lpstr>
      <vt:lpstr>Conclusión</vt:lpstr>
      <vt:lpstr>Conclusión</vt:lpstr>
      <vt:lpstr>Conclusión</vt:lpstr>
      <vt:lpstr>Conclusión</vt:lpstr>
      <vt:lpstr>Conclusión</vt:lpstr>
      <vt:lpstr>Herramientas adicionales para probar en casa</vt:lpstr>
      <vt:lpstr>Gracias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AI lesson for kids International Women’s Day</dc:title>
  <dc:creator>Shira Weinberg Harel</dc:creator>
  <cp:lastModifiedBy>Ayelet Moshel</cp:lastModifiedBy>
  <cp:revision>64</cp:revision>
  <dcterms:created xsi:type="dcterms:W3CDTF">2024-02-03T11:12:37Z</dcterms:created>
  <dcterms:modified xsi:type="dcterms:W3CDTF">2024-03-19T13:42:55Z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0x01010018BEA28C0799C446862E78D6ED8DFF40</vt:lpwstr>
  </property>
  <property fmtid="{D5CDD505-2E9C-101B-9397-08002B2CF9AE}" pid="3" name="MediaServiceImageTags">
    <vt:lpwstr/>
  </property>
</Properties>
</file>